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8E35C1D-B0B1-4F71-ABA4-D2BF87FA30FA}" type="datetimeFigureOut">
              <a:rPr lang="ar-SA" smtClean="0"/>
              <a:t>04/02/36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3BCAC7E-FE1B-49CB-8CB2-3B4C1525854A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 9 : Bad times , good times</a:t>
            </a:r>
            <a:endParaRPr lang="ar-SA" dirty="0"/>
          </a:p>
        </p:txBody>
      </p:sp>
      <p:pic>
        <p:nvPicPr>
          <p:cNvPr id="6" name="عنصر نائب للمحتوى 5" descr="imagesSH5M1FU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492896"/>
            <a:ext cx="4447554" cy="3422947"/>
          </a:xfr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60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Fred : what’s the matter Yasser ?</a:t>
            </a:r>
          </a:p>
          <a:p>
            <a:pPr algn="l"/>
            <a:endParaRPr lang="en-US" sz="3600" b="1" dirty="0" smtClean="0">
              <a:solidFill>
                <a:srgbClr val="FF0000"/>
              </a:solidFill>
            </a:endParaRPr>
          </a:p>
          <a:p>
            <a:pPr algn="l"/>
            <a:r>
              <a:rPr lang="en-US" sz="3600" b="1" dirty="0" smtClean="0">
                <a:solidFill>
                  <a:schemeClr val="tx2">
                    <a:lumMod val="10000"/>
                  </a:schemeClr>
                </a:solidFill>
              </a:rPr>
              <a:t>Yasser : I ‘m not very well . I have got a headache . And I have got a stomach ache  </a:t>
            </a:r>
            <a:r>
              <a:rPr lang="en-US" sz="3600" b="1" dirty="0" smtClean="0">
                <a:solidFill>
                  <a:schemeClr val="tx2">
                    <a:lumMod val="10000"/>
                  </a:schemeClr>
                </a:solidFill>
              </a:rPr>
              <a:t>.</a:t>
            </a:r>
            <a:r>
              <a:rPr lang="en-US" sz="3600" b="1" dirty="0" smtClean="0">
                <a:solidFill>
                  <a:schemeClr val="tx2">
                    <a:lumMod val="10000"/>
                  </a:schemeClr>
                </a:solidFill>
              </a:rPr>
              <a:t>And I have got a toothache.</a:t>
            </a:r>
          </a:p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Fred :  oh, dear I’m sorry </a:t>
            </a:r>
          </a:p>
          <a:p>
            <a:pPr algn="l">
              <a:buNone/>
            </a:pPr>
            <a:endParaRPr lang="ar-SA" sz="3600" b="1" dirty="0">
              <a:solidFill>
                <a:srgbClr val="FF0000"/>
              </a:solidFill>
            </a:endParaRPr>
          </a:p>
        </p:txBody>
      </p:sp>
      <p:pic>
        <p:nvPicPr>
          <p:cNvPr id="4" name="صورة 3" descr=";;;;;;;;;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365104"/>
            <a:ext cx="2060823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is Yasser in the </a:t>
            </a:r>
            <a:r>
              <a:rPr lang="en-US" dirty="0" smtClean="0"/>
              <a:t>bed ?</a:t>
            </a:r>
            <a:endParaRPr lang="ar-SA" dirty="0"/>
          </a:p>
        </p:txBody>
      </p:sp>
      <p:pic>
        <p:nvPicPr>
          <p:cNvPr id="4" name="عنصر نائب للمحتوى 3" descr="a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348880"/>
            <a:ext cx="5070673" cy="4221088"/>
          </a:xfr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بدون عنوان.pngffhj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136904" cy="61926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5400" b="1" dirty="0" smtClean="0"/>
              <a:t>Yesterday</a:t>
            </a:r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Today</a:t>
            </a:r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Tomorrow </a:t>
            </a:r>
          </a:p>
          <a:p>
            <a:pPr>
              <a:buNone/>
            </a:pPr>
            <a:endParaRPr lang="en-US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………………………… was yesterday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smtClean="0"/>
              <a:t>……………….. Is today  </a:t>
            </a:r>
            <a:r>
              <a:rPr lang="en-US" dirty="0" smtClean="0"/>
              <a:t>      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………………… is tomorrow .</a:t>
            </a:r>
            <a:endParaRPr lang="ar-SA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00B050"/>
                </a:solidFill>
              </a:rPr>
              <a:t>I wasn’t very well !</a:t>
            </a:r>
            <a:endParaRPr lang="ar-SA" sz="4800" dirty="0">
              <a:solidFill>
                <a:srgbClr val="00B050"/>
              </a:solidFill>
            </a:endParaRPr>
          </a:p>
        </p:txBody>
      </p:sp>
      <p:pic>
        <p:nvPicPr>
          <p:cNvPr id="4" name="عنصر نائب للمحتوى 3" descr="بدون عنوان.pngad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7992887" cy="5157192"/>
          </a:xfrm>
        </p:spPr>
      </p:pic>
      <p:cxnSp>
        <p:nvCxnSpPr>
          <p:cNvPr id="6" name="رابط كسهم مستقيم 5"/>
          <p:cNvCxnSpPr/>
          <p:nvPr/>
        </p:nvCxnSpPr>
        <p:spPr>
          <a:xfrm>
            <a:off x="3131840" y="335699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accent4">
                    <a:lumMod val="75000"/>
                  </a:schemeClr>
                </a:solidFill>
              </a:rPr>
              <a:t>She wasn’t very well !</a:t>
            </a:r>
            <a:endParaRPr lang="ar-SA" sz="5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عنصر نائب للمحتوى 3" descr="imagesICJGCLZ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276872"/>
            <a:ext cx="7416823" cy="352839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Headache</a:t>
            </a: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4" name="عنصر نائب للمحتوى 3" descr="imagesS6N05WC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2276872"/>
            <a:ext cx="4680519" cy="4104455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She has got a headache </a:t>
            </a:r>
            <a:r>
              <a:rPr lang="en-US" b="1" dirty="0" smtClean="0">
                <a:sym typeface="Wingdings" pitchFamily="2" charset="2"/>
              </a:rPr>
              <a:t></a:t>
            </a:r>
            <a:endParaRPr lang="ar-SA" b="1" dirty="0"/>
          </a:p>
        </p:txBody>
      </p:sp>
      <p:pic>
        <p:nvPicPr>
          <p:cNvPr id="4" name="عنصر نائب للمحتوى 3" descr="بدون عنوان.pnglll;;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060848"/>
            <a:ext cx="6768751" cy="31556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accent4">
                    <a:lumMod val="75000"/>
                  </a:schemeClr>
                </a:solidFill>
              </a:rPr>
              <a:t>Stomach ache </a:t>
            </a:r>
            <a:endParaRPr lang="ar-SA" sz="7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عنصر نائب للمحتوى 3" descr="imagesHONZKWQ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8316415" cy="4320479"/>
          </a:xfrm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1399032"/>
          </a:xfrm>
        </p:spPr>
        <p:txBody>
          <a:bodyPr/>
          <a:lstStyle/>
          <a:p>
            <a:r>
              <a:rPr lang="en-US" b="1" dirty="0" smtClean="0"/>
              <a:t>He has got a stomach ache </a:t>
            </a:r>
            <a:r>
              <a:rPr lang="en-US" b="1" dirty="0" smtClean="0">
                <a:sym typeface="Wingdings" pitchFamily="2" charset="2"/>
              </a:rPr>
              <a:t> </a:t>
            </a:r>
            <a:endParaRPr lang="ar-SA" b="1" dirty="0"/>
          </a:p>
        </p:txBody>
      </p:sp>
      <p:pic>
        <p:nvPicPr>
          <p:cNvPr id="4" name="عنصر نائب للمحتوى 3" descr="images1ROH22D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132856"/>
            <a:ext cx="8064896" cy="4104455"/>
          </a:xfrm>
        </p:spPr>
      </p:pic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accent4">
                    <a:lumMod val="75000"/>
                  </a:schemeClr>
                </a:solidFill>
              </a:rPr>
              <a:t>Toothache</a:t>
            </a: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4" name="عنصر نائب للمحتوى 3" descr="imagesXK0238P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5760639" cy="4464496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I have got a headache </a:t>
            </a:r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 </a:t>
            </a:r>
            <a:endParaRPr lang="ar-SA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عنصر نائب للمحتوى 3" descr="بدون عنوان.pngkl';l,l,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060848"/>
            <a:ext cx="6480720" cy="4536504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40</TotalTime>
  <Words>105</Words>
  <Application>Microsoft Office PowerPoint</Application>
  <PresentationFormat>عرض على الشاشة (3:4)‏</PresentationFormat>
  <Paragraphs>23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حيوية</vt:lpstr>
      <vt:lpstr>Unite 9 : Bad times , good times</vt:lpstr>
      <vt:lpstr>I wasn’t very well !</vt:lpstr>
      <vt:lpstr>She wasn’t very well !</vt:lpstr>
      <vt:lpstr>Headache </vt:lpstr>
      <vt:lpstr>She has got a headache </vt:lpstr>
      <vt:lpstr>Stomach ache </vt:lpstr>
      <vt:lpstr>He has got a stomach ache  </vt:lpstr>
      <vt:lpstr>Toothache </vt:lpstr>
      <vt:lpstr>I have got a headache  </vt:lpstr>
      <vt:lpstr>الشريحة 10</vt:lpstr>
      <vt:lpstr>Why is Yasser in the bed ?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 9 : Bad times , good times</dc:title>
  <dc:creator>win 7</dc:creator>
  <cp:lastModifiedBy>win 7</cp:lastModifiedBy>
  <cp:revision>1</cp:revision>
  <dcterms:created xsi:type="dcterms:W3CDTF">2014-11-26T19:30:09Z</dcterms:created>
  <dcterms:modified xsi:type="dcterms:W3CDTF">2014-11-26T20:10:41Z</dcterms:modified>
</cp:coreProperties>
</file>