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54" autoAdjust="0"/>
    <p:restoredTop sz="94660"/>
  </p:normalViewPr>
  <p:slideViewPr>
    <p:cSldViewPr>
      <p:cViewPr>
        <p:scale>
          <a:sx n="66" d="100"/>
          <a:sy n="66" d="100"/>
        </p:scale>
        <p:origin x="-85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22/12/35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908572" y="1045419"/>
            <a:ext cx="1511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/>
              <a:t>اللـَّحاق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324247" y="900956"/>
            <a:ext cx="1511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/>
              <a:t>اللـَّهجة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043385" y="1548656"/>
            <a:ext cx="1512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/>
              <a:t>اللـَّبن</a:t>
            </a: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3203129" y="3068117"/>
            <a:ext cx="15128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0066FF"/>
                </a:solidFill>
              </a:rPr>
              <a:t>للـُّقمة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131121" y="3420542"/>
            <a:ext cx="1512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66FF"/>
                </a:solidFill>
              </a:rPr>
              <a:t>للـِّجام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3203129" y="3779317"/>
            <a:ext cx="15128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0066FF"/>
                </a:solidFill>
              </a:rPr>
              <a:t>للـِّين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5417202" y="478413"/>
            <a:ext cx="8435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العيد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708150" y="476672"/>
            <a:ext cx="14318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ـ</a:t>
            </a: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تباشير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793811" y="837274"/>
            <a:ext cx="10743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سرورٍ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982675" y="838453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مزيد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273186" y="1196752"/>
            <a:ext cx="1459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حـبانـا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25575" y="1268760"/>
            <a:ext cx="1034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النقود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968284" y="1628800"/>
            <a:ext cx="104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نتحلّى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607924" y="1628800"/>
            <a:ext cx="10999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ـثوب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44417" y="1988840"/>
            <a:ext cx="1263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صـدق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807438" y="2348880"/>
            <a:ext cx="1324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بـعيـد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486995" y="3471980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لعلا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456310" y="3501008"/>
            <a:ext cx="1059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العُرْبِ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622632" y="2348880"/>
            <a:ext cx="1226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التهاني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007097" y="3113681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عـد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979712" y="3068960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Arabic Transparent" pitchFamily="2" charset="-78"/>
              </a:rPr>
              <a:t>حميد</a:t>
            </a:r>
            <a:endParaRPr lang="ar-EG" sz="3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6084168" y="2708920"/>
            <a:ext cx="1080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الأطفال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987824" y="2689756"/>
            <a:ext cx="11521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الملابس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444208" y="3049796"/>
            <a:ext cx="1080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الجميلة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779912" y="3021330"/>
            <a:ext cx="1080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يركبون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403648" y="3356992"/>
            <a:ext cx="1080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بعضهم</a:t>
            </a:r>
            <a:endParaRPr lang="ar-SA" sz="2800" b="1" dirty="0">
              <a:solidFill>
                <a:schemeClr val="tx2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707904" y="3674052"/>
            <a:ext cx="1080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chemeClr val="tx2"/>
                </a:solidFill>
              </a:rPr>
              <a:t>بخير</a:t>
            </a:r>
            <a:endParaRPr lang="ar-SA" sz="2800" b="1" dirty="0">
              <a:solidFill>
                <a:schemeClr val="tx2"/>
              </a:solidFill>
            </a:endParaRPr>
          </a:p>
        </p:txBody>
      </p:sp>
      <p:cxnSp>
        <p:nvCxnSpPr>
          <p:cNvPr id="9" name="رابط كسهم مستقيم 8"/>
          <p:cNvCxnSpPr/>
          <p:nvPr/>
        </p:nvCxnSpPr>
        <p:spPr>
          <a:xfrm flipH="1">
            <a:off x="3491880" y="5301208"/>
            <a:ext cx="129584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flipH="1">
            <a:off x="3491880" y="5589240"/>
            <a:ext cx="122384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flipH="1" flipV="1">
            <a:off x="3419872" y="5229200"/>
            <a:ext cx="1224136" cy="6482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 flipV="1">
            <a:off x="3491880" y="5589240"/>
            <a:ext cx="1655812" cy="6473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196752" y="179139"/>
            <a:ext cx="4248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C00000"/>
                </a:solidFill>
              </a:rPr>
              <a:t>اشتريت ملابس جديدة استعدادا </a:t>
            </a:r>
            <a:r>
              <a:rPr lang="ar-SA" sz="2400" b="1" dirty="0" err="1">
                <a:solidFill>
                  <a:srgbClr val="C00000"/>
                </a:solidFill>
              </a:rPr>
              <a:t>للعيد .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1188690" y="539502"/>
            <a:ext cx="5327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00B050"/>
                </a:solidFill>
              </a:rPr>
              <a:t>في عيد الأضحى المبارك يذبح المسلمون </a:t>
            </a:r>
            <a:r>
              <a:rPr lang="ar-SA" sz="2400" b="1" dirty="0" err="1">
                <a:solidFill>
                  <a:srgbClr val="00B050"/>
                </a:solidFill>
              </a:rPr>
              <a:t>الأضاحي .</a:t>
            </a:r>
            <a:endParaRPr lang="ar-SA" sz="2400" b="1" dirty="0">
              <a:solidFill>
                <a:srgbClr val="00B05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828327" y="855414"/>
            <a:ext cx="5761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chemeClr val="bg2">
                    <a:lumMod val="25000"/>
                  </a:schemeClr>
                </a:solidFill>
              </a:rPr>
              <a:t>أنا أزور أقربائي وأصدقائي وهم يزورنني </a:t>
            </a:r>
            <a:r>
              <a:rPr lang="ar-SA" sz="2400" b="1" dirty="0" err="1">
                <a:solidFill>
                  <a:schemeClr val="bg2">
                    <a:lumMod val="25000"/>
                  </a:schemeClr>
                </a:solidFill>
              </a:rPr>
              <a:t>أيضا .</a:t>
            </a:r>
            <a:endParaRPr lang="ar-SA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549052" y="1158627"/>
            <a:ext cx="5048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>
                <a:solidFill>
                  <a:schemeClr val="tx2"/>
                </a:solidFill>
              </a:rPr>
              <a:t>يفرح الأطفال بالعيد لأنهم يلبسون فيه الجديد .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923952" y="2411164"/>
            <a:ext cx="28082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</a:rPr>
              <a:t>حسام في العيد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4538673" y="2772966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الزَّوجَةُ الطَيِّبةُ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185855" y="2708920"/>
            <a:ext cx="1729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حَارِسِ الوالي</a:t>
            </a: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6588224" y="4005064"/>
            <a:ext cx="920444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2600" b="1" dirty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يومِ </a:t>
            </a:r>
            <a:endParaRPr lang="ar-SA" sz="2600" b="1" dirty="0" smtClean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EG" sz="2600" b="1" dirty="0" smtClean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العِيدِ</a:t>
            </a:r>
            <a:endParaRPr lang="ar-EG" sz="2600" b="1" dirty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4384460" y="5445224"/>
            <a:ext cx="9076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2400" b="1" dirty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بفناءِ </a:t>
            </a:r>
            <a:endParaRPr lang="ar-SA" sz="2400" b="1" dirty="0" smtClean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EG" sz="2400" b="1" dirty="0" smtClean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بَيْتِهِ</a:t>
            </a:r>
            <a:endParaRPr lang="ar-EG" sz="2400" b="1" dirty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1087909" y="5157192"/>
            <a:ext cx="15398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2600" b="1" dirty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في</a:t>
            </a:r>
            <a:endParaRPr lang="ar-SA" sz="2600" b="1" dirty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EG" sz="2600" b="1" dirty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 المسجد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187624" y="3616568"/>
            <a:ext cx="109036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2600" b="1" dirty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في </a:t>
            </a:r>
            <a:endParaRPr lang="ar-SA" sz="2600" b="1" dirty="0" smtClean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ar-EG" sz="2600" b="1" dirty="0" smtClean="0">
                <a:solidFill>
                  <a:srgbClr val="0066FF"/>
                </a:solidFill>
                <a:latin typeface="Tahoma" pitchFamily="34" charset="0"/>
                <a:cs typeface="Tahoma" pitchFamily="34" charset="0"/>
              </a:rPr>
              <a:t>القصر</a:t>
            </a:r>
            <a:endParaRPr lang="ar-EG" sz="2600" b="1" dirty="0">
              <a:solidFill>
                <a:srgbClr val="0066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8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867198" y="44624"/>
            <a:ext cx="16240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400" b="1" dirty="0">
                <a:solidFill>
                  <a:srgbClr val="006600"/>
                </a:solidFill>
                <a:latin typeface="Calibri" pitchFamily="34" charset="0"/>
              </a:rPr>
              <a:t>قَبْلَ حُلولِ </a:t>
            </a:r>
            <a:r>
              <a:rPr lang="ar-SA" sz="2400" b="1" dirty="0">
                <a:solidFill>
                  <a:srgbClr val="006600"/>
                </a:solidFill>
                <a:latin typeface="Calibri" pitchFamily="34" charset="0"/>
              </a:rPr>
              <a:t>العيد</a:t>
            </a:r>
            <a:endParaRPr lang="ar-EG" sz="24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5580112" y="1176933"/>
            <a:ext cx="1862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006600"/>
                </a:solidFill>
                <a:latin typeface="Calibri" pitchFamily="34" charset="0"/>
              </a:rPr>
              <a:t>قبل حلول العيد</a:t>
            </a:r>
            <a:endParaRPr lang="ar-EG" sz="28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576785" y="1526778"/>
            <a:ext cx="1843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 dirty="0">
                <a:solidFill>
                  <a:srgbClr val="006600"/>
                </a:solidFill>
                <a:latin typeface="Calibri" pitchFamily="34" charset="0"/>
              </a:rPr>
              <a:t>بعد صلاة العِيدِ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6416973" y="3933428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>
                <a:solidFill>
                  <a:srgbClr val="FF0000"/>
                </a:solidFill>
                <a:latin typeface="Calibri" pitchFamily="34" charset="0"/>
              </a:rPr>
              <a:t>1</a:t>
            </a:r>
            <a:endParaRPr lang="ar-EG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5291435" y="2276078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>
                <a:solidFill>
                  <a:srgbClr val="FF0000"/>
                </a:solidFill>
                <a:latin typeface="Calibri" pitchFamily="34" charset="0"/>
              </a:rPr>
              <a:t>6</a:t>
            </a:r>
            <a:endParaRPr lang="ar-EG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601887" y="2311598"/>
            <a:ext cx="387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 dirty="0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ar-EG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536578" y="2276078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>
                <a:solidFill>
                  <a:srgbClr val="FF0000"/>
                </a:solidFill>
                <a:latin typeface="Calibri" pitchFamily="34" charset="0"/>
              </a:rPr>
              <a:t>4</a:t>
            </a:r>
            <a:endParaRPr lang="ar-EG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2124993" y="4028678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2800" b="1" dirty="0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ar-EG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572000" y="4004866"/>
            <a:ext cx="387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800" b="1" dirty="0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ar-EG" sz="2800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6375673" y="1252764"/>
            <a:ext cx="136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خروف العيد</a:t>
            </a:r>
            <a:endParaRPr lang="ar-EG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3254648" y="533627"/>
            <a:ext cx="1812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قبل عيد الأضحى</a:t>
            </a:r>
            <a:endParaRPr lang="ar-EG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338288" y="1196752"/>
            <a:ext cx="1433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Calibri" pitchFamily="34" charset="0"/>
              </a:rPr>
              <a:t>سوق الأغنام</a:t>
            </a:r>
            <a:endParaRPr lang="ar-EG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576411" y="2156842"/>
            <a:ext cx="2411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  <a:latin typeface="Calibri" pitchFamily="34" charset="0"/>
              </a:rPr>
              <a:t>    إعطاء البائع </a:t>
            </a:r>
          </a:p>
          <a:p>
            <a:r>
              <a:rPr lang="ar-SA" sz="2400" b="1" dirty="0">
                <a:solidFill>
                  <a:srgbClr val="FF0000"/>
                </a:solidFill>
                <a:latin typeface="Calibri" pitchFamily="34" charset="0"/>
              </a:rPr>
              <a:t>   لمحمد</a:t>
            </a:r>
          </a:p>
          <a:p>
            <a:r>
              <a:rPr lang="ar-SA" sz="2400" b="1" dirty="0">
                <a:solidFill>
                  <a:srgbClr val="FF0000"/>
                </a:solidFill>
                <a:latin typeface="Calibri" pitchFamily="34" charset="0"/>
              </a:rPr>
              <a:t>خروفا بلا </a:t>
            </a:r>
            <a:r>
              <a:rPr lang="ar-SA" sz="2400" b="1" dirty="0" err="1" smtClean="0">
                <a:solidFill>
                  <a:srgbClr val="FF0000"/>
                </a:solidFill>
                <a:latin typeface="Calibri" pitchFamily="34" charset="0"/>
              </a:rPr>
              <a:t>ثمن .</a:t>
            </a:r>
            <a:endParaRPr lang="ar-EG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5508451" y="4365104"/>
            <a:ext cx="1943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00B050"/>
                </a:solidFill>
                <a:latin typeface="Calibri" pitchFamily="34" charset="0"/>
              </a:rPr>
              <a:t>هروب </a:t>
            </a:r>
            <a:r>
              <a:rPr lang="ar-SA" sz="2400" b="1" dirty="0" err="1" smtClean="0">
                <a:solidFill>
                  <a:srgbClr val="00B050"/>
                </a:solidFill>
                <a:latin typeface="Calibri" pitchFamily="34" charset="0"/>
              </a:rPr>
              <a:t>الخروف .</a:t>
            </a:r>
            <a:endParaRPr lang="ar-EG" sz="24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3347864" y="5055667"/>
            <a:ext cx="4256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00B050"/>
                </a:solidFill>
                <a:latin typeface="Calibri" pitchFamily="34" charset="0"/>
              </a:rPr>
              <a:t>تنازل محمد عن الخروف للأيتام </a:t>
            </a:r>
            <a:r>
              <a:rPr lang="ar-SA" sz="2400" b="1" dirty="0" err="1" smtClean="0">
                <a:solidFill>
                  <a:srgbClr val="00B050"/>
                </a:solidFill>
                <a:latin typeface="Calibri" pitchFamily="34" charset="0"/>
              </a:rPr>
              <a:t>وأمهم .</a:t>
            </a:r>
            <a:endParaRPr lang="ar-EG" sz="24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419301" y="5704954"/>
            <a:ext cx="4032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 dirty="0">
                <a:solidFill>
                  <a:srgbClr val="00B050"/>
                </a:solidFill>
                <a:latin typeface="Calibri" pitchFamily="34" charset="0"/>
              </a:rPr>
              <a:t>إعطاء البائع لمحمد الخروف بلا </a:t>
            </a:r>
            <a:r>
              <a:rPr lang="ar-SA" sz="2400" b="1" dirty="0" err="1" smtClean="0">
                <a:solidFill>
                  <a:srgbClr val="00B050"/>
                </a:solidFill>
                <a:latin typeface="Calibri" pitchFamily="34" charset="0"/>
              </a:rPr>
              <a:t>ثمن .</a:t>
            </a:r>
            <a:endParaRPr lang="ar-EG" sz="24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467072" y="4509120"/>
            <a:ext cx="194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>
                <a:solidFill>
                  <a:srgbClr val="0066FF"/>
                </a:solidFill>
                <a:latin typeface="Calibri" pitchFamily="34" charset="0"/>
              </a:rPr>
              <a:t>الأم</a:t>
            </a:r>
            <a:endParaRPr lang="ar-EG" sz="2400" b="1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67072" y="4845670"/>
            <a:ext cx="1944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400" b="1">
                <a:solidFill>
                  <a:srgbClr val="0066FF"/>
                </a:solidFill>
                <a:latin typeface="Calibri" pitchFamily="34" charset="0"/>
              </a:rPr>
              <a:t>بائع الأغنام</a:t>
            </a:r>
            <a:endParaRPr lang="ar-EG" sz="2400" b="1">
              <a:solidFill>
                <a:srgbClr val="0066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1649254" y="836613"/>
            <a:ext cx="50722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0070C0"/>
                </a:solidFill>
                <a:latin typeface="Calibri" pitchFamily="34" charset="0"/>
              </a:rPr>
              <a:t>حتى تتم الألفة و المحبة بين </a:t>
            </a:r>
            <a:r>
              <a:rPr lang="ar-EG" sz="3200" b="1" dirty="0" err="1">
                <a:solidFill>
                  <a:srgbClr val="0070C0"/>
                </a:solidFill>
                <a:latin typeface="Calibri" pitchFamily="34" charset="0"/>
              </a:rPr>
              <a:t>الجميع .</a:t>
            </a:r>
            <a:endParaRPr lang="ar-EG" sz="32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3235314" y="1240517"/>
            <a:ext cx="10935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70C0"/>
                </a:solidFill>
                <a:latin typeface="Calibri" pitchFamily="34" charset="0"/>
              </a:rPr>
              <a:t>تحابوا</a:t>
            </a:r>
            <a:endParaRPr lang="ar-SA" sz="1600" dirty="0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4451826" y="1918573"/>
            <a:ext cx="17235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70C0"/>
                </a:solidFill>
                <a:latin typeface="Calibri" pitchFamily="34" charset="0"/>
              </a:rPr>
              <a:t>عيد مبارك</a:t>
            </a:r>
            <a:endParaRPr lang="ar-EG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4558642" y="2566645"/>
            <a:ext cx="13484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70C0"/>
                </a:solidFill>
                <a:latin typeface="Calibri" pitchFamily="34" charset="0"/>
              </a:rPr>
              <a:t>لصديقي</a:t>
            </a:r>
            <a:endParaRPr lang="ar-EG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4283968" y="3214717"/>
            <a:ext cx="20665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0070C0"/>
                </a:solidFill>
                <a:latin typeface="Calibri" pitchFamily="34" charset="0"/>
              </a:rPr>
              <a:t>من ابن عمي</a:t>
            </a:r>
            <a:endParaRPr lang="ar-EG" sz="3600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339802" y="1196752"/>
            <a:ext cx="1008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C00000"/>
                </a:solidFill>
              </a:rPr>
              <a:t>عمت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900336" y="126876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2060"/>
                </a:solidFill>
              </a:rPr>
              <a:t>السعادة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124075" y="1628800"/>
            <a:ext cx="1008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C00000"/>
                </a:solidFill>
              </a:rPr>
              <a:t>بدت</a:t>
            </a: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683568" y="1628800"/>
            <a:ext cx="1152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2060"/>
                </a:solidFill>
              </a:rPr>
              <a:t>مظاهر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555826" y="1988840"/>
            <a:ext cx="1008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C00000"/>
                </a:solidFill>
              </a:rPr>
              <a:t>تبتسم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971203" y="2060848"/>
            <a:ext cx="1152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2060"/>
                </a:solidFill>
              </a:rPr>
              <a:t>الأفواه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2267793" y="2420888"/>
            <a:ext cx="1008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C00000"/>
                </a:solidFill>
              </a:rPr>
              <a:t>تردد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826741" y="2494855"/>
            <a:ext cx="1296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2060"/>
                </a:solidFill>
              </a:rPr>
              <a:t>الألسنة</a:t>
            </a: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2065846" y="2809956"/>
            <a:ext cx="122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C00000"/>
                </a:solidFill>
              </a:rPr>
              <a:t>يضحك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827187" y="2795442"/>
            <a:ext cx="1152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rgbClr val="002060"/>
                </a:solidFill>
              </a:rPr>
              <a:t>الناس</a:t>
            </a: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2483942" y="3140968"/>
            <a:ext cx="122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C00000"/>
                </a:solidFill>
              </a:rPr>
              <a:t>يرتدي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756742" y="321558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002060"/>
                </a:solidFill>
              </a:rPr>
              <a:t>الصغير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2196604" y="3574355"/>
            <a:ext cx="1223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C00000"/>
                </a:solidFill>
              </a:rPr>
              <a:t>يحصل</a:t>
            </a: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628154" y="3661668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>
                <a:solidFill>
                  <a:srgbClr val="002060"/>
                </a:solidFill>
              </a:rPr>
              <a:t>الأطفال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5732102" y="4345378"/>
            <a:ext cx="793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0000"/>
                </a:solidFill>
                <a:latin typeface="Tahoma" pitchFamily="34" charset="0"/>
              </a:rPr>
              <a:t>هـنـدٌ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6035834" y="471993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0000"/>
                </a:solidFill>
                <a:latin typeface="Tahoma" pitchFamily="34" charset="0"/>
              </a:rPr>
              <a:t>أحمدُ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5797165" y="5073580"/>
            <a:ext cx="1083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latin typeface="Tahoma" pitchFamily="34" charset="0"/>
              </a:rPr>
              <a:t>الأسماكُ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5724128" y="5415607"/>
            <a:ext cx="864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latin typeface="Tahoma" pitchFamily="34" charset="0"/>
              </a:rPr>
              <a:t>فاطمةُ</a:t>
            </a:r>
            <a:endParaRPr lang="ar-EG" sz="32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926019" y="5689714"/>
            <a:ext cx="880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0000"/>
                </a:solidFill>
                <a:latin typeface="Tahoma" pitchFamily="34" charset="0"/>
              </a:rPr>
              <a:t>محمدُ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5951880" y="6088646"/>
            <a:ext cx="8980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FF0000"/>
                </a:solidFill>
                <a:latin typeface="Tahoma" pitchFamily="34" charset="0"/>
              </a:rPr>
              <a:t>الأولادُ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4216153" y="4149080"/>
            <a:ext cx="3248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يس</a:t>
            </a:r>
            <a:r>
              <a:rPr lang="ar-SA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ير</a:t>
            </a:r>
            <a:r>
              <a:rPr lang="ar-EG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الولدُ </a:t>
            </a:r>
            <a:r>
              <a:rPr lang="ar-SA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على الرصيف</a:t>
            </a:r>
            <a:r>
              <a:rPr lang="ar-EG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ar-EG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386550" y="5013176"/>
            <a:ext cx="33538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يمسك محمدُ بيد الأعمى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937199" y="5805264"/>
            <a:ext cx="40911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</a:t>
            </a:r>
            <a:r>
              <a:rPr lang="ar-SA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لف</a:t>
            </a:r>
            <a:r>
              <a:rPr lang="ar-EG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 </a:t>
            </a: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الطفلُ الورقة في </a:t>
            </a:r>
            <a:r>
              <a:rPr lang="ar-SA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السلة </a:t>
            </a:r>
            <a:r>
              <a:rPr lang="ar-SA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ar-EG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5730875" y="4793680"/>
            <a:ext cx="642938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5873750" y="5660455"/>
            <a:ext cx="642938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rot="10800000">
            <a:off x="6659563" y="6451030"/>
            <a:ext cx="612775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>
            <a:off x="2343150" y="4779392"/>
            <a:ext cx="500063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rot="10800000">
            <a:off x="2273300" y="5720780"/>
            <a:ext cx="642938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rot="10800000">
            <a:off x="2124075" y="6524055"/>
            <a:ext cx="642938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مستطيل 11"/>
          <p:cNvSpPr/>
          <p:nvPr/>
        </p:nvSpPr>
        <p:spPr>
          <a:xfrm>
            <a:off x="551729" y="4221088"/>
            <a:ext cx="3804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يركل الولدُ الكرة في الشارع .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49878" y="5013176"/>
            <a:ext cx="3934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يلقي الولد الورقة في الشارع</a:t>
            </a:r>
            <a:r>
              <a:rPr lang="ar-EG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ar-EG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71596" y="5805264"/>
            <a:ext cx="3440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يرمي خالدُ </a:t>
            </a:r>
            <a:r>
              <a:rPr lang="ar-EG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ال</a:t>
            </a:r>
            <a:r>
              <a:rPr lang="ar-SA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زجاج </a:t>
            </a:r>
            <a:r>
              <a:rPr lang="ar-EG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بالحجر </a:t>
            </a:r>
            <a:r>
              <a:rPr lang="ar-EG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مربع نص 15"/>
          <p:cNvSpPr txBox="1"/>
          <p:nvPr/>
        </p:nvSpPr>
        <p:spPr>
          <a:xfrm>
            <a:off x="4139952" y="1124744"/>
            <a:ext cx="3600450" cy="522288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يلعب الأولاد </a:t>
            </a:r>
            <a:r>
              <a:rPr lang="ar-SA" sz="2800" b="1" dirty="0" err="1">
                <a:solidFill>
                  <a:schemeClr val="accent1">
                    <a:lumMod val="75000"/>
                  </a:schemeClr>
                </a:solidFill>
              </a:rPr>
              <a:t>بالكرة .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139952" y="1485107"/>
            <a:ext cx="3600450" cy="522287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جاء العيد </a:t>
            </a:r>
            <a:r>
              <a:rPr lang="ar-SA" sz="2800" b="1" dirty="0" err="1">
                <a:solidFill>
                  <a:schemeClr val="accent1">
                    <a:lumMod val="75000"/>
                  </a:schemeClr>
                </a:solidFill>
              </a:rPr>
              <a:t>بالأفراح .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139952" y="1791494"/>
            <a:ext cx="3600450" cy="5238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شرحت المعلمة </a:t>
            </a:r>
            <a:r>
              <a:rPr lang="ar-SA" sz="2800" b="1" dirty="0" err="1">
                <a:solidFill>
                  <a:schemeClr val="accent1">
                    <a:lumMod val="75000"/>
                  </a:schemeClr>
                </a:solidFill>
              </a:rPr>
              <a:t>الدرس .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139952" y="2151857"/>
            <a:ext cx="3600450" cy="5238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ودع المسافر </a:t>
            </a:r>
            <a:r>
              <a:rPr lang="ar-SA" sz="2800" b="1" dirty="0" err="1">
                <a:solidFill>
                  <a:schemeClr val="accent1">
                    <a:lumMod val="75000"/>
                  </a:schemeClr>
                </a:solidFill>
              </a:rPr>
              <a:t>أقاربه .</a:t>
            </a:r>
            <a:endParaRPr lang="ar-S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4139952" y="2851944"/>
            <a:ext cx="3600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>
                <a:solidFill>
                  <a:srgbClr val="C00000"/>
                </a:solidFill>
              </a:rPr>
              <a:t>وصل أحمد مبكرا .</a:t>
            </a: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4211910" y="3169996"/>
            <a:ext cx="3600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C00000"/>
                </a:solidFill>
              </a:rPr>
              <a:t>ازدحم الطريق بالسيارات</a:t>
            </a:r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4139952" y="3490121"/>
            <a:ext cx="3600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C00000"/>
                </a:solidFill>
              </a:rPr>
              <a:t>هبت الريح </a:t>
            </a:r>
            <a:r>
              <a:rPr lang="ar-SA" sz="2800" b="1" dirty="0" err="1">
                <a:solidFill>
                  <a:srgbClr val="C00000"/>
                </a:solidFill>
              </a:rPr>
              <a:t>عاصفة 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4139952" y="3861048"/>
            <a:ext cx="36004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C00000"/>
                </a:solidFill>
              </a:rPr>
              <a:t>زقزق العصفور على </a:t>
            </a:r>
            <a:r>
              <a:rPr lang="ar-SA" sz="2800" b="1" dirty="0" err="1">
                <a:solidFill>
                  <a:srgbClr val="C00000"/>
                </a:solidFill>
              </a:rPr>
              <a:t>الغصن 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24" name="مربع نص 23"/>
          <p:cNvSpPr txBox="1">
            <a:spLocks noChangeArrowheads="1"/>
          </p:cNvSpPr>
          <p:nvPr/>
        </p:nvSpPr>
        <p:spPr bwMode="auto">
          <a:xfrm>
            <a:off x="5350533" y="4715216"/>
            <a:ext cx="1016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00B050"/>
                </a:solidFill>
              </a:rPr>
              <a:t>لِلقرآن</a:t>
            </a:r>
          </a:p>
        </p:txBody>
      </p:sp>
      <p:sp>
        <p:nvSpPr>
          <p:cNvPr id="25" name="مربع نص 24"/>
          <p:cNvSpPr txBox="1">
            <a:spLocks noChangeArrowheads="1"/>
          </p:cNvSpPr>
          <p:nvPr/>
        </p:nvSpPr>
        <p:spPr bwMode="auto">
          <a:xfrm>
            <a:off x="5868740" y="5013176"/>
            <a:ext cx="1016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00B050"/>
                </a:solidFill>
              </a:rPr>
              <a:t>لِلذين</a:t>
            </a:r>
          </a:p>
        </p:txBody>
      </p:sp>
      <p:sp>
        <p:nvSpPr>
          <p:cNvPr id="26" name="مربع نص 25"/>
          <p:cNvSpPr txBox="1">
            <a:spLocks noChangeArrowheads="1"/>
          </p:cNvSpPr>
          <p:nvPr/>
        </p:nvSpPr>
        <p:spPr bwMode="auto">
          <a:xfrm>
            <a:off x="5500216" y="5373216"/>
            <a:ext cx="101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00B050"/>
                </a:solidFill>
              </a:rPr>
              <a:t>لِلكريم</a:t>
            </a:r>
          </a:p>
        </p:txBody>
      </p:sp>
      <p:sp>
        <p:nvSpPr>
          <p:cNvPr id="27" name="مربع نص 26"/>
          <p:cNvSpPr txBox="1">
            <a:spLocks noChangeArrowheads="1"/>
          </p:cNvSpPr>
          <p:nvPr/>
        </p:nvSpPr>
        <p:spPr bwMode="auto">
          <a:xfrm>
            <a:off x="6004272" y="5713437"/>
            <a:ext cx="101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00B050"/>
                </a:solidFill>
              </a:rPr>
              <a:t>لِلقراءة</a:t>
            </a: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5435352" y="6035802"/>
            <a:ext cx="1017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2800" b="1" dirty="0">
                <a:solidFill>
                  <a:srgbClr val="00B050"/>
                </a:solidFill>
              </a:rPr>
              <a:t>لِلعمل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>
            <a:spLocks noChangeArrowheads="1"/>
          </p:cNvSpPr>
          <p:nvPr/>
        </p:nvSpPr>
        <p:spPr bwMode="auto">
          <a:xfrm>
            <a:off x="2021160" y="964257"/>
            <a:ext cx="1182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002060"/>
                </a:solidFill>
                <a:latin typeface="Tahoma" pitchFamily="34" charset="0"/>
                <a:cs typeface="Arabic Transparent" pitchFamily="2" charset="-78"/>
              </a:rPr>
              <a:t>لليسرى</a:t>
            </a:r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731366" y="972195"/>
            <a:ext cx="11763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C00000"/>
                </a:solidFill>
                <a:latin typeface="Tahoma" pitchFamily="34" charset="0"/>
                <a:cs typeface="Arabic Transparent" pitchFamily="2" charset="-78"/>
              </a:rPr>
              <a:t>اليسرى</a:t>
            </a: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878285" y="1332557"/>
            <a:ext cx="12684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002060"/>
                </a:solidFill>
                <a:latin typeface="Tahoma" pitchFamily="34" charset="0"/>
                <a:cs typeface="Arabic Transparent" pitchFamily="2" charset="-78"/>
              </a:rPr>
              <a:t>للطائفين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621829" y="1355282"/>
            <a:ext cx="12620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 err="1">
                <a:solidFill>
                  <a:srgbClr val="C00000"/>
                </a:solidFill>
                <a:latin typeface="Tahoma" pitchFamily="34" charset="0"/>
                <a:cs typeface="Arabic Transparent" pitchFamily="2" charset="-78"/>
              </a:rPr>
              <a:t>الطائفين</a:t>
            </a:r>
            <a:endParaRPr lang="ar-EG" sz="3200" b="1" dirty="0">
              <a:solidFill>
                <a:srgbClr val="C00000"/>
              </a:solidFill>
              <a:latin typeface="Tahoma" pitchFamily="34" charset="0"/>
              <a:cs typeface="Arabic Transparent" pitchFamily="2" charset="-78"/>
            </a:endParaRP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1878285" y="1692920"/>
            <a:ext cx="1127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002060"/>
                </a:solidFill>
                <a:latin typeface="Tahoma" pitchFamily="34" charset="0"/>
                <a:cs typeface="Arabic Transparent" pitchFamily="2" charset="-78"/>
              </a:rPr>
              <a:t>للمتقين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731366" y="1715322"/>
            <a:ext cx="1120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 dirty="0">
                <a:solidFill>
                  <a:srgbClr val="C00000"/>
                </a:solidFill>
                <a:latin typeface="Tahoma" pitchFamily="34" charset="0"/>
                <a:cs typeface="Arabic Transparent" pitchFamily="2" charset="-78"/>
              </a:rPr>
              <a:t>المتقين</a:t>
            </a: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2008460" y="2124720"/>
            <a:ext cx="1020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002060"/>
                </a:solidFill>
                <a:latin typeface="Tahoma" pitchFamily="34" charset="0"/>
                <a:cs typeface="Arabic Transparent" pitchFamily="2" charset="-78"/>
              </a:rPr>
              <a:t>للسائل</a:t>
            </a:r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804391" y="2115195"/>
            <a:ext cx="10144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200" b="1">
                <a:solidFill>
                  <a:srgbClr val="C00000"/>
                </a:solidFill>
                <a:latin typeface="Tahoma" pitchFamily="34" charset="0"/>
                <a:cs typeface="Arabic Transparent" pitchFamily="2" charset="-78"/>
              </a:rPr>
              <a:t>السائل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242</Words>
  <Application>Microsoft Office PowerPoint</Application>
  <PresentationFormat>عرض على الشاشة (3:4)‏</PresentationFormat>
  <Paragraphs>114</Paragraphs>
  <Slides>19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موسى</dc:creator>
  <cp:lastModifiedBy>موسى</cp:lastModifiedBy>
  <cp:revision>2</cp:revision>
  <dcterms:created xsi:type="dcterms:W3CDTF">2014-10-16T13:02:56Z</dcterms:created>
  <dcterms:modified xsi:type="dcterms:W3CDTF">2014-10-16T14:12:07Z</dcterms:modified>
</cp:coreProperties>
</file>