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9466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09/12/35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2652298" y="35913"/>
            <a:ext cx="1343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أسماء</a:t>
            </a:r>
            <a:endParaRPr lang="ar-EG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899592" y="315234"/>
            <a:ext cx="1229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أفعال</a:t>
            </a:r>
            <a:endParaRPr lang="ar-EG" sz="2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306608" y="1340768"/>
            <a:ext cx="465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لا</a:t>
            </a:r>
            <a:endParaRPr lang="ar-EG" sz="2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283968" y="2852936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صدّق</a:t>
            </a:r>
            <a:endParaRPr lang="ar-EG" sz="3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292080" y="3284984"/>
            <a:ext cx="1752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بالتصديق</a:t>
            </a:r>
            <a:endParaRPr lang="ar-EG" sz="3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547664" y="4077072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الاسم ( الأبناء)  يدلُّ على مَنْ كبّر </a:t>
            </a:r>
            <a:endParaRPr lang="ar-EG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093416" y="4428401"/>
            <a:ext cx="3768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أي مَنْ قام بالتكبير </a:t>
            </a:r>
            <a:endParaRPr lang="ar-EG" sz="3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211960" y="5157192"/>
            <a:ext cx="4090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  <a:cs typeface="Arabic Transparent" pitchFamily="2" charset="-78"/>
              </a:rPr>
              <a:t>لا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839244" y="5877272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الفاعل</a:t>
            </a:r>
            <a:endParaRPr lang="ar-EG" sz="3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308171" y="5885983"/>
            <a:ext cx="1260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الفعل</a:t>
            </a:r>
            <a:endParaRPr lang="ar-EG" sz="2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148064" y="2782669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الَّضمَّةُ </a:t>
            </a:r>
            <a:endParaRPr lang="ar-EG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1532797" y="1052736"/>
            <a:ext cx="2786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يصنع الخباز الخبز .</a:t>
            </a:r>
            <a:endParaRPr lang="ar-EG" sz="24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043608" y="1383159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يعالج الطبيبُ المريض</a:t>
            </a:r>
            <a:endParaRPr lang="ar-EG" sz="24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422045" y="1700808"/>
            <a:ext cx="2853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قرأ التلميذ الدرس .</a:t>
            </a:r>
            <a:endParaRPr lang="ar-EG" sz="24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115616" y="1988840"/>
            <a:ext cx="3177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يصيد الصياد السمك .</a:t>
            </a:r>
            <a:endParaRPr lang="ar-EG" sz="24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827584" y="2348880"/>
            <a:ext cx="34547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ينظف العامل الشوارع .</a:t>
            </a:r>
            <a:endParaRPr lang="ar-EG" sz="24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43608" y="2636912"/>
            <a:ext cx="3199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يحصد المزارع القمح .</a:t>
            </a:r>
            <a:endParaRPr lang="ar-EG" sz="24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11560" y="2956882"/>
            <a:ext cx="36086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ينظم الشرطي حركة المرور .</a:t>
            </a:r>
            <a:endParaRPr lang="ar-EG" sz="20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مربع نص 9"/>
          <p:cNvSpPr txBox="1"/>
          <p:nvPr/>
        </p:nvSpPr>
        <p:spPr>
          <a:xfrm>
            <a:off x="5436096" y="1754232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r>
              <a:rPr lang="ar-SA" sz="2400" b="1" dirty="0" smtClean="0">
                <a:solidFill>
                  <a:srgbClr val="0070C0"/>
                </a:solidFill>
              </a:rPr>
              <a:t>إسماعيل</a:t>
            </a:r>
            <a:endParaRPr lang="ar-SA" b="1" dirty="0">
              <a:solidFill>
                <a:srgbClr val="0070C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88224" y="1754232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الأضحية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92080" y="1988840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r>
              <a:rPr lang="ar-SA" sz="2400" b="1" dirty="0" smtClean="0">
                <a:solidFill>
                  <a:srgbClr val="0070C0"/>
                </a:solidFill>
              </a:rPr>
              <a:t>كبش</a:t>
            </a:r>
            <a:endParaRPr lang="ar-SA" b="1" dirty="0">
              <a:solidFill>
                <a:srgbClr val="0070C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292080" y="2204864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r>
              <a:rPr lang="ar-SA" sz="2400" b="1" dirty="0" smtClean="0">
                <a:solidFill>
                  <a:srgbClr val="0070C0"/>
                </a:solidFill>
              </a:rPr>
              <a:t>إبراهيم</a:t>
            </a:r>
            <a:endParaRPr lang="ar-SA" b="1" dirty="0">
              <a:solidFill>
                <a:srgbClr val="0070C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6372200" y="1988840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قصة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456948" y="2230990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فاطمة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384940" y="2460077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الأم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148064" y="2461249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r>
              <a:rPr lang="ar-SA" sz="2400" b="1" dirty="0" smtClean="0">
                <a:solidFill>
                  <a:srgbClr val="0070C0"/>
                </a:solidFill>
              </a:rPr>
              <a:t>الابن</a:t>
            </a:r>
            <a:endParaRPr lang="ar-SA" b="1" dirty="0">
              <a:solidFill>
                <a:srgbClr val="0070C0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16216" y="2852936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عظيمة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148064" y="2834352"/>
            <a:ext cx="108012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r>
              <a:rPr lang="ar-SA" sz="2400" b="1" dirty="0" smtClean="0">
                <a:solidFill>
                  <a:srgbClr val="0070C0"/>
                </a:solidFill>
              </a:rPr>
              <a:t>عيد</a:t>
            </a:r>
            <a:endParaRPr lang="ar-SA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6144585" y="4365104"/>
            <a:ext cx="947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 smtClean="0">
                <a:solidFill>
                  <a:srgbClr val="7030A0"/>
                </a:solidFill>
              </a:rPr>
              <a:t>اللام</a:t>
            </a:r>
            <a:endParaRPr lang="ar-EG" sz="4400" b="1" dirty="0">
              <a:solidFill>
                <a:srgbClr val="7030A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39223" y="4941168"/>
            <a:ext cx="18966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المُحْتاجين</a:t>
            </a:r>
            <a:endParaRPr lang="ar-EG" sz="28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45537" y="5589240"/>
            <a:ext cx="1882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المُسْلِمِين</a:t>
            </a:r>
            <a:endParaRPr lang="ar-EG" sz="28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1224278" y="2185700"/>
            <a:ext cx="811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للأم</a:t>
            </a:r>
            <a:endParaRPr lang="ar-EG" sz="2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059832" y="2584068"/>
            <a:ext cx="1111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العون</a:t>
            </a:r>
            <a:endParaRPr lang="ar-EG" sz="2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008254" y="2577967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للعون</a:t>
            </a:r>
            <a:endParaRPr lang="ar-EG" sz="2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83568" y="3016116"/>
            <a:ext cx="1548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للأضحية</a:t>
            </a:r>
            <a:endParaRPr lang="ar-EG" sz="2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618382" y="3036733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الأضحية</a:t>
            </a:r>
            <a:endParaRPr lang="ar-EG" sz="2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139952" y="2944108"/>
            <a:ext cx="44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لـ</a:t>
            </a:r>
            <a:endParaRPr lang="ar-EG" sz="3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179512" y="3265820"/>
            <a:ext cx="4062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المرسل</a:t>
            </a:r>
            <a:r>
              <a:rPr lang="ar-SA" sz="28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:</a:t>
            </a:r>
            <a:r>
              <a:rPr lang="ar-EG" sz="28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أسامة</a:t>
            </a:r>
            <a:r>
              <a:rPr lang="ar-SA" sz="28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،</a:t>
            </a:r>
            <a:r>
              <a:rPr lang="ar-EG" sz="28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 أرسلها إلى أيمن.</a:t>
            </a:r>
            <a:endParaRPr lang="ar-EG" sz="2800" b="1" dirty="0">
              <a:solidFill>
                <a:srgbClr val="008000"/>
              </a:solidFill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411760" y="4068361"/>
            <a:ext cx="47275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أرسلها مهنئاً بعيد الفطر </a:t>
            </a:r>
            <a:r>
              <a:rPr lang="ar-EG" sz="32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المبارك </a:t>
            </a:r>
            <a:r>
              <a:rPr lang="ar-EG" sz="32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.</a:t>
            </a:r>
            <a:endParaRPr lang="ar-EG" sz="3200" b="1" dirty="0">
              <a:solidFill>
                <a:srgbClr val="008000"/>
              </a:solidFill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20179" y="4849996"/>
            <a:ext cx="5016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يرجو أن </a:t>
            </a:r>
            <a:r>
              <a:rPr lang="ar-EG" sz="28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يجتم</a:t>
            </a:r>
            <a:r>
              <a:rPr lang="ar-SA" sz="28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عا</a:t>
            </a:r>
            <a:r>
              <a:rPr lang="ar-SA" sz="28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 في منى في عيد الأضحى</a:t>
            </a:r>
            <a:endParaRPr lang="ar-EG" sz="2800" b="1" dirty="0">
              <a:solidFill>
                <a:srgbClr val="008000"/>
              </a:solidFill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55576" y="5157192"/>
            <a:ext cx="67004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                         </a:t>
            </a:r>
            <a:r>
              <a:rPr lang="ar-SA" sz="32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*</a:t>
            </a:r>
            <a:r>
              <a:rPr lang="ar-SA" sz="32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  </a:t>
            </a:r>
            <a:r>
              <a:rPr lang="ar-EG" sz="32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كل عام و أنتم بخير </a:t>
            </a:r>
          </a:p>
          <a:p>
            <a:r>
              <a:rPr lang="ar-SA" sz="32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*</a:t>
            </a:r>
            <a:r>
              <a:rPr lang="ar-SA" sz="32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 </a:t>
            </a:r>
            <a:r>
              <a:rPr lang="ar-EG" sz="3200" b="1" dirty="0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أعاده الله علينا باليمن و </a:t>
            </a:r>
            <a:r>
              <a:rPr lang="ar-EG" sz="3200" b="1" dirty="0" err="1" smtClean="0">
                <a:solidFill>
                  <a:srgbClr val="008000"/>
                </a:solidFill>
                <a:latin typeface="Courier New" pitchFamily="49" charset="0"/>
                <a:cs typeface="Arabic Transparent" pitchFamily="2" charset="-78"/>
              </a:rPr>
              <a:t>البركات .</a:t>
            </a:r>
            <a:endParaRPr lang="ar-EG" sz="3200" b="1" dirty="0">
              <a:solidFill>
                <a:srgbClr val="008000"/>
              </a:solidFill>
              <a:latin typeface="Courier New" pitchFamily="49" charset="0"/>
              <a:cs typeface="Arabic Transparen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2087216" y="2555042"/>
            <a:ext cx="4104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FF"/>
                </a:solidFill>
                <a:cs typeface="Arabic Transparent" pitchFamily="2" charset="-78"/>
              </a:rPr>
              <a:t>بسم الله الرحمن الرحيم</a:t>
            </a:r>
            <a:endParaRPr lang="ar-SA" sz="32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743400" y="2938307"/>
            <a:ext cx="4104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FF"/>
                </a:solidFill>
                <a:cs typeface="Arabic Transparent" pitchFamily="2" charset="-78"/>
              </a:rPr>
              <a:t>أختي الغالية هند</a:t>
            </a:r>
            <a:endParaRPr lang="ar-SA" sz="32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151112" y="3355841"/>
            <a:ext cx="48965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السلام عليكم ورحمة الله وبركاته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59424" y="3736198"/>
            <a:ext cx="34563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 ونحن نودع شهرا </a:t>
            </a:r>
            <a:r>
              <a:rPr lang="ar-SA" sz="2400" b="1" dirty="0" err="1" smtClean="0">
                <a:solidFill>
                  <a:srgbClr val="0000FF"/>
                </a:solidFill>
                <a:cs typeface="Arabic Transparent" pitchFamily="2" charset="-78"/>
              </a:rPr>
              <a:t>مباركا ،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11152" y="3758272"/>
            <a:ext cx="30963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أهنئك </a:t>
            </a:r>
            <a:r>
              <a:rPr lang="ar-SA" sz="2400" b="1" smtClean="0">
                <a:solidFill>
                  <a:srgbClr val="0000FF"/>
                </a:solidFill>
                <a:cs typeface="Arabic Transparent" pitchFamily="2" charset="-78"/>
              </a:rPr>
              <a:t>على إتمامك </a:t>
            </a:r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صيامه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788924" y="4119463"/>
            <a:ext cx="30963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وأنتهز فرصة حلول </a:t>
            </a:r>
            <a:r>
              <a:rPr lang="ar-SA" sz="2400" b="1" dirty="0" err="1" smtClean="0">
                <a:solidFill>
                  <a:srgbClr val="0000FF"/>
                </a:solidFill>
                <a:cs typeface="Arabic Transparent" pitchFamily="2" charset="-78"/>
              </a:rPr>
              <a:t>العيد ،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67544" y="4128765"/>
            <a:ext cx="47160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لأقدم لك خالص أمنياتي بأن يجعله الله 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879304" y="4444701"/>
            <a:ext cx="50405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عيدا مباركا تنعمين فيه بالخير </a:t>
            </a:r>
            <a:r>
              <a:rPr lang="ar-SA" sz="2400" b="1" dirty="0" err="1" smtClean="0">
                <a:solidFill>
                  <a:srgbClr val="0000FF"/>
                </a:solidFill>
                <a:cs typeface="Arabic Transparent" pitchFamily="2" charset="-78"/>
              </a:rPr>
              <a:t>والسرور .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015208" y="5093897"/>
            <a:ext cx="2246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err="1" smtClean="0">
                <a:solidFill>
                  <a:srgbClr val="0000FF"/>
                </a:solidFill>
                <a:cs typeface="Arabic Transparent" pitchFamily="2" charset="-78"/>
              </a:rPr>
              <a:t>أختك </a:t>
            </a:r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: عبير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827584" y="5373216"/>
            <a:ext cx="40324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10/1/ </a:t>
            </a:r>
            <a:r>
              <a:rPr lang="ar-SA" sz="2400" b="1" dirty="0" err="1" smtClean="0">
                <a:solidFill>
                  <a:srgbClr val="0000FF"/>
                </a:solidFill>
                <a:cs typeface="Arabic Transparent" pitchFamily="2" charset="-78"/>
              </a:rPr>
              <a:t>1429هـ</a:t>
            </a:r>
            <a:r>
              <a:rPr lang="ar-SA" sz="2400" b="1" dirty="0" smtClean="0">
                <a:solidFill>
                  <a:srgbClr val="0000FF"/>
                </a:solidFill>
                <a:cs typeface="Arabic Transparent" pitchFamily="2" charset="-78"/>
              </a:rPr>
              <a:t> - مكة المكرمة</a:t>
            </a:r>
            <a:endParaRPr lang="ar-SA" sz="2400" b="1" dirty="0">
              <a:solidFill>
                <a:srgbClr val="0000FF"/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6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284465" y="1460997"/>
            <a:ext cx="12522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هـنـد</a:t>
            </a:r>
            <a:endParaRPr lang="ar-EG" sz="36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476221" y="1924348"/>
            <a:ext cx="971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الأب</a:t>
            </a:r>
            <a:endParaRPr lang="ar-EG" sz="20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476221" y="2343061"/>
            <a:ext cx="971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الأب</a:t>
            </a:r>
            <a:endParaRPr lang="ar-EG" sz="4000" b="1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979150" y="3212976"/>
            <a:ext cx="1079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الفتاة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004418" y="3615407"/>
            <a:ext cx="1015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هـنـد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980690" y="3947008"/>
            <a:ext cx="1079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الفتاة</a:t>
            </a:r>
            <a:endParaRPr lang="ar-EG" sz="24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665826" y="6021288"/>
            <a:ext cx="1058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002060"/>
                </a:solidFill>
              </a:rPr>
              <a:t>الُّسوقِ</a:t>
            </a:r>
            <a:endParaRPr lang="ar-EG" sz="3200" b="1" dirty="0">
              <a:solidFill>
                <a:srgbClr val="00206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418769" y="5580529"/>
            <a:ext cx="12891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002060"/>
                </a:solidFill>
              </a:rPr>
              <a:t>الرّصيف</a:t>
            </a:r>
            <a:endParaRPr lang="ar-EG" sz="2800" b="1" dirty="0">
              <a:solidFill>
                <a:srgbClr val="00206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7504" y="5661248"/>
            <a:ext cx="1471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002060"/>
                </a:solidFill>
              </a:rPr>
              <a:t>بيت الجدّة</a:t>
            </a:r>
            <a:endParaRPr lang="ar-EG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7092280" y="750190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1</a:t>
            </a:r>
            <a:endParaRPr lang="ar-EG" sz="2400" b="1" dirty="0"/>
          </a:p>
        </p:txBody>
      </p:sp>
      <p:sp>
        <p:nvSpPr>
          <p:cNvPr id="4" name="مستطيل 3"/>
          <p:cNvSpPr/>
          <p:nvPr/>
        </p:nvSpPr>
        <p:spPr>
          <a:xfrm>
            <a:off x="7092280" y="1081764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2</a:t>
            </a:r>
            <a:endParaRPr lang="ar-EG" sz="2400" b="1" dirty="0"/>
          </a:p>
        </p:txBody>
      </p:sp>
      <p:sp>
        <p:nvSpPr>
          <p:cNvPr id="5" name="مستطيل 4"/>
          <p:cNvSpPr/>
          <p:nvPr/>
        </p:nvSpPr>
        <p:spPr>
          <a:xfrm>
            <a:off x="7092280" y="476672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3</a:t>
            </a:r>
            <a:endParaRPr lang="ar-EG" sz="2400" b="1" dirty="0"/>
          </a:p>
        </p:txBody>
      </p:sp>
      <p:sp>
        <p:nvSpPr>
          <p:cNvPr id="6" name="مستطيل 5"/>
          <p:cNvSpPr/>
          <p:nvPr/>
        </p:nvSpPr>
        <p:spPr>
          <a:xfrm rot="766064">
            <a:off x="3610904" y="2921763"/>
            <a:ext cx="203292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مد يد المساعدة </a:t>
            </a:r>
            <a:endParaRPr lang="ar-SA" sz="2800" b="1" dirty="0" smtClean="0">
              <a:solidFill>
                <a:srgbClr val="0000FF"/>
              </a:solidFill>
            </a:endParaRPr>
          </a:p>
          <a:p>
            <a:r>
              <a:rPr lang="ar-EG" sz="2800" b="1" dirty="0" smtClean="0">
                <a:solidFill>
                  <a:srgbClr val="0000FF"/>
                </a:solidFill>
              </a:rPr>
              <a:t>للمحتاجين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 rot="321850">
            <a:off x="847235" y="2467633"/>
            <a:ext cx="28280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0000FF"/>
                </a:solidFill>
              </a:rPr>
              <a:t>فرحة العيد بإدخال السرور</a:t>
            </a:r>
          </a:p>
          <a:p>
            <a:r>
              <a:rPr lang="ar-EG" sz="2400" b="1" dirty="0" smtClean="0">
                <a:solidFill>
                  <a:srgbClr val="0000FF"/>
                </a:solidFill>
              </a:rPr>
              <a:t>على الغير </a:t>
            </a:r>
            <a:r>
              <a:rPr lang="ar-EG" sz="2400" b="1" dirty="0" err="1" smtClean="0">
                <a:solidFill>
                  <a:srgbClr val="0000FF"/>
                </a:solidFill>
              </a:rPr>
              <a:t>و</a:t>
            </a:r>
            <a:r>
              <a:rPr lang="ar-EG" sz="2400" b="1" dirty="0" smtClean="0">
                <a:solidFill>
                  <a:srgbClr val="0000FF"/>
                </a:solidFill>
              </a:rPr>
              <a:t> خاصة الأطفال</a:t>
            </a:r>
            <a:endParaRPr lang="ar-EG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3563888" y="472514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MS Mincho"/>
                <a:ea typeface="MS Mincho"/>
              </a:rPr>
              <a:t>✓</a:t>
            </a:r>
            <a:endParaRPr lang="ar-EG" sz="2800" dirty="0"/>
          </a:p>
        </p:txBody>
      </p:sp>
      <p:sp>
        <p:nvSpPr>
          <p:cNvPr id="4" name="مستطيل 3"/>
          <p:cNvSpPr/>
          <p:nvPr/>
        </p:nvSpPr>
        <p:spPr>
          <a:xfrm>
            <a:off x="2023816" y="502769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MS Mincho"/>
                <a:ea typeface="MS Mincho"/>
              </a:rPr>
              <a:t>✓</a:t>
            </a:r>
            <a:endParaRPr lang="ar-EG" sz="2800" dirty="0"/>
          </a:p>
        </p:txBody>
      </p:sp>
      <p:sp>
        <p:nvSpPr>
          <p:cNvPr id="5" name="مستطيل 4"/>
          <p:cNvSpPr/>
          <p:nvPr/>
        </p:nvSpPr>
        <p:spPr>
          <a:xfrm>
            <a:off x="5148064" y="530120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MS Mincho"/>
                <a:ea typeface="MS Mincho"/>
              </a:rPr>
              <a:t>✓</a:t>
            </a:r>
            <a:endParaRPr lang="ar-EG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246316" y="692696"/>
            <a:ext cx="9685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  <a:latin typeface="Tahoma" pitchFamily="34" charset="0"/>
                <a:cs typeface="Arabic Transparent" pitchFamily="2" charset="-78"/>
              </a:rPr>
              <a:t>أيامى</a:t>
            </a:r>
            <a:endParaRPr lang="ar-EG" sz="2400" b="1" dirty="0">
              <a:solidFill>
                <a:srgbClr val="FF00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217590" y="1486525"/>
            <a:ext cx="9941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err="1" smtClean="0">
                <a:solidFill>
                  <a:srgbClr val="FF0000"/>
                </a:solidFill>
                <a:latin typeface="Tahoma" pitchFamily="34" charset="0"/>
                <a:cs typeface="Arabic Transparent" pitchFamily="2" charset="-78"/>
              </a:rPr>
              <a:t>يتا</a:t>
            </a:r>
            <a:r>
              <a:rPr lang="ar-EG" sz="3600" b="1" dirty="0" smtClean="0">
                <a:solidFill>
                  <a:srgbClr val="FF0000"/>
                </a:solidFill>
                <a:latin typeface="Tahoma" pitchFamily="34" charset="0"/>
                <a:cs typeface="Arabic Transparent" pitchFamily="2" charset="-78"/>
              </a:rPr>
              <a:t>مى</a:t>
            </a:r>
            <a:endParaRPr lang="ar-EG" sz="2400" b="1" dirty="0">
              <a:solidFill>
                <a:srgbClr val="FF00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156154" y="2248406"/>
            <a:ext cx="10759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  <a:latin typeface="Tahoma" pitchFamily="34" charset="0"/>
                <a:cs typeface="Arabic Transparent" pitchFamily="2" charset="-78"/>
              </a:rPr>
              <a:t>تداعى</a:t>
            </a:r>
            <a:endParaRPr lang="ar-EG" sz="2400" b="1" dirty="0">
              <a:solidFill>
                <a:srgbClr val="FF00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-108520" y="1559095"/>
            <a:ext cx="2975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Arabic Transparent" pitchFamily="2" charset="-78"/>
              </a:rPr>
              <a:t>المجاهد في سبيل الله</a:t>
            </a:r>
            <a:endParaRPr lang="ar-EG" sz="2000" b="1" dirty="0">
              <a:solidFill>
                <a:srgbClr val="FF00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66177" y="1974888"/>
            <a:ext cx="21996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Arabic Transparent" pitchFamily="2" charset="-78"/>
              </a:rPr>
              <a:t>الفلاح في حقله</a:t>
            </a:r>
            <a:endParaRPr lang="ar-EG" sz="2000" b="1" dirty="0">
              <a:solidFill>
                <a:srgbClr val="FF00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228208" y="231638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Tahoma" pitchFamily="34" charset="0"/>
                <a:cs typeface="Arabic Transparent" pitchFamily="2" charset="-78"/>
              </a:rPr>
              <a:t>الجندي في الميدان</a:t>
            </a:r>
            <a:endParaRPr lang="ar-EG" sz="2000" b="1" dirty="0">
              <a:solidFill>
                <a:srgbClr val="FF00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738626" y="350100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2627784" y="900009"/>
            <a:ext cx="4863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صلاة العيد في المسجد مع المسلمين</a:t>
            </a:r>
            <a:r>
              <a:rPr lang="en-US" sz="2800" b="1" dirty="0" smtClean="0">
                <a:solidFill>
                  <a:srgbClr val="0000FF"/>
                </a:solidFill>
              </a:rPr>
              <a:t>    . 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55776" y="1260049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التكبير و التهليل و لبس الثياب الجديدة</a:t>
            </a:r>
            <a:r>
              <a:rPr lang="en-US" sz="2800" b="1" dirty="0" smtClean="0">
                <a:solidFill>
                  <a:srgbClr val="0000FF"/>
                </a:solidFill>
              </a:rPr>
              <a:t> . 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491881" y="1619527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زيارة الأقارب و الأصدقاء</a:t>
            </a:r>
            <a:r>
              <a:rPr lang="en-US" sz="2800" b="1" dirty="0" smtClean="0">
                <a:solidFill>
                  <a:srgbClr val="0000FF"/>
                </a:solidFill>
              </a:rPr>
              <a:t> . </a:t>
            </a:r>
            <a:r>
              <a:rPr lang="ar-EG" sz="2800" b="1" dirty="0" smtClean="0">
                <a:solidFill>
                  <a:srgbClr val="0000FF"/>
                </a:solidFill>
              </a:rPr>
              <a:t> 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114652" y="5377671"/>
            <a:ext cx="4507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أم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860043" y="5435727"/>
            <a:ext cx="720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لبؤة</a:t>
            </a:r>
            <a:endParaRPr lang="ar-EG" sz="32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191162" y="5386279"/>
            <a:ext cx="660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ثور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012896" y="5469332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كبيرة</a:t>
            </a:r>
            <a:endParaRPr lang="ar-EG" sz="32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98693" y="5785752"/>
            <a:ext cx="660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ديك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537839" y="5771238"/>
            <a:ext cx="10422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سريعة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809722" y="5784301"/>
            <a:ext cx="6880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ناقة</a:t>
            </a:r>
            <a:endParaRPr lang="ar-EG" sz="32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58030" y="5829372"/>
            <a:ext cx="11496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مجتهدة</a:t>
            </a:r>
            <a:endParaRPr lang="ar-EG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242328" y="1342509"/>
            <a:ext cx="6849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FF0000"/>
                </a:solidFill>
                <a:latin typeface="Tahoma" pitchFamily="34" charset="0"/>
                <a:cs typeface="+mn-cs"/>
              </a:rPr>
              <a:t>يُعْجِبُني التلميذ الذي يغلق صنبور </a:t>
            </a:r>
            <a:r>
              <a:rPr lang="ar-EG" sz="2000" b="1" dirty="0" err="1" smtClean="0">
                <a:solidFill>
                  <a:srgbClr val="FF0000"/>
                </a:solidFill>
                <a:latin typeface="Tahoma" pitchFamily="34" charset="0"/>
                <a:cs typeface="+mn-cs"/>
              </a:rPr>
              <a:t>الماء </a:t>
            </a:r>
            <a:r>
              <a:rPr lang="ar-EG" sz="2000" b="1" dirty="0" smtClean="0">
                <a:solidFill>
                  <a:srgbClr val="FF0000"/>
                </a:solidFill>
                <a:latin typeface="Tahoma" pitchFamily="34" charset="0"/>
                <a:cs typeface="+mn-cs"/>
              </a:rPr>
              <a:t>، ولا يُعْجبُني التِّلْميذُ الذي يتركه مفتوحاً . </a:t>
            </a:r>
            <a:endParaRPr lang="ar-EG" sz="2000" b="1" dirty="0">
              <a:solidFill>
                <a:srgbClr val="FF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88185" y="2001034"/>
            <a:ext cx="71481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cs typeface="+mn-cs"/>
              </a:rPr>
              <a:t>يُعْجِبُني التلميذ الذي يصلي في المسجد ، ولا يُعْجبُني التِّلْميذُ يتهاون في أداء الصلاة . </a:t>
            </a:r>
            <a:endParaRPr lang="ar-EG" sz="2000" b="1" dirty="0">
              <a:solidFill>
                <a:schemeClr val="accent3">
                  <a:lumMod val="75000"/>
                </a:schemeClr>
              </a:solidFill>
              <a:latin typeface="Tahoma" pitchFamily="34" charset="0"/>
              <a:cs typeface="+mn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23728" y="4653136"/>
            <a:ext cx="8098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  <a:latin typeface="Courier New" pitchFamily="49" charset="0"/>
                <a:cs typeface="Arabic Transparent" pitchFamily="2" charset="-78"/>
              </a:rPr>
              <a:t>اللاّم</a:t>
            </a:r>
            <a:endParaRPr lang="ar-EG" sz="3600" b="1" dirty="0">
              <a:solidFill>
                <a:srgbClr val="0000FF"/>
              </a:solidFill>
              <a:latin typeface="Courier New" pitchFamily="49" charset="0"/>
              <a:cs typeface="Arabic Transparen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3044667" y="332656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اللّباس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008176" y="770924"/>
            <a:ext cx="625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err="1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954266" y="1052736"/>
            <a:ext cx="1443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اللّذيذ</a:t>
            </a:r>
            <a:r>
              <a:rPr lang="ar-SA" sz="3200" b="1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ة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082412" y="1412776"/>
            <a:ext cx="625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200" b="1" dirty="0" err="1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597969" y="4437112"/>
            <a:ext cx="9573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للّحمِ</a:t>
            </a:r>
            <a:r>
              <a:rPr lang="ar-SA" sz="3600" b="1" dirty="0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 ِ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826477" y="4805892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err="1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لِلّ</a:t>
            </a:r>
            <a:r>
              <a:rPr lang="ar-SA" sz="3600" b="1" dirty="0" err="1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غةِ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648034" y="5158933"/>
            <a:ext cx="923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err="1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لِلّ</a:t>
            </a:r>
            <a:r>
              <a:rPr lang="ar-SA" sz="3600" b="1" dirty="0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بن ِ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407838" y="5517232"/>
            <a:ext cx="1324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err="1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لِلّ</a:t>
            </a:r>
            <a:r>
              <a:rPr lang="ar-SA" sz="3600" b="1" dirty="0" err="1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يمون</a:t>
            </a:r>
            <a:r>
              <a:rPr lang="ar-SA" sz="3600" b="1" dirty="0" smtClean="0">
                <a:solidFill>
                  <a:srgbClr val="993300"/>
                </a:solidFill>
                <a:latin typeface="Tahoma" pitchFamily="34" charset="0"/>
                <a:cs typeface="Arabic Transparent" pitchFamily="2" charset="-78"/>
              </a:rPr>
              <a:t> ِ</a:t>
            </a:r>
            <a:endParaRPr lang="ar-EG" sz="3200" b="1" dirty="0">
              <a:solidFill>
                <a:srgbClr val="993300"/>
              </a:solidFill>
              <a:latin typeface="Tahoma" pitchFamily="34" charset="0"/>
              <a:cs typeface="Arabic Transparen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3398375" y="2156662"/>
            <a:ext cx="3661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و أنت بصحة </a:t>
            </a:r>
            <a:r>
              <a:rPr lang="ar-EG" sz="2800" b="1" dirty="0" err="1" smtClean="0">
                <a:solidFill>
                  <a:srgbClr val="0000FF"/>
                </a:solidFill>
              </a:rPr>
              <a:t>و</a:t>
            </a:r>
            <a:r>
              <a:rPr lang="ar-EG" sz="2800" b="1" dirty="0" smtClean="0">
                <a:solidFill>
                  <a:srgbClr val="0000FF"/>
                </a:solidFill>
              </a:rPr>
              <a:t> عافية يا أيمن.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999639" y="3356992"/>
            <a:ext cx="3164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0000FF"/>
                </a:solidFill>
              </a:rPr>
              <a:t>ذهبت مع الأسرة لصلاة العيد .</a:t>
            </a:r>
            <a:endParaRPr lang="ar-EG" sz="2400" dirty="0">
              <a:solidFill>
                <a:srgbClr val="00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370442" y="4005064"/>
            <a:ext cx="6591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0000FF"/>
                </a:solidFill>
              </a:rPr>
              <a:t>نعم .</a:t>
            </a:r>
            <a:endParaRPr lang="ar-EG" sz="2400" dirty="0">
              <a:solidFill>
                <a:srgbClr val="0000FF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969039" y="4581128"/>
            <a:ext cx="3129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0000FF"/>
                </a:solidFill>
              </a:rPr>
              <a:t>زرت سعيد</a:t>
            </a:r>
            <a:r>
              <a:rPr lang="ar-SA" sz="2400" b="1" dirty="0" smtClean="0">
                <a:solidFill>
                  <a:srgbClr val="0000FF"/>
                </a:solidFill>
              </a:rPr>
              <a:t>ا</a:t>
            </a:r>
            <a:r>
              <a:rPr lang="ar-EG" sz="2400" b="1" dirty="0" smtClean="0">
                <a:solidFill>
                  <a:srgbClr val="0000FF"/>
                </a:solidFill>
              </a:rPr>
              <a:t> و </a:t>
            </a:r>
            <a:r>
              <a:rPr lang="ar-EG" sz="2400" b="1" dirty="0" err="1" smtClean="0">
                <a:solidFill>
                  <a:srgbClr val="0000FF"/>
                </a:solidFill>
              </a:rPr>
              <a:t>نايف</a:t>
            </a:r>
            <a:r>
              <a:rPr lang="ar-SA" sz="2400" b="1" dirty="0" smtClean="0">
                <a:solidFill>
                  <a:srgbClr val="0000FF"/>
                </a:solidFill>
              </a:rPr>
              <a:t>ا</a:t>
            </a:r>
            <a:r>
              <a:rPr lang="ar-EG" sz="2400" b="1" dirty="0" smtClean="0">
                <a:solidFill>
                  <a:srgbClr val="0000FF"/>
                </a:solidFill>
              </a:rPr>
              <a:t> </a:t>
            </a:r>
            <a:r>
              <a:rPr lang="ar-EG" sz="2400" b="1" dirty="0" err="1" smtClean="0">
                <a:solidFill>
                  <a:srgbClr val="0000FF"/>
                </a:solidFill>
              </a:rPr>
              <a:t>وعبدالله</a:t>
            </a:r>
            <a:r>
              <a:rPr lang="ar-EG" sz="2400" b="1" dirty="0" smtClean="0">
                <a:solidFill>
                  <a:srgbClr val="0000FF"/>
                </a:solidFill>
              </a:rPr>
              <a:t> .</a:t>
            </a:r>
            <a:endParaRPr lang="ar-EG" sz="2400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209633" y="5229200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0000FF"/>
                </a:solidFill>
              </a:rPr>
              <a:t>نعم صافحته </a:t>
            </a:r>
            <a:r>
              <a:rPr lang="ar-EG" sz="2400" b="1" dirty="0" err="1" smtClean="0">
                <a:solidFill>
                  <a:srgbClr val="0000FF"/>
                </a:solidFill>
              </a:rPr>
              <a:t>و</a:t>
            </a:r>
            <a:r>
              <a:rPr lang="ar-EG" sz="2400" b="1" dirty="0" smtClean="0">
                <a:solidFill>
                  <a:srgbClr val="0000FF"/>
                </a:solidFill>
              </a:rPr>
              <a:t> سلمت عليه .</a:t>
            </a:r>
            <a:endParaRPr lang="ar-EG" sz="2400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94178" y="6165304"/>
            <a:ext cx="3089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0000FF"/>
                </a:solidFill>
              </a:rPr>
              <a:t>نعم تلقيت الهدايا من أسرتي .</a:t>
            </a:r>
            <a:endParaRPr lang="ar-EG" sz="24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684713" y="1484784"/>
            <a:ext cx="4495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وعليكمْ السلام </a:t>
            </a:r>
            <a:r>
              <a:rPr lang="ar-EG" sz="2800" b="1" dirty="0" err="1" smtClean="0">
                <a:solidFill>
                  <a:srgbClr val="0000FF"/>
                </a:solidFill>
              </a:rPr>
              <a:t>و</a:t>
            </a:r>
            <a:r>
              <a:rPr lang="ar-EG" sz="2800" b="1" dirty="0" smtClean="0">
                <a:solidFill>
                  <a:srgbClr val="0000FF"/>
                </a:solidFill>
              </a:rPr>
              <a:t> رحمة الله </a:t>
            </a:r>
            <a:r>
              <a:rPr lang="ar-EG" sz="2800" b="1" dirty="0" err="1" smtClean="0">
                <a:solidFill>
                  <a:srgbClr val="0000FF"/>
                </a:solidFill>
              </a:rPr>
              <a:t>و</a:t>
            </a:r>
            <a:r>
              <a:rPr lang="ar-EG" sz="2800" b="1" dirty="0" smtClean="0">
                <a:solidFill>
                  <a:srgbClr val="0000FF"/>
                </a:solidFill>
              </a:rPr>
              <a:t> بركاته .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051720" y="2805296"/>
            <a:ext cx="5017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وعلى المسلمين أجمعين بالخير </a:t>
            </a:r>
            <a:r>
              <a:rPr lang="ar-EG" sz="2800" b="1" dirty="0" err="1" smtClean="0">
                <a:solidFill>
                  <a:srgbClr val="0000FF"/>
                </a:solidFill>
              </a:rPr>
              <a:t>و</a:t>
            </a:r>
            <a:r>
              <a:rPr lang="ar-EG" sz="2800" b="1" dirty="0" smtClean="0">
                <a:solidFill>
                  <a:srgbClr val="0000FF"/>
                </a:solidFill>
              </a:rPr>
              <a:t> العافية .</a:t>
            </a:r>
            <a:endParaRPr lang="ar-EG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643939" y="548680"/>
            <a:ext cx="1736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في أمان الله .</a:t>
            </a:r>
            <a:endParaRPr lang="ar-EG" sz="2800" dirty="0">
              <a:solidFill>
                <a:srgbClr val="0000FF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072" y="1728192"/>
            <a:ext cx="8100392" cy="2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6641465" y="4520897"/>
            <a:ext cx="1386919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008000"/>
                </a:solidFill>
              </a:rPr>
              <a:t>بسم الله </a:t>
            </a:r>
          </a:p>
          <a:p>
            <a:pPr algn="ctr"/>
            <a:endParaRPr lang="ar-EG" sz="900" b="1" dirty="0" smtClean="0">
              <a:solidFill>
                <a:srgbClr val="008000"/>
              </a:solidFill>
            </a:endParaRPr>
          </a:p>
          <a:p>
            <a:pPr algn="ctr"/>
            <a:r>
              <a:rPr lang="ar-EG" sz="2000" b="1" dirty="0" smtClean="0">
                <a:solidFill>
                  <a:srgbClr val="008000"/>
                </a:solidFill>
              </a:rPr>
              <a:t>الرحمن الرحيم</a:t>
            </a:r>
            <a:endParaRPr lang="ar-EG" sz="2000" dirty="0">
              <a:solidFill>
                <a:srgbClr val="008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388495" y="4541349"/>
            <a:ext cx="128592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008000"/>
                </a:solidFill>
              </a:rPr>
              <a:t>السلام عليكم </a:t>
            </a:r>
            <a:endParaRPr lang="ar-EG" sz="900" b="1" dirty="0" smtClean="0">
              <a:solidFill>
                <a:srgbClr val="008000"/>
              </a:solidFill>
            </a:endParaRPr>
          </a:p>
          <a:p>
            <a:pPr algn="ctr"/>
            <a:r>
              <a:rPr lang="ar-EG" sz="2000" b="1" dirty="0" smtClean="0">
                <a:solidFill>
                  <a:srgbClr val="008000"/>
                </a:solidFill>
              </a:rPr>
              <a:t>ورحمة الله </a:t>
            </a:r>
            <a:endParaRPr lang="ar-SA" sz="2000" b="1" dirty="0" smtClean="0">
              <a:solidFill>
                <a:srgbClr val="008000"/>
              </a:solidFill>
            </a:endParaRPr>
          </a:p>
          <a:p>
            <a:pPr algn="ctr"/>
            <a:r>
              <a:rPr lang="ar-EG" sz="2000" b="1" dirty="0" smtClean="0">
                <a:solidFill>
                  <a:srgbClr val="008000"/>
                </a:solidFill>
              </a:rPr>
              <a:t>وبركاته</a:t>
            </a:r>
            <a:endParaRPr lang="ar-EG" sz="2000" dirty="0">
              <a:solidFill>
                <a:srgbClr val="008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405044" y="4437112"/>
            <a:ext cx="10310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3200" b="1" dirty="0" smtClean="0">
                <a:solidFill>
                  <a:srgbClr val="008000"/>
                </a:solidFill>
              </a:rPr>
              <a:t>مروان</a:t>
            </a:r>
            <a:endParaRPr lang="ar-EG" sz="3200" dirty="0">
              <a:solidFill>
                <a:srgbClr val="008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479066" y="4437112"/>
            <a:ext cx="7328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3200" b="1" dirty="0" smtClean="0">
                <a:solidFill>
                  <a:srgbClr val="008000"/>
                </a:solidFill>
              </a:rPr>
              <a:t>خالد</a:t>
            </a:r>
            <a:endParaRPr lang="ar-EG" sz="3200" dirty="0">
              <a:solidFill>
                <a:srgbClr val="008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002496" y="4509120"/>
            <a:ext cx="141737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008000"/>
                </a:solidFill>
              </a:rPr>
              <a:t>الخبر</a:t>
            </a:r>
            <a:endParaRPr lang="ar-EG" b="1" dirty="0" smtClean="0">
              <a:solidFill>
                <a:srgbClr val="008000"/>
              </a:solidFill>
            </a:endParaRPr>
          </a:p>
          <a:p>
            <a:pPr algn="ctr"/>
            <a:endParaRPr lang="ar-EG" sz="500" b="1" dirty="0" smtClean="0">
              <a:solidFill>
                <a:srgbClr val="008000"/>
              </a:solidFill>
            </a:endParaRPr>
          </a:p>
          <a:p>
            <a:pPr algn="ctr"/>
            <a:r>
              <a:rPr lang="ar-SA" sz="1600" b="1" dirty="0" smtClean="0">
                <a:solidFill>
                  <a:srgbClr val="FF0000"/>
                </a:solidFill>
              </a:rPr>
              <a:t> </a:t>
            </a:r>
            <a:r>
              <a:rPr lang="ar-EG" sz="1600" b="1" dirty="0" smtClean="0">
                <a:solidFill>
                  <a:srgbClr val="FF0000"/>
                </a:solidFill>
              </a:rPr>
              <a:t>1/ 10 /1428هـ</a:t>
            </a:r>
            <a:endParaRPr lang="ar-EG" sz="16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800929" y="4555301"/>
            <a:ext cx="13227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008000"/>
                </a:solidFill>
              </a:rPr>
              <a:t>عيد الفطر</a:t>
            </a:r>
            <a:endParaRPr lang="ar-EG" sz="28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5652120" y="1988840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FF"/>
                </a:solidFill>
              </a:rPr>
              <a:t>أقبل العيد</a:t>
            </a:r>
            <a:endParaRPr lang="ar-SA" sz="3200" b="1" dirty="0">
              <a:solidFill>
                <a:srgbClr val="0000FF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699792" y="1980129"/>
            <a:ext cx="23762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err="1" smtClean="0">
                <a:solidFill>
                  <a:srgbClr val="0000FF"/>
                </a:solidFill>
              </a:rPr>
              <a:t>عبدالعزيز</a:t>
            </a:r>
            <a:r>
              <a:rPr lang="ar-SA" sz="3200" b="1" dirty="0" smtClean="0">
                <a:solidFill>
                  <a:srgbClr val="0000FF"/>
                </a:solidFill>
              </a:rPr>
              <a:t> عتيق</a:t>
            </a:r>
            <a:endParaRPr lang="ar-SA" sz="3200" b="1" dirty="0">
              <a:solidFill>
                <a:srgbClr val="0000FF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23528" y="1620089"/>
            <a:ext cx="18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FF"/>
                </a:solidFill>
              </a:rPr>
              <a:t>تسعة أبيات</a:t>
            </a:r>
            <a:endParaRPr lang="ar-SA" sz="3200" b="1" dirty="0">
              <a:solidFill>
                <a:srgbClr val="0000FF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962762" y="304979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378586" y="340983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938426" y="376987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450594" y="412991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6084168" y="5733256"/>
            <a:ext cx="648072" cy="50405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سداسي 10"/>
          <p:cNvSpPr/>
          <p:nvPr/>
        </p:nvSpPr>
        <p:spPr>
          <a:xfrm>
            <a:off x="2195736" y="5021887"/>
            <a:ext cx="1008112" cy="57606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سداسي 11"/>
          <p:cNvSpPr/>
          <p:nvPr/>
        </p:nvSpPr>
        <p:spPr>
          <a:xfrm>
            <a:off x="5364088" y="5445224"/>
            <a:ext cx="720080" cy="504056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سداسي 12"/>
          <p:cNvSpPr/>
          <p:nvPr/>
        </p:nvSpPr>
        <p:spPr>
          <a:xfrm>
            <a:off x="3347864" y="5021887"/>
            <a:ext cx="936104" cy="576064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داسي 13"/>
          <p:cNvSpPr/>
          <p:nvPr/>
        </p:nvSpPr>
        <p:spPr>
          <a:xfrm>
            <a:off x="4499992" y="5157192"/>
            <a:ext cx="792088" cy="576064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سداسي 14"/>
          <p:cNvSpPr/>
          <p:nvPr/>
        </p:nvSpPr>
        <p:spPr>
          <a:xfrm>
            <a:off x="971600" y="5157192"/>
            <a:ext cx="1080120" cy="576064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4067944" y="62068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2512119" y="62068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407" y="1916832"/>
            <a:ext cx="359235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6495" y="4142978"/>
            <a:ext cx="46958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2514490" y="-2738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364088" y="3261759"/>
            <a:ext cx="5004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Cambria Math"/>
                <a:ea typeface="Cambria Math"/>
                <a:cs typeface="Akhbar MT" pitchFamily="2" charset="-78"/>
              </a:rPr>
              <a:t>⨉</a:t>
            </a:r>
            <a:endParaRPr lang="ar-EG" sz="32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27126" y="3212976"/>
            <a:ext cx="5004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Cambria Math"/>
                <a:ea typeface="Cambria Math"/>
                <a:cs typeface="Akhbar MT" pitchFamily="2" charset="-78"/>
              </a:rPr>
              <a:t>⨉</a:t>
            </a:r>
            <a:endParaRPr lang="ar-EG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2987824" y="5013176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1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267744" y="4941168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2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75656" y="5085184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3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390844" y="5586920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4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483768" y="5601434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5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19672" y="5529426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6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635896" y="4521314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7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203848" y="4161274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8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771800" y="4005064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9</a:t>
            </a:r>
            <a:endParaRPr lang="ar-SA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ربع نص 5"/>
          <p:cNvSpPr txBox="1"/>
          <p:nvPr/>
        </p:nvSpPr>
        <p:spPr>
          <a:xfrm>
            <a:off x="2051720" y="6105490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002060"/>
                </a:solidFill>
              </a:rPr>
              <a:t>1</a:t>
            </a:r>
            <a:endParaRPr lang="ar-SA" sz="4000" dirty="0">
              <a:solidFill>
                <a:srgbClr val="00206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475656" y="5673442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002060"/>
                </a:solidFill>
              </a:rPr>
              <a:t>2</a:t>
            </a:r>
            <a:endParaRPr lang="ar-SA" sz="4000" dirty="0">
              <a:solidFill>
                <a:srgbClr val="00206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933830" y="4908349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002060"/>
                </a:solidFill>
              </a:rPr>
              <a:t>3</a:t>
            </a:r>
            <a:endParaRPr lang="ar-SA" sz="4000" dirty="0">
              <a:solidFill>
                <a:srgbClr val="00206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39552" y="5013176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002060"/>
                </a:solidFill>
              </a:rPr>
              <a:t>4</a:t>
            </a:r>
            <a:endParaRPr lang="ar-SA" sz="4000" dirty="0">
              <a:solidFill>
                <a:srgbClr val="00206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849648" y="4163594"/>
            <a:ext cx="432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002060"/>
                </a:solidFill>
              </a:rPr>
              <a:t>5</a:t>
            </a:r>
            <a:endParaRPr lang="ar-SA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6503021" y="807095"/>
            <a:ext cx="949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البار </a:t>
            </a:r>
            <a:endParaRPr lang="ar-EG" sz="28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619594" y="807095"/>
            <a:ext cx="880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قـوة</a:t>
            </a:r>
            <a:endParaRPr lang="ar-EG" sz="28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411861" y="807095"/>
            <a:ext cx="1553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استجاب</a:t>
            </a:r>
            <a:endParaRPr lang="ar-EG" sz="28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39779" y="764704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أحسنت</a:t>
            </a:r>
            <a:endParaRPr lang="ar-EG" sz="28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459091" y="3140968"/>
            <a:ext cx="8963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92D050"/>
                </a:solidFill>
                <a:latin typeface="Tahoma" pitchFamily="34" charset="0"/>
                <a:cs typeface="Akhbar MT" pitchFamily="2" charset="-78"/>
              </a:rPr>
              <a:t>مدينة</a:t>
            </a:r>
            <a:endParaRPr lang="ar-EG" sz="2800" b="1" dirty="0">
              <a:solidFill>
                <a:srgbClr val="92D050"/>
              </a:solidFill>
              <a:latin typeface="Tahoma" pitchFamily="34" charset="0"/>
              <a:cs typeface="Akhbar MT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105620" y="3153162"/>
            <a:ext cx="7120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92D050"/>
                </a:solidFill>
                <a:latin typeface="Tahoma" pitchFamily="34" charset="0"/>
                <a:cs typeface="Akhbar MT" pitchFamily="2" charset="-78"/>
              </a:rPr>
              <a:t>مدن</a:t>
            </a:r>
            <a:endParaRPr lang="ar-EG" sz="4000" b="1" dirty="0">
              <a:solidFill>
                <a:srgbClr val="92D050"/>
              </a:solidFill>
              <a:latin typeface="Tahoma" pitchFamily="34" charset="0"/>
              <a:cs typeface="Akhbar MT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333478" y="3068960"/>
            <a:ext cx="6543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4000" b="1" dirty="0" smtClean="0">
                <a:solidFill>
                  <a:srgbClr val="92D050"/>
                </a:solidFill>
                <a:latin typeface="Tahoma" pitchFamily="34" charset="0"/>
                <a:cs typeface="Akhbar MT" pitchFamily="2" charset="-78"/>
              </a:rPr>
              <a:t>تقع</a:t>
            </a:r>
            <a:endParaRPr lang="ar-EG" sz="4000" b="1" dirty="0">
              <a:solidFill>
                <a:srgbClr val="92D050"/>
              </a:solidFill>
              <a:latin typeface="Tahoma" pitchFamily="34" charset="0"/>
              <a:cs typeface="Akhbar MT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57156" y="3573016"/>
            <a:ext cx="5763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92D050"/>
                </a:solidFill>
                <a:latin typeface="Courier New" pitchFamily="49" charset="0"/>
                <a:cs typeface="Arabic Transparent" pitchFamily="2" charset="-78"/>
              </a:rPr>
              <a:t>في أي منطقة من مناطق المملكة </a:t>
            </a:r>
            <a:r>
              <a:rPr lang="ar-SA" sz="2800" b="1" dirty="0" smtClean="0">
                <a:solidFill>
                  <a:srgbClr val="92D050"/>
                </a:solidFill>
                <a:latin typeface="Courier New" pitchFamily="49" charset="0"/>
                <a:cs typeface="Arabic Transparent" pitchFamily="2" charset="-78"/>
              </a:rPr>
              <a:t>تقع </a:t>
            </a:r>
            <a:r>
              <a:rPr lang="ar-EG" sz="2800" b="1" dirty="0" smtClean="0">
                <a:solidFill>
                  <a:srgbClr val="92D050"/>
                </a:solidFill>
                <a:latin typeface="Courier New" pitchFamily="49" charset="0"/>
                <a:cs typeface="Arabic Transparent" pitchFamily="2" charset="-78"/>
              </a:rPr>
              <a:t>مدينة جدة</a:t>
            </a:r>
            <a:endParaRPr lang="ar-EG" sz="2800" b="1" dirty="0">
              <a:solidFill>
                <a:srgbClr val="92D050"/>
              </a:solidFill>
              <a:latin typeface="Courier New" pitchFamily="49" charset="0"/>
              <a:cs typeface="Arabic Transparen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393</Words>
  <Application>Microsoft Office PowerPoint</Application>
  <PresentationFormat>عرض على الشاشة (3:4)‏</PresentationFormat>
  <Paragraphs>165</Paragraphs>
  <Slides>37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37</vt:i4>
      </vt:variant>
    </vt:vector>
  </HeadingPairs>
  <TitlesOfParts>
    <vt:vector size="3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موسى</dc:creator>
  <cp:lastModifiedBy>موسى</cp:lastModifiedBy>
  <cp:revision>3</cp:revision>
  <dcterms:created xsi:type="dcterms:W3CDTF">2014-10-03T14:00:12Z</dcterms:created>
  <dcterms:modified xsi:type="dcterms:W3CDTF">2014-10-03T17:09:19Z</dcterms:modified>
</cp:coreProperties>
</file>