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CF9953F-FC30-4376-9559-56ABE3526B8F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2CBA40-7D68-4198-AE0B-7E7F571D15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0" y="571480"/>
            <a:ext cx="864399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mic Sans MS" pitchFamily="66" charset="0"/>
            </a:endParaRPr>
          </a:p>
          <a:p>
            <a:r>
              <a:rPr lang="en-US" sz="2400" i="1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Read the following sentences and identify which are the first conditionals and which are the second conditional:</a:t>
            </a:r>
          </a:p>
          <a:p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If you study more , you will get  better marks.</a:t>
            </a:r>
          </a:p>
          <a:p>
            <a:endParaRPr lang="en-US" sz="2400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If  we don’t do the exam , we won`t get a certificate .</a:t>
            </a:r>
          </a:p>
          <a:p>
            <a:endParaRPr lang="en-US" sz="2400" dirty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sz="2400" dirty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If  I had million pounds , I `d travel around the world .</a:t>
            </a:r>
          </a:p>
          <a:p>
            <a:endParaRPr lang="en-US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If we didn't revise , we would n`t remember much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5720" y="714357"/>
            <a:ext cx="8572560" cy="880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First conditional </a:t>
            </a:r>
          </a:p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If you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study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 more , you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wil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l get  better marks.</a:t>
            </a:r>
          </a:p>
          <a:p>
            <a:endParaRPr lang="en-US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If  we don’t do the exam , we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won`t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 get a certificate .</a:t>
            </a:r>
          </a:p>
          <a:p>
            <a:endParaRPr lang="en-US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If+present simple,…………will</a:t>
            </a:r>
            <a:r>
              <a:rPr lang="ar-SA" sz="2800" b="1" dirty="0" smtClean="0">
                <a:solidFill>
                  <a:srgbClr val="C00000"/>
                </a:solidFill>
                <a:latin typeface="Comic Sans MS" pitchFamily="66" charset="0"/>
              </a:rPr>
              <a:t>/</a:t>
            </a:r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won`t+infinitive</a:t>
            </a:r>
          </a:p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__________________________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Second conditional</a:t>
            </a:r>
          </a:p>
          <a:p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If I </a:t>
            </a:r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had</a:t>
            </a:r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 million pound , I </a:t>
            </a:r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`d</a:t>
            </a:r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 travel around the world</a:t>
            </a:r>
          </a:p>
          <a:p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If we </a:t>
            </a:r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didn`t</a:t>
            </a:r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 revise , we </a:t>
            </a:r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wouldn't</a:t>
            </a:r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 remember much</a:t>
            </a:r>
          </a:p>
          <a:p>
            <a:endParaRPr lang="en-US" sz="2000" dirty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If past simple ,……..would</a:t>
            </a:r>
            <a:r>
              <a:rPr lang="ar-SA" sz="2800" b="1" dirty="0" smtClean="0">
                <a:solidFill>
                  <a:srgbClr val="C00000"/>
                </a:solidFill>
                <a:latin typeface="Comic Sans MS" pitchFamily="66" charset="0"/>
              </a:rPr>
              <a:t>/</a:t>
            </a:r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wouldn't +infinitive 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endParaRPr lang="en-US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5720" y="857232"/>
            <a:ext cx="850112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First conditional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7030A0"/>
                </a:solidFill>
              </a:rPr>
              <a:t>Possible situations in the future                  consequences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Second conditional  </a:t>
            </a: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7030A0"/>
                </a:solidFill>
              </a:rPr>
              <a:t>Imaginary or impossible situation.                   Consequences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" name="رابط كسهم مستقيم 3"/>
          <p:cNvCxnSpPr/>
          <p:nvPr/>
        </p:nvCxnSpPr>
        <p:spPr>
          <a:xfrm>
            <a:off x="4572000" y="1214422"/>
            <a:ext cx="207170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 rot="10800000" flipV="1">
            <a:off x="2643174" y="1214422"/>
            <a:ext cx="192882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4643438" y="3929066"/>
            <a:ext cx="200026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0800000" flipV="1">
            <a:off x="3143240" y="3929066"/>
            <a:ext cx="150019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152</Words>
  <Application>Microsoft Office PowerPoint</Application>
  <PresentationFormat>عرض على الشاشة (3:4)‏</PresentationFormat>
  <Paragraphs>51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حضري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VIP</dc:creator>
  <cp:lastModifiedBy>VIP</cp:lastModifiedBy>
  <cp:revision>1</cp:revision>
  <dcterms:created xsi:type="dcterms:W3CDTF">2014-09-16T20:33:06Z</dcterms:created>
  <dcterms:modified xsi:type="dcterms:W3CDTF">2014-09-16T21:26:19Z</dcterms:modified>
</cp:coreProperties>
</file>