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9"/>
  </p:notesMasterIdLst>
  <p:sldIdLst>
    <p:sldId id="288" r:id="rId2"/>
    <p:sldId id="285" r:id="rId3"/>
    <p:sldId id="286" r:id="rId4"/>
    <p:sldId id="287" r:id="rId5"/>
    <p:sldId id="256" r:id="rId6"/>
    <p:sldId id="257" r:id="rId7"/>
    <p:sldId id="258" r:id="rId8"/>
    <p:sldId id="259" r:id="rId9"/>
    <p:sldId id="260" r:id="rId10"/>
    <p:sldId id="280" r:id="rId11"/>
    <p:sldId id="261" r:id="rId12"/>
    <p:sldId id="262" r:id="rId13"/>
    <p:sldId id="263" r:id="rId14"/>
    <p:sldId id="264" r:id="rId15"/>
    <p:sldId id="265" r:id="rId16"/>
    <p:sldId id="266" r:id="rId17"/>
    <p:sldId id="289" r:id="rId18"/>
    <p:sldId id="290" r:id="rId19"/>
    <p:sldId id="291" r:id="rId20"/>
    <p:sldId id="292" r:id="rId21"/>
    <p:sldId id="267" r:id="rId22"/>
    <p:sldId id="293" r:id="rId23"/>
    <p:sldId id="296" r:id="rId24"/>
    <p:sldId id="295" r:id="rId25"/>
    <p:sldId id="281" r:id="rId26"/>
    <p:sldId id="268" r:id="rId27"/>
    <p:sldId id="282" r:id="rId28"/>
    <p:sldId id="269" r:id="rId29"/>
    <p:sldId id="270" r:id="rId30"/>
    <p:sldId id="271" r:id="rId31"/>
    <p:sldId id="283" r:id="rId32"/>
    <p:sldId id="272" r:id="rId33"/>
    <p:sldId id="284" r:id="rId34"/>
    <p:sldId id="273" r:id="rId35"/>
    <p:sldId id="274" r:id="rId36"/>
    <p:sldId id="275" r:id="rId37"/>
    <p:sldId id="276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D7C3810-61A9-497A-9D69-4C369781FCFF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CE9BAB-F769-4268-AD92-DCB97000D58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05BEC-0D73-442F-BDA8-EB1520F3C2A3}" type="datetimeFigureOut">
              <a:rPr lang="ar-SA" smtClean="0"/>
              <a:pPr/>
              <a:t>05/09/32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1E759-01D6-44EC-8C47-51969283DC0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_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00" y="692150"/>
            <a:ext cx="7442200" cy="5665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فه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571480"/>
            <a:ext cx="5715040" cy="1785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صورة 2" descr="أجيب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071810"/>
            <a:ext cx="4314834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صورة 3" descr="أنمي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643446"/>
            <a:ext cx="3643338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أجيب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71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لسؤال 1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357298"/>
            <a:ext cx="7286676" cy="1714511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286116" y="4143380"/>
            <a:ext cx="2536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في الإجازة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سؤال 2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714356"/>
            <a:ext cx="7215238" cy="215742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571604" y="3429000"/>
            <a:ext cx="6306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طلب منه أن يعلمه الزراعة.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سؤال 3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642918"/>
            <a:ext cx="7143799" cy="1909774"/>
          </a:xfrm>
          <a:prstGeom prst="rect">
            <a:avLst/>
          </a:prstGeom>
        </p:spPr>
      </p:pic>
      <p:pic>
        <p:nvPicPr>
          <p:cNvPr id="3" name="صورة 2" descr="اوراق الجز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928934"/>
            <a:ext cx="742955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سؤال 4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71546"/>
            <a:ext cx="7786742" cy="181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1428728" y="3286124"/>
            <a:ext cx="6316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لأن الجزر ينمو تحت التراب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سؤال 5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571480"/>
            <a:ext cx="7429552" cy="19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071670" y="3357562"/>
            <a:ext cx="49327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عن طريق الأوراق.</a:t>
            </a:r>
            <a:endParaRPr lang="ar-SA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سؤال 6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142984"/>
            <a:ext cx="714380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8097" y="2967335"/>
            <a:ext cx="2693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كيف يزرع.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86050" y="642918"/>
            <a:ext cx="3406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فاصل ونواصل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صورة 2" descr="1c66a9c6f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857364"/>
            <a:ext cx="7858179" cy="3990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43042" y="428604"/>
            <a:ext cx="6000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الخيال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71670" y="1785926"/>
            <a:ext cx="63562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صغيرتي المبدعة:تخيلي أنك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جزرة جميلة.</a:t>
            </a:r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صورة 9" descr="sm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57166"/>
            <a:ext cx="1214443" cy="857256"/>
          </a:xfrm>
          <a:prstGeom prst="rect">
            <a:avLst/>
          </a:prstGeom>
        </p:spPr>
      </p:pic>
      <p:pic>
        <p:nvPicPr>
          <p:cNvPr id="11" name="صورة 10" descr="sm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357166"/>
            <a:ext cx="1214443" cy="857256"/>
          </a:xfrm>
          <a:prstGeom prst="rect">
            <a:avLst/>
          </a:prstGeom>
        </p:spPr>
      </p:pic>
      <p:pic>
        <p:nvPicPr>
          <p:cNvPr id="12" name="صورة 11" descr="imagesCAQ01WS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786058"/>
            <a:ext cx="3143272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43240" y="857232"/>
            <a:ext cx="3398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القبعة السوداء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05335" y="2357430"/>
            <a:ext cx="89386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ما لمشاكل المترتبة على إهمال النباتات 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وعدم سقيها بالماء؟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صورة 3" descr="7fc275b1b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43380"/>
            <a:ext cx="250029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7fc275b1b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0"/>
            <a:ext cx="2500298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imagesCAGBL97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2128844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357422" y="714356"/>
            <a:ext cx="4174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(أهدافي التعليمية)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صورة 4" descr="imagesCAJZTP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57158" y="642918"/>
            <a:ext cx="1857388" cy="866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 descr="imagesCAJZTP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43702" y="714356"/>
            <a:ext cx="1857388" cy="866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مستطيل 6"/>
          <p:cNvSpPr/>
          <p:nvPr/>
        </p:nvSpPr>
        <p:spPr>
          <a:xfrm>
            <a:off x="285720" y="2143116"/>
            <a:ext cx="8643966" cy="33855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</a:t>
            </a:r>
            <a:r>
              <a:rPr lang="ar-S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القراءة الصحيحة الخالية من الأخطاء.</a:t>
            </a:r>
          </a:p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2-أنمي لغتي عن طريق</a:t>
            </a:r>
          </a:p>
          <a:p>
            <a:pPr algn="ctr"/>
            <a:r>
              <a:rPr lang="ar-S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معرفة المعنى الصحيح </a:t>
            </a:r>
            <a:r>
              <a:rPr lang="ar-SA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والاضداد</a:t>
            </a:r>
            <a:r>
              <a:rPr lang="ar-S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ar-SA" sz="4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ar-S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endParaRPr lang="ar-S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14612" y="0"/>
            <a:ext cx="2727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تعاوني(1).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14480" y="2143116"/>
            <a:ext cx="64876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صغيرتي,بالتعاون مع أفراد مجموعتك</a:t>
            </a:r>
          </a:p>
          <a:p>
            <a:pPr algn="ctr"/>
            <a:r>
              <a:rPr lang="ar-S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دوني أكبر عدد ممكن من </a:t>
            </a:r>
            <a:r>
              <a:rPr lang="ar-S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فوائد الجزر؟</a:t>
            </a:r>
            <a:endParaRPr lang="ar-SA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59465" y="1071546"/>
            <a:ext cx="4384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اسم المجموعة.....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071546"/>
            <a:ext cx="43664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الزمن:2.د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وجه ضاحك 5"/>
          <p:cNvSpPr/>
          <p:nvPr/>
        </p:nvSpPr>
        <p:spPr>
          <a:xfrm>
            <a:off x="5786446" y="5286388"/>
            <a:ext cx="1428760" cy="107157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وجه ضاحك 6"/>
          <p:cNvSpPr/>
          <p:nvPr/>
        </p:nvSpPr>
        <p:spPr>
          <a:xfrm>
            <a:off x="1357290" y="5357826"/>
            <a:ext cx="1428760" cy="107157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071670" y="4143380"/>
            <a:ext cx="66992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محك النجاح:ذكر عناوين 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مختلفة للنص.</a:t>
            </a:r>
            <a:endParaRPr lang="ar-SA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أنمي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لغتي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71613"/>
            <a:ext cx="9144000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3929058" y="2786058"/>
            <a:ext cx="2071702" cy="357190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 flipV="1">
            <a:off x="3643306" y="4071942"/>
            <a:ext cx="2071702" cy="357190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3357554" y="6143644"/>
            <a:ext cx="2071702" cy="357190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14414" y="857232"/>
            <a:ext cx="66672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مبدعتي,اطرحي سؤالاً </a:t>
            </a:r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مناسباً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للصورة التالية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صورة 2" descr="12_1128373985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357430"/>
            <a:ext cx="7715304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-614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0112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a0458d30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357298"/>
            <a:ext cx="5786478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مستطيل 2"/>
          <p:cNvSpPr/>
          <p:nvPr/>
        </p:nvSpPr>
        <p:spPr>
          <a:xfrm>
            <a:off x="2714612" y="357166"/>
            <a:ext cx="3161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شكرا لإبداعك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قرائي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500042"/>
            <a:ext cx="5500726" cy="23574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صورة 3" descr="اقرأ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3643314"/>
            <a:ext cx="375285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قرأ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قرا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تراكيب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7167"/>
            <a:ext cx="6072229" cy="1643074"/>
          </a:xfrm>
          <a:prstGeom prst="rect">
            <a:avLst/>
          </a:prstGeom>
        </p:spPr>
      </p:pic>
      <p:pic>
        <p:nvPicPr>
          <p:cNvPr id="3" name="صورة 2" descr="استخرج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357430"/>
            <a:ext cx="3495678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 descr="استخدم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3857628"/>
            <a:ext cx="378621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أحو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5357826"/>
            <a:ext cx="3286148" cy="130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ستخر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ستخرج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3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ستطيل 3"/>
          <p:cNvSpPr/>
          <p:nvPr/>
        </p:nvSpPr>
        <p:spPr>
          <a:xfrm>
            <a:off x="6000760" y="2500306"/>
            <a:ext cx="1733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الإجازة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000496" y="2428868"/>
            <a:ext cx="934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زَار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85852" y="2643182"/>
            <a:ext cx="1909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الزرَاعة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572132" y="5000636"/>
            <a:ext cx="1229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جدِّي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71670" y="4714884"/>
            <a:ext cx="1159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ينمُو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ستخدم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ستخد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214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ستطيل 3"/>
          <p:cNvSpPr/>
          <p:nvPr/>
        </p:nvSpPr>
        <p:spPr>
          <a:xfrm>
            <a:off x="6572264" y="5786454"/>
            <a:ext cx="8499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فأسٌ</a:t>
            </a:r>
            <a:endParaRPr lang="ar-SA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643702" y="6211669"/>
            <a:ext cx="6848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يومٌ</a:t>
            </a:r>
            <a:endParaRPr lang="ar-SA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072066" y="5929330"/>
            <a:ext cx="6799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ورقةٌ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929190" y="6273225"/>
            <a:ext cx="8963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جزرةٌ</a:t>
            </a:r>
            <a:endParaRPr lang="ar-SA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43042" y="5786454"/>
            <a:ext cx="11865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جزرتان</a:t>
            </a:r>
            <a:endParaRPr lang="ar-SA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571604" y="6273225"/>
            <a:ext cx="13644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مزرعتان</a:t>
            </a:r>
            <a:endParaRPr lang="ar-SA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500430" y="5857892"/>
            <a:ext cx="8402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بيتان</a:t>
            </a:r>
            <a:endParaRPr lang="ar-SA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357422" y="642918"/>
            <a:ext cx="4200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(أهدافي التعاونية)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صورة 2" descr="imagesCA69FPW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785794"/>
            <a:ext cx="1357322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صورة 3" descr="imagesCA6YOE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785794"/>
            <a:ext cx="1190625" cy="1000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ستطيل 4"/>
          <p:cNvSpPr/>
          <p:nvPr/>
        </p:nvSpPr>
        <p:spPr>
          <a:xfrm>
            <a:off x="1071538" y="2643182"/>
            <a:ext cx="71438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1- التعاون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2- الهدوء</a:t>
            </a:r>
          </a:p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3- الالتزام بالوقت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أحو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0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حول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3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ستطيل 3"/>
          <p:cNvSpPr/>
          <p:nvPr/>
        </p:nvSpPr>
        <p:spPr>
          <a:xfrm>
            <a:off x="7000892" y="3286124"/>
            <a:ext cx="5341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فَـ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86248" y="4500570"/>
            <a:ext cx="671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فَــ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072330" y="5643578"/>
            <a:ext cx="671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فَــ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أعب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500042"/>
            <a:ext cx="5000660" cy="1890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صورة 2" descr="تعبي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286124"/>
            <a:ext cx="385765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عبي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اعبر يزر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9"/>
            <a:ext cx="914400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omain-632fb107a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642918"/>
            <a:ext cx="6858048" cy="307183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643174" y="4429132"/>
            <a:ext cx="4057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(نشاطات الدرس)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نشاط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منظور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نشاط يزرع اخي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3108" y="2571744"/>
            <a:ext cx="5307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شكرًا,أبدعتي صغيرتي.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_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928670"/>
            <a:ext cx="7000924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الوحدة نباتات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درس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مر يزر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مر يزر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مر يزرع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126</Words>
  <Application>Microsoft Office PowerPoint</Application>
  <PresentationFormat>عرض على الشاشة (3:4)‏</PresentationFormat>
  <Paragraphs>47</Paragraphs>
  <Slides>37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المستندات</dc:creator>
  <cp:lastModifiedBy>المستندات</cp:lastModifiedBy>
  <cp:revision>17</cp:revision>
  <dcterms:created xsi:type="dcterms:W3CDTF">2011-07-25T19:54:18Z</dcterms:created>
  <dcterms:modified xsi:type="dcterms:W3CDTF">2011-08-04T20:24:10Z</dcterms:modified>
</cp:coreProperties>
</file>