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76" r:id="rId4"/>
    <p:sldId id="260" r:id="rId5"/>
    <p:sldId id="277" r:id="rId6"/>
    <p:sldId id="278" r:id="rId7"/>
    <p:sldId id="261" r:id="rId8"/>
    <p:sldId id="282" r:id="rId9"/>
    <p:sldId id="281" r:id="rId10"/>
    <p:sldId id="280" r:id="rId11"/>
    <p:sldId id="262" r:id="rId12"/>
    <p:sldId id="283" r:id="rId13"/>
    <p:sldId id="263" r:id="rId14"/>
    <p:sldId id="285" r:id="rId15"/>
    <p:sldId id="284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DC3"/>
    <a:srgbClr val="FFFFCC"/>
    <a:srgbClr val="4644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14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2656-47DB-4FFD-81E0-1DFAF8F1211C}" type="datetimeFigureOut">
              <a:rPr lang="ar-SA" smtClean="0"/>
              <a:pPr/>
              <a:t>25/05/35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68765-F6C3-4B60-9FB7-0EE091A1F41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_2009120_228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1500174"/>
            <a:ext cx="2381250" cy="5072074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928762" y="357166"/>
            <a:ext cx="7215238" cy="2000240"/>
          </a:xfrm>
        </p:spPr>
        <p:txBody>
          <a:bodyPr>
            <a:normAutofit fontScale="90000"/>
          </a:bodyPr>
          <a:lstStyle/>
          <a:p>
            <a:r>
              <a:rPr lang="ar-S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الأدب السعودي الحديث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Monotype Koufi" pitchFamily="2" charset="-78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Monotype Koufi" pitchFamily="2" charset="-78"/>
              </a:rPr>
            </a:br>
            <a:r>
              <a:rPr lang="ar-S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الثانية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Monotype Koufi" pitchFamily="2" charset="-78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onotype Koufi" pitchFamily="2" charset="-78"/>
                <a:cs typeface="Monotype Koufi" pitchFamily="2" charset="-78"/>
              </a:rPr>
            </a:br>
            <a:r>
              <a:rPr lang="ar-S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من سنة التأسيس 1351هـ حتى </a:t>
            </a:r>
            <a:r>
              <a:rPr lang="ar-S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الآن</a:t>
            </a:r>
            <a:endPara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814638" y="2643182"/>
            <a:ext cx="5757890" cy="1752600"/>
          </a:xfrm>
        </p:spPr>
        <p:txBody>
          <a:bodyPr/>
          <a:lstStyle/>
          <a:p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عوامل </a:t>
            </a:r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ازدهار </a:t>
            </a:r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الأدب </a:t>
            </a:r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السعودي</a:t>
            </a:r>
          </a:p>
          <a:p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PT Bold Broken" pitchFamily="2" charset="-78"/>
              </a:rPr>
              <a:t>صفحة 48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PT Bold Broken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وسائل الإعلام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4- </a:t>
            </a:r>
            <a:r>
              <a:rPr lang="ar-S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التلفاز </a:t>
            </a: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وأثره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indent="-742950">
              <a:buNone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ساهم في نقل ما يجري في القاعات والمنتديات الأدبية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6" name="صورة 5" descr="0001269_60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071810"/>
            <a:ext cx="51435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رابعا – اتصال الأدباء السعوديين بغيرهم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1/ أشكال الاتصال الأدبي.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الاتصال المباشر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قراءة الإنتاج الأدبي.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4" name="صورة 3" descr="24979chatal3nab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432" y="2571744"/>
            <a:ext cx="4911343" cy="3929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اتصال الأدباء السعوديين بغيرهم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2- أثره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تنوعت أجناسه الأدبية.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تعددت اتجاهاته </a:t>
            </a:r>
            <a:r>
              <a:rPr lang="ar-SA" sz="4000" dirty="0" smtClean="0">
                <a:latin typeface="Estrangelo Edessa" pitchFamily="66" charset="0"/>
                <a:cs typeface="Estrangelo Edessa" pitchFamily="66" charset="0"/>
              </a:rPr>
              <a:t>الفنية.</a:t>
            </a:r>
          </a:p>
          <a:p>
            <a:pPr marL="514350" lvl="0" indent="-514350">
              <a:buNone/>
            </a:pPr>
            <a:r>
              <a:rPr lang="ar-SA" sz="2000" b="1" dirty="0" smtClean="0">
                <a:solidFill>
                  <a:srgbClr val="FF0000"/>
                </a:solidFill>
                <a:latin typeface="Estrangelo Edessa" pitchFamily="66" charset="0"/>
                <a:cs typeface="Estrangelo Edessa" pitchFamily="66" charset="0"/>
              </a:rPr>
              <a:t>( سيأتي درس خاص بتعدد  الاتجاهات الفنية الشعرية )</a:t>
            </a:r>
            <a:endParaRPr lang="en-US" sz="2000" b="1" dirty="0">
              <a:solidFill>
                <a:srgbClr val="FF0000"/>
              </a:solidFill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4" name="صورة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714620"/>
            <a:ext cx="4572016" cy="3429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/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</a:b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خامسا – النوادي الأدبية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1- تعريفها : نواد تهتم بالجانب الفكري والثقافي عامة والأدبي خاصة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7" name="صورة 6" descr="2567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534704"/>
            <a:ext cx="2214578" cy="20456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صورة 7" descr="dimofinf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4534704"/>
            <a:ext cx="2428892" cy="20125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صورة 8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4534704"/>
            <a:ext cx="2357454" cy="2109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/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النوادي الأدبية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2- </a:t>
            </a: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أهدافها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إقامة المحاضرات والندوات والأمسيات الأدبية والشعرية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نشر أعمال الأدباء وإنتاجهم الفكري.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4" name="صورة 3" descr="2567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534704"/>
            <a:ext cx="2214578" cy="20456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صورة 4" descr="dimofinf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4534704"/>
            <a:ext cx="2428892" cy="20125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صورة 5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4534704"/>
            <a:ext cx="2357454" cy="2109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/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النوادي الأدبية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3- أثرها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التعريف بالأدباء الشباب.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نقد كبار النقاد لأدب الآخرين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514350" lvl="0" indent="-5143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رقي الإنتاج الأدبي وتطوره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9" name="صورة 8" descr="2567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534704"/>
            <a:ext cx="2214578" cy="20456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صورة 9" descr="dimofinf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4534704"/>
            <a:ext cx="2428892" cy="20125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صورة 10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4534704"/>
            <a:ext cx="2357454" cy="2109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9ad74ebcc3d83e86bcc0098026ed5e9f_X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785794"/>
            <a:ext cx="3857620" cy="6072206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</a:b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أولا – التعليم </a:t>
            </a: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: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71472" y="1428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1- مراحل التعليم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الكتاتيب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التعليم النظامي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الجامعات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 err="1">
                <a:latin typeface="Estrangelo Edessa" pitchFamily="66" charset="0"/>
                <a:cs typeface="Estrangelo Edessa" pitchFamily="66" charset="0"/>
              </a:rPr>
              <a:t>الابتعاث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 vert="horz" lIns="91440" tIns="45720" rIns="91440" bIns="45720" rtlCol="1" anchor="ctr"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/>
            </a:r>
            <a:b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التعليم </a:t>
            </a: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:</a:t>
            </a:r>
            <a:endParaRPr lang="ar-S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2- أثر التعليم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أقبل المتعلمون على القراءة والنقد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فتح لهم آفاقا للاطلاع على أدباء العالم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7" name="صورة 6" descr="9ad74ebcc3d83e86bcc0098026ed5e9f_X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785794"/>
            <a:ext cx="3857620" cy="6072206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ثانيا–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المطابع والمكتبات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14749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ar-S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1- </a:t>
            </a: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أثر المطابع وأهدافها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إحياء التراث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ملاحقة الجديد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نشر الإنتاج الأدبي.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8" name="صورة 7" descr="litera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3"/>
            <a:ext cx="4762500" cy="5357827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/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المطابع والمكتبات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14749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2- أهم المكتبات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مكتبة الحرم المكي.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مكتبة الحرم المدني.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المكتبات الخاصة.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مكتبة الرياض.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6" name="صورة 5" descr="litera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3"/>
            <a:ext cx="4762500" cy="5357827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litera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3"/>
            <a:ext cx="4762500" cy="5357827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المطابع والمكتبات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14749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3- أثر المكتبات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نهل منها الأدباء.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أغنت المجال الأدبي.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غدت منارا فكريا.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Kds_1391064793699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 contrast="-6000"/>
          </a:blip>
          <a:stretch>
            <a:fillRect/>
          </a:stretch>
        </p:blipFill>
        <p:spPr>
          <a:xfrm>
            <a:off x="0" y="2714620"/>
            <a:ext cx="5721812" cy="414338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ثالثا – وسائل الإعلام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1- الصحافة وأثرها على الأدب: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احتضنت الأقلام الشابة.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ارتقت بالأدب والشعر بسبب التنافس وجذب القراء.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ufi Extended Outline" pitchFamily="82" charset="-78"/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ufi Extended Outline" pitchFamily="82" charset="-78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وسائل الإعلام </a:t>
            </a: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( الصحافة ) :</a:t>
            </a:r>
            <a:endParaRPr lang="ar-SA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</p:txBody>
      </p:sp>
      <p:pic>
        <p:nvPicPr>
          <p:cNvPr id="4" name="صورة 3" descr="Kds_1391064793699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 contrast="-6000"/>
          </a:blip>
          <a:stretch>
            <a:fillRect/>
          </a:stretch>
        </p:blipFill>
        <p:spPr>
          <a:xfrm>
            <a:off x="0" y="2719547"/>
            <a:ext cx="5715008" cy="4138453"/>
          </a:xfrm>
          <a:prstGeom prst="rect">
            <a:avLst/>
          </a:prstGeom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2- مراحل تطور الصحافة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تخلصت من الركاكة.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أشرف عليها جيل من المفكرين والأدباء.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تعدد وتنوعت.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ارتقت الصياغة الصحفية في كل المجالات.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M3N4NET-118169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4762500" cy="5715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>عوامل ازدهار الأدب السعودي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  <a:t/>
            </a:r>
            <a:b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Kufi Extended Outline" pitchFamily="82" charset="-78"/>
              </a:rPr>
            </a:br>
            <a:r>
              <a:rPr lang="ar-SA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تابع – </a:t>
            </a:r>
            <a:r>
              <a:rPr lang="ar-SA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وسائل الإعلام :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strangelo Edessa" pitchFamily="66" charset="0"/>
                <a:cs typeface="Estrangelo Edessa" pitchFamily="66" charset="0"/>
              </a:rPr>
              <a:t>3- الإذاعة وأثرها على الأدب :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اعتنت بالأدباء.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سجلت الأمسيات والندوات.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 marL="742950" lvl="0" indent="-742950">
              <a:buFont typeface="+mj-cs"/>
              <a:buAutoNum type="arabic1Minus"/>
            </a:pPr>
            <a:r>
              <a:rPr lang="ar-SA" sz="4000" dirty="0">
                <a:latin typeface="Estrangelo Edessa" pitchFamily="66" charset="0"/>
                <a:cs typeface="Estrangelo Edessa" pitchFamily="66" charset="0"/>
              </a:rPr>
              <a:t>عرّفت الناس بالأدباء.</a:t>
            </a:r>
            <a:endParaRPr lang="en-US" sz="4000" dirty="0">
              <a:latin typeface="Estrangelo Edessa" pitchFamily="66" charset="0"/>
              <a:cs typeface="Estrangelo Edessa" pitchFamily="66" charset="0"/>
            </a:endParaRPr>
          </a:p>
          <a:p>
            <a:pPr>
              <a:buNone/>
            </a:pPr>
            <a:endParaRPr lang="ar-SA" sz="4000" dirty="0"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وافر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254</TotalTime>
  <Words>295</Words>
  <Application>Microsoft Office PowerPoint</Application>
  <PresentationFormat>عرض على الشاشة (3:4)‏</PresentationFormat>
  <Paragraphs>67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سمة Office</vt:lpstr>
      <vt:lpstr>الأدب السعودي الحديث المرحلة الثانية من سنة التأسيس 1351هـ حتى الآن</vt:lpstr>
      <vt:lpstr>عوامل ازدهار الأدب السعودي أولا – التعليم :</vt:lpstr>
      <vt:lpstr>عوامل ازدهار الأدب السعودي تابع – التعليم :</vt:lpstr>
      <vt:lpstr>عوامل ازدهار الأدب السعودي ثانيا– المطابع والمكتبات :</vt:lpstr>
      <vt:lpstr>عوامل ازدهار الأدب السعودي تابع – المطابع والمكتبات :</vt:lpstr>
      <vt:lpstr>عوامل ازدهار الأدب السعودي تابع – المطابع والمكتبات :</vt:lpstr>
      <vt:lpstr>عوامل ازدهار الأدب السعودي ثالثا – وسائل الإعلام :</vt:lpstr>
      <vt:lpstr>عوامل ازدهار الأدب السعودي تابع – وسائل الإعلام ( الصحافة ) :</vt:lpstr>
      <vt:lpstr>عوامل ازدهار الأدب السعودي تابع – وسائل الإعلام :</vt:lpstr>
      <vt:lpstr>عوامل ازدهار الأدب السعودي تابع – وسائل الإعلام :</vt:lpstr>
      <vt:lpstr>عوامل ازدهار الأدب السعودي رابعا – اتصال الأدباء السعوديين بغيرهم :</vt:lpstr>
      <vt:lpstr>عوامل ازدهار الأدب السعودي تابع – اتصال الأدباء السعوديين بغيرهم :</vt:lpstr>
      <vt:lpstr>عوامل ازدهار الأدب السعودي خامسا – النوادي الأدبية :</vt:lpstr>
      <vt:lpstr>عوامل ازدهار الأدب السعودي تابع – النوادي الأدبية :</vt:lpstr>
      <vt:lpstr>عوامل ازدهار الأدب السعودي تابع – النوادي الأدبية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الأدب السعودي الحديث المرحلة الثانية من سنة التأسيس 1351هـ حتى الآن</dc:title>
  <dc:creator>Acer-OCS</dc:creator>
  <cp:lastModifiedBy>QOMPAQ</cp:lastModifiedBy>
  <cp:revision>37</cp:revision>
  <dcterms:created xsi:type="dcterms:W3CDTF">2014-03-18T20:31:52Z</dcterms:created>
  <dcterms:modified xsi:type="dcterms:W3CDTF">2014-03-26T09:15:38Z</dcterms:modified>
</cp:coreProperties>
</file>