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49AD2-1451-4BAE-A1D1-39930A9F8222}" type="datetimeFigureOut">
              <a:rPr lang="ar-SA" smtClean="0"/>
              <a:t>07/05/35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C9ABF-B84A-4DA8-8ADA-2840945311C5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</a:rPr>
              <a:t>Work </a:t>
            </a:r>
            <a:r>
              <a:rPr lang="en-US" sz="7200" b="1" dirty="0" smtClean="0">
                <a:solidFill>
                  <a:schemeClr val="tx2">
                    <a:lumMod val="50000"/>
                  </a:schemeClr>
                </a:solidFill>
              </a:rPr>
              <a:t>&amp;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smtClean="0">
                <a:solidFill>
                  <a:srgbClr val="FFC000"/>
                </a:solidFill>
              </a:rPr>
              <a:t>Money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endParaRPr lang="ar-SA" sz="7200" b="1" dirty="0">
              <a:solidFill>
                <a:srgbClr val="FF0000"/>
              </a:solidFill>
            </a:endParaRPr>
          </a:p>
        </p:txBody>
      </p:sp>
      <p:pic>
        <p:nvPicPr>
          <p:cNvPr id="4" name="صورة 3" descr="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3960440" cy="4762038"/>
          </a:xfrm>
          <a:prstGeom prst="rect">
            <a:avLst/>
          </a:prstGeom>
        </p:spPr>
      </p:pic>
      <p:pic>
        <p:nvPicPr>
          <p:cNvPr id="6" name="صورة 5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916832"/>
            <a:ext cx="4253061" cy="2952328"/>
          </a:xfrm>
          <a:prstGeom prst="rect">
            <a:avLst/>
          </a:prstGeom>
        </p:spPr>
      </p:pic>
      <p:pic>
        <p:nvPicPr>
          <p:cNvPr id="5" name="صورة 4" descr="kk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4293096"/>
            <a:ext cx="3534693" cy="2257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>
                <a:solidFill>
                  <a:schemeClr val="accent3">
                    <a:lumMod val="50000"/>
                  </a:schemeClr>
                </a:solidFill>
              </a:rPr>
              <a:t>lawyer</a:t>
            </a:r>
            <a:endParaRPr lang="ar-SA" sz="8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imagesCAD2RYM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6440567" cy="2373759"/>
          </a:xfrm>
        </p:spPr>
      </p:pic>
      <p:pic>
        <p:nvPicPr>
          <p:cNvPr id="5" name="صورة 4" descr="li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83187">
            <a:off x="762344" y="3410384"/>
            <a:ext cx="6696744" cy="308473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C00000"/>
                </a:solidFill>
              </a:rPr>
              <a:t>architect</a:t>
            </a:r>
            <a:endParaRPr lang="ar-SA" sz="6600" b="1" dirty="0">
              <a:solidFill>
                <a:srgbClr val="C00000"/>
              </a:solidFill>
            </a:endParaRPr>
          </a:p>
        </p:txBody>
      </p:sp>
      <p:pic>
        <p:nvPicPr>
          <p:cNvPr id="4" name="عنصر نائب للمحتوى 3" descr="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991644"/>
            <a:ext cx="5486151" cy="3650784"/>
          </a:xfrm>
        </p:spPr>
      </p:pic>
      <p:pic>
        <p:nvPicPr>
          <p:cNvPr id="5" name="صورة 4" descr="k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484784"/>
            <a:ext cx="4842842" cy="32110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3">
                    <a:lumMod val="50000"/>
                  </a:schemeClr>
                </a:solidFill>
              </a:rPr>
              <a:t>photographer</a:t>
            </a:r>
            <a:endParaRPr lang="ar-SA" sz="7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صورة 4" descr="lkj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556792"/>
            <a:ext cx="5115529" cy="3391818"/>
          </a:xfrm>
          <a:prstGeom prst="rect">
            <a:avLst/>
          </a:prstGeom>
        </p:spPr>
      </p:pic>
      <p:pic>
        <p:nvPicPr>
          <p:cNvPr id="4" name="عنصر نائب للمحتوى 3" descr="imagesCAHVUOAH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3968" y="2636912"/>
            <a:ext cx="4667365" cy="3105919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chemeClr val="accent4">
                    <a:lumMod val="50000"/>
                  </a:schemeClr>
                </a:solidFill>
              </a:rPr>
              <a:t>Working to live, </a:t>
            </a:r>
            <a:r>
              <a:rPr lang="en-US" sz="4800" b="1" u="sng" dirty="0" smtClean="0">
                <a:solidFill>
                  <a:schemeClr val="accent2">
                    <a:lumMod val="75000"/>
                  </a:schemeClr>
                </a:solidFill>
              </a:rPr>
              <a:t>or </a:t>
            </a:r>
            <a:r>
              <a:rPr lang="en-US" sz="4800" b="1" dirty="0" smtClean="0">
                <a:solidFill>
                  <a:schemeClr val="accent5">
                    <a:lumMod val="75000"/>
                  </a:schemeClr>
                </a:solidFill>
              </a:rPr>
              <a:t>living to work</a:t>
            </a:r>
            <a:endParaRPr lang="ar-SA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بدون عنوان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340768"/>
            <a:ext cx="7992888" cy="531890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</a:rPr>
              <a:t>salary</a:t>
            </a:r>
            <a:endParaRPr lang="ar-SA" sz="6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imagesCAIYMB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204864"/>
            <a:ext cx="2304256" cy="3947269"/>
          </a:xfrm>
        </p:spPr>
      </p:pic>
      <p:pic>
        <p:nvPicPr>
          <p:cNvPr id="5" name="صورة 4" descr="imagesCAU2UA4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2780928"/>
            <a:ext cx="3352800" cy="2841278"/>
          </a:xfrm>
          <a:prstGeom prst="rect">
            <a:avLst/>
          </a:prstGeom>
        </p:spPr>
      </p:pic>
      <p:pic>
        <p:nvPicPr>
          <p:cNvPr id="6" name="صورة 5" descr="imagesCAILWQC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38512" y="1628800"/>
            <a:ext cx="2961680" cy="42484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5">
                    <a:lumMod val="75000"/>
                  </a:schemeClr>
                </a:solidFill>
              </a:rPr>
              <a:t>Medical insurance</a:t>
            </a:r>
            <a:endParaRPr lang="ar-SA" sz="6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عنصر نائب للمحتوى 3" descr="jj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72816"/>
            <a:ext cx="7704856" cy="466856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</a:rPr>
              <a:t>Nature of work</a:t>
            </a:r>
            <a:endParaRPr lang="ar-SA" sz="6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imagesCAJ8DI9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916832"/>
            <a:ext cx="3556972" cy="3960440"/>
          </a:xfrm>
        </p:spPr>
      </p:pic>
      <p:pic>
        <p:nvPicPr>
          <p:cNvPr id="5" name="صورة 4" descr="imagesCAKPRUK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45880" y="1484784"/>
            <a:ext cx="5198120" cy="2527721"/>
          </a:xfrm>
          <a:prstGeom prst="rect">
            <a:avLst/>
          </a:prstGeom>
        </p:spPr>
      </p:pic>
      <p:pic>
        <p:nvPicPr>
          <p:cNvPr id="6" name="صورة 5" descr="kkkk;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3807136"/>
            <a:ext cx="4608512" cy="25075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2">
                    <a:lumMod val="50000"/>
                  </a:schemeClr>
                </a:solidFill>
              </a:rPr>
              <a:t>promotion</a:t>
            </a:r>
            <a:endParaRPr lang="ar-SA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imagesCA6P8D2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970013"/>
            <a:ext cx="7030101" cy="488798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>
                <a:solidFill>
                  <a:schemeClr val="accent2">
                    <a:lumMod val="50000"/>
                  </a:schemeClr>
                </a:solidFill>
              </a:rPr>
              <a:t>administrator</a:t>
            </a:r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ko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1325"/>
          <a:stretch>
            <a:fillRect/>
          </a:stretch>
        </p:blipFill>
        <p:spPr>
          <a:xfrm>
            <a:off x="683568" y="1628800"/>
            <a:ext cx="7560840" cy="489289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002060"/>
                </a:solidFill>
              </a:rPr>
              <a:t>dentist</a:t>
            </a:r>
            <a:endParaRPr lang="ar-SA" sz="7200" b="1" dirty="0">
              <a:solidFill>
                <a:srgbClr val="002060"/>
              </a:solidFill>
            </a:endParaRPr>
          </a:p>
        </p:txBody>
      </p:sp>
      <p:pic>
        <p:nvPicPr>
          <p:cNvPr id="4" name="عنصر نائب للمحتوى 3" descr="kk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700808"/>
            <a:ext cx="4311923" cy="4311923"/>
          </a:xfrm>
        </p:spPr>
      </p:pic>
      <p:pic>
        <p:nvPicPr>
          <p:cNvPr id="5" name="صورة 4" descr="بدون عنوان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2708920"/>
            <a:ext cx="3888432" cy="29597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3">
                    <a:lumMod val="50000"/>
                  </a:schemeClr>
                </a:solidFill>
              </a:rPr>
              <a:t>Chemist</a:t>
            </a:r>
            <a:endParaRPr lang="ar-SA" sz="7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عنصر نائب للمحتوى 3" descr="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988840"/>
            <a:ext cx="4536504" cy="4309308"/>
          </a:xfrm>
        </p:spPr>
      </p:pic>
      <p:pic>
        <p:nvPicPr>
          <p:cNvPr id="5" name="صورة 4" descr="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700808"/>
            <a:ext cx="3131840" cy="47833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24</Words>
  <Application>Microsoft Office PowerPoint</Application>
  <PresentationFormat>عرض على الشاشة (3:4)‏</PresentationFormat>
  <Paragraphs>12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سمة Office</vt:lpstr>
      <vt:lpstr>Work &amp; Money </vt:lpstr>
      <vt:lpstr>Working to live, or living to work</vt:lpstr>
      <vt:lpstr>salary</vt:lpstr>
      <vt:lpstr>Medical insurance</vt:lpstr>
      <vt:lpstr>Nature of work</vt:lpstr>
      <vt:lpstr>promotion</vt:lpstr>
      <vt:lpstr>administrator</vt:lpstr>
      <vt:lpstr>dentist</vt:lpstr>
      <vt:lpstr>Chemist</vt:lpstr>
      <vt:lpstr>lawyer</vt:lpstr>
      <vt:lpstr>architect</vt:lpstr>
      <vt:lpstr>photographer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&amp; Money</dc:title>
  <dc:creator>Hasib</dc:creator>
  <cp:lastModifiedBy>Hasib</cp:lastModifiedBy>
  <cp:revision>5</cp:revision>
  <dcterms:created xsi:type="dcterms:W3CDTF">2014-03-08T18:19:50Z</dcterms:created>
  <dcterms:modified xsi:type="dcterms:W3CDTF">2014-03-08T18:05:18Z</dcterms:modified>
</cp:coreProperties>
</file>