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7890D3-3DA1-4074-A090-196CF9BBF6E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1E4082C-0014-4267-B30D-AF02A1F75EE5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bedroom</a:t>
          </a:r>
          <a:endParaRPr lang="ar-SA" dirty="0">
            <a:solidFill>
              <a:schemeClr val="accent3">
                <a:lumMod val="50000"/>
              </a:schemeClr>
            </a:solidFill>
          </a:endParaRPr>
        </a:p>
      </dgm:t>
    </dgm:pt>
    <dgm:pt modelId="{B40253C6-880B-403E-9C3B-E33DE6338279}" type="parTrans" cxnId="{F5457510-AD83-4A58-BDCF-68D09972B4E3}">
      <dgm:prSet/>
      <dgm:spPr/>
    </dgm:pt>
    <dgm:pt modelId="{9F643B22-F903-44DC-93F4-61EF53939478}" type="sibTrans" cxnId="{F5457510-AD83-4A58-BDCF-68D09972B4E3}">
      <dgm:prSet/>
      <dgm:spPr/>
    </dgm:pt>
    <dgm:pt modelId="{93F5BC37-A398-41A1-ACCA-A82F3F422713}">
      <dgm:prSet phldrT="[نص]"/>
      <dgm:spPr/>
      <dgm:t>
        <a:bodyPr/>
        <a:lstStyle/>
        <a:p>
          <a:pPr rtl="1"/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Home-work</a:t>
          </a:r>
          <a:endParaRPr lang="ar-SA" dirty="0">
            <a:solidFill>
              <a:schemeClr val="accent3">
                <a:lumMod val="50000"/>
              </a:schemeClr>
            </a:solidFill>
          </a:endParaRPr>
        </a:p>
      </dgm:t>
    </dgm:pt>
    <dgm:pt modelId="{F9C3EF58-8E4B-4B64-86BC-A946C607586F}" type="parTrans" cxnId="{7E80A1A3-3B60-4649-91D0-12FA6434144E}">
      <dgm:prSet/>
      <dgm:spPr/>
    </dgm:pt>
    <dgm:pt modelId="{5C82F66A-66D8-4F4A-9BB9-76E83B53A4A3}" type="sibTrans" cxnId="{7E80A1A3-3B60-4649-91D0-12FA6434144E}">
      <dgm:prSet/>
      <dgm:spPr/>
    </dgm:pt>
    <dgm:pt modelId="{39E1B77F-8D02-4527-ABB3-D6F82117A0E8}">
      <dgm:prSet phldrT="[نص]"/>
      <dgm:spPr/>
      <dgm:t>
        <a:bodyPr/>
        <a:lstStyle/>
        <a:p>
          <a:pPr rtl="1"/>
          <a:r>
            <a:rPr lang="en-US" dirty="0" smtClean="0">
              <a:solidFill>
                <a:schemeClr val="accent3">
                  <a:lumMod val="50000"/>
                </a:schemeClr>
              </a:solidFill>
            </a:rPr>
            <a:t>Laptop computer</a:t>
          </a:r>
          <a:endParaRPr lang="ar-SA" dirty="0">
            <a:solidFill>
              <a:schemeClr val="accent3">
                <a:lumMod val="50000"/>
              </a:schemeClr>
            </a:solidFill>
          </a:endParaRPr>
        </a:p>
      </dgm:t>
    </dgm:pt>
    <dgm:pt modelId="{1DBF1620-E1F3-4132-BD2A-C98E382B2C2F}" type="parTrans" cxnId="{4D17112F-0889-40CA-BCBB-99402C5AE188}">
      <dgm:prSet/>
      <dgm:spPr/>
    </dgm:pt>
    <dgm:pt modelId="{6947017D-B55A-4020-8F5E-295FEB86E322}" type="sibTrans" cxnId="{4D17112F-0889-40CA-BCBB-99402C5AE188}">
      <dgm:prSet/>
      <dgm:spPr/>
    </dgm:pt>
    <dgm:pt modelId="{EE242DC3-84D2-49FC-BF0A-C9E95262CEAB}" type="pres">
      <dgm:prSet presAssocID="{987890D3-3DA1-4074-A090-196CF9BBF6EF}" presName="linearFlow" presStyleCnt="0">
        <dgm:presLayoutVars>
          <dgm:dir/>
          <dgm:resizeHandles val="exact"/>
        </dgm:presLayoutVars>
      </dgm:prSet>
      <dgm:spPr/>
    </dgm:pt>
    <dgm:pt modelId="{E0FB1BEF-4ED1-45B4-8F65-3D561F767559}" type="pres">
      <dgm:prSet presAssocID="{C1E4082C-0014-4267-B30D-AF02A1F75EE5}" presName="composite" presStyleCnt="0"/>
      <dgm:spPr/>
    </dgm:pt>
    <dgm:pt modelId="{29F91B1C-7F40-4928-BEB7-DA3222DC9520}" type="pres">
      <dgm:prSet presAssocID="{C1E4082C-0014-4267-B30D-AF02A1F75EE5}" presName="imgShp" presStyleLbl="fgImgPlace1" presStyleIdx="0" presStyleCnt="3" custScaleX="317077" custLinFactNeighborX="-46725" custLinFactNeighborY="213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9C1133C-8BDA-448C-A098-EABBA1CBC222}" type="pres">
      <dgm:prSet presAssocID="{C1E4082C-0014-4267-B30D-AF02A1F75EE5}" presName="txShp" presStyleLbl="node1" presStyleIdx="0" presStyleCnt="3" custLinFactNeighborX="5473" custLinFactNeighborY="213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B3EE62C-1BFB-444D-8C56-0BBF8D1C2E00}" type="pres">
      <dgm:prSet presAssocID="{9F643B22-F903-44DC-93F4-61EF53939478}" presName="spacing" presStyleCnt="0"/>
      <dgm:spPr/>
    </dgm:pt>
    <dgm:pt modelId="{86ECF9CF-698C-406E-95DB-25F60D45A513}" type="pres">
      <dgm:prSet presAssocID="{93F5BC37-A398-41A1-ACCA-A82F3F422713}" presName="composite" presStyleCnt="0"/>
      <dgm:spPr/>
    </dgm:pt>
    <dgm:pt modelId="{298D18DF-EC32-442E-AE64-5BF82092E9A1}" type="pres">
      <dgm:prSet presAssocID="{93F5BC37-A398-41A1-ACCA-A82F3F422713}" presName="imgShp" presStyleLbl="fgImgPlace1" presStyleIdx="1" presStyleCnt="3" custScaleX="233263" custLinFactNeighborX="-27589" custLinFactNeighborY="-171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DE70367-4805-4055-AA79-73CD3C7C9B69}" type="pres">
      <dgm:prSet presAssocID="{93F5BC37-A398-41A1-ACCA-A82F3F422713}" presName="txShp" presStyleLbl="node1" presStyleIdx="1" presStyleCnt="3" custLinFactNeighborX="7655" custLinFactNeighborY="-1714">
        <dgm:presLayoutVars>
          <dgm:bulletEnabled val="1"/>
        </dgm:presLayoutVars>
      </dgm:prSet>
      <dgm:spPr/>
    </dgm:pt>
    <dgm:pt modelId="{B1363EE9-9EA3-4EAB-8A1C-5C7F9C968E12}" type="pres">
      <dgm:prSet presAssocID="{5C82F66A-66D8-4F4A-9BB9-76E83B53A4A3}" presName="spacing" presStyleCnt="0"/>
      <dgm:spPr/>
    </dgm:pt>
    <dgm:pt modelId="{1ABA262A-4689-4A59-BE2B-D65AFC969FF5}" type="pres">
      <dgm:prSet presAssocID="{39E1B77F-8D02-4527-ABB3-D6F82117A0E8}" presName="composite" presStyleCnt="0"/>
      <dgm:spPr/>
    </dgm:pt>
    <dgm:pt modelId="{2468E584-D733-4F25-B40F-8DC8259B011A}" type="pres">
      <dgm:prSet presAssocID="{39E1B77F-8D02-4527-ABB3-D6F82117A0E8}" presName="imgShp" presStyleLbl="fgImgPlace1" presStyleIdx="2" presStyleCnt="3" custScaleX="21035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7CFB068-0D26-466C-9B2F-159722F2FE24}" type="pres">
      <dgm:prSet presAssocID="{39E1B77F-8D02-4527-ABB3-D6F82117A0E8}" presName="txShp" presStyleLbl="node1" presStyleIdx="2" presStyleCnt="3" custLinFactNeighborX="12919" custLinFactNeighborY="16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7E80A1A3-3B60-4649-91D0-12FA6434144E}" srcId="{987890D3-3DA1-4074-A090-196CF9BBF6EF}" destId="{93F5BC37-A398-41A1-ACCA-A82F3F422713}" srcOrd="1" destOrd="0" parTransId="{F9C3EF58-8E4B-4B64-86BC-A946C607586F}" sibTransId="{5C82F66A-66D8-4F4A-9BB9-76E83B53A4A3}"/>
    <dgm:cxn modelId="{2A60C2E8-BE80-4A58-A50D-3B74F5466228}" type="presOf" srcId="{C1E4082C-0014-4267-B30D-AF02A1F75EE5}" destId="{99C1133C-8BDA-448C-A098-EABBA1CBC222}" srcOrd="0" destOrd="0" presId="urn:microsoft.com/office/officeart/2005/8/layout/vList3"/>
    <dgm:cxn modelId="{EFA32CEF-D9D4-49BC-BD19-66977B5476A2}" type="presOf" srcId="{987890D3-3DA1-4074-A090-196CF9BBF6EF}" destId="{EE242DC3-84D2-49FC-BF0A-C9E95262CEAB}" srcOrd="0" destOrd="0" presId="urn:microsoft.com/office/officeart/2005/8/layout/vList3"/>
    <dgm:cxn modelId="{50E550F3-B3EB-4759-B818-19C618DD7BD1}" type="presOf" srcId="{39E1B77F-8D02-4527-ABB3-D6F82117A0E8}" destId="{C7CFB068-0D26-466C-9B2F-159722F2FE24}" srcOrd="0" destOrd="0" presId="urn:microsoft.com/office/officeart/2005/8/layout/vList3"/>
    <dgm:cxn modelId="{F5457510-AD83-4A58-BDCF-68D09972B4E3}" srcId="{987890D3-3DA1-4074-A090-196CF9BBF6EF}" destId="{C1E4082C-0014-4267-B30D-AF02A1F75EE5}" srcOrd="0" destOrd="0" parTransId="{B40253C6-880B-403E-9C3B-E33DE6338279}" sibTransId="{9F643B22-F903-44DC-93F4-61EF53939478}"/>
    <dgm:cxn modelId="{F023EEE8-A168-49B0-9AD5-B7E63C6FBD1D}" type="presOf" srcId="{93F5BC37-A398-41A1-ACCA-A82F3F422713}" destId="{7DE70367-4805-4055-AA79-73CD3C7C9B69}" srcOrd="0" destOrd="0" presId="urn:microsoft.com/office/officeart/2005/8/layout/vList3"/>
    <dgm:cxn modelId="{4D17112F-0889-40CA-BCBB-99402C5AE188}" srcId="{987890D3-3DA1-4074-A090-196CF9BBF6EF}" destId="{39E1B77F-8D02-4527-ABB3-D6F82117A0E8}" srcOrd="2" destOrd="0" parTransId="{1DBF1620-E1F3-4132-BD2A-C98E382B2C2F}" sibTransId="{6947017D-B55A-4020-8F5E-295FEB86E322}"/>
    <dgm:cxn modelId="{6D35325C-8C98-444B-BF63-C73D333FED44}" type="presParOf" srcId="{EE242DC3-84D2-49FC-BF0A-C9E95262CEAB}" destId="{E0FB1BEF-4ED1-45B4-8F65-3D561F767559}" srcOrd="0" destOrd="0" presId="urn:microsoft.com/office/officeart/2005/8/layout/vList3"/>
    <dgm:cxn modelId="{A784AB70-E7C5-4167-91C1-D1E8A83CB285}" type="presParOf" srcId="{E0FB1BEF-4ED1-45B4-8F65-3D561F767559}" destId="{29F91B1C-7F40-4928-BEB7-DA3222DC9520}" srcOrd="0" destOrd="0" presId="urn:microsoft.com/office/officeart/2005/8/layout/vList3"/>
    <dgm:cxn modelId="{60926429-3FDC-4375-9333-C5FA6DD8CF2C}" type="presParOf" srcId="{E0FB1BEF-4ED1-45B4-8F65-3D561F767559}" destId="{99C1133C-8BDA-448C-A098-EABBA1CBC222}" srcOrd="1" destOrd="0" presId="urn:microsoft.com/office/officeart/2005/8/layout/vList3"/>
    <dgm:cxn modelId="{2C06402C-3783-4148-A239-35BD6D235CF4}" type="presParOf" srcId="{EE242DC3-84D2-49FC-BF0A-C9E95262CEAB}" destId="{EB3EE62C-1BFB-444D-8C56-0BBF8D1C2E00}" srcOrd="1" destOrd="0" presId="urn:microsoft.com/office/officeart/2005/8/layout/vList3"/>
    <dgm:cxn modelId="{D2A0EF03-12CD-4CAD-A3E0-82345C488F7C}" type="presParOf" srcId="{EE242DC3-84D2-49FC-BF0A-C9E95262CEAB}" destId="{86ECF9CF-698C-406E-95DB-25F60D45A513}" srcOrd="2" destOrd="0" presId="urn:microsoft.com/office/officeart/2005/8/layout/vList3"/>
    <dgm:cxn modelId="{213C2BDB-7709-44A8-9B76-2AE0B2CB01FA}" type="presParOf" srcId="{86ECF9CF-698C-406E-95DB-25F60D45A513}" destId="{298D18DF-EC32-442E-AE64-5BF82092E9A1}" srcOrd="0" destOrd="0" presId="urn:microsoft.com/office/officeart/2005/8/layout/vList3"/>
    <dgm:cxn modelId="{6ACEA7D8-78A6-4504-A731-C7AB6BE6D424}" type="presParOf" srcId="{86ECF9CF-698C-406E-95DB-25F60D45A513}" destId="{7DE70367-4805-4055-AA79-73CD3C7C9B69}" srcOrd="1" destOrd="0" presId="urn:microsoft.com/office/officeart/2005/8/layout/vList3"/>
    <dgm:cxn modelId="{96ADA819-3CFF-4EAD-BEE1-34049ABE75FB}" type="presParOf" srcId="{EE242DC3-84D2-49FC-BF0A-C9E95262CEAB}" destId="{B1363EE9-9EA3-4EAB-8A1C-5C7F9C968E12}" srcOrd="3" destOrd="0" presId="urn:microsoft.com/office/officeart/2005/8/layout/vList3"/>
    <dgm:cxn modelId="{D89EE288-9850-4CDE-8979-9908BE1B4038}" type="presParOf" srcId="{EE242DC3-84D2-49FC-BF0A-C9E95262CEAB}" destId="{1ABA262A-4689-4A59-BE2B-D65AFC969FF5}" srcOrd="4" destOrd="0" presId="urn:microsoft.com/office/officeart/2005/8/layout/vList3"/>
    <dgm:cxn modelId="{75669EE2-FFB1-4E79-8837-99D6759FB871}" type="presParOf" srcId="{1ABA262A-4689-4A59-BE2B-D65AFC969FF5}" destId="{2468E584-D733-4F25-B40F-8DC8259B011A}" srcOrd="0" destOrd="0" presId="urn:microsoft.com/office/officeart/2005/8/layout/vList3"/>
    <dgm:cxn modelId="{7A67E9D5-B369-4F2F-B474-AF50F9BA3E75}" type="presParOf" srcId="{1ABA262A-4689-4A59-BE2B-D65AFC969FF5}" destId="{C7CFB068-0D26-466C-9B2F-159722F2FE2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CD341F-192B-4425-8915-08A6B3290929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48D4D125-14FD-489E-AFE9-C79908184938}">
      <dgm:prSet phldrT="[نص]" custT="1"/>
      <dgm:spPr/>
      <dgm:t>
        <a:bodyPr/>
        <a:lstStyle/>
        <a:p>
          <a:pPr rtl="1"/>
          <a:r>
            <a:rPr lang="en-US" sz="4400" dirty="0" smtClean="0">
              <a:solidFill>
                <a:schemeClr val="accent3">
                  <a:lumMod val="50000"/>
                </a:schemeClr>
              </a:solidFill>
            </a:rPr>
            <a:t>control</a:t>
          </a:r>
          <a:endParaRPr lang="ar-SA" sz="4400" dirty="0">
            <a:solidFill>
              <a:schemeClr val="accent3">
                <a:lumMod val="50000"/>
              </a:schemeClr>
            </a:solidFill>
          </a:endParaRPr>
        </a:p>
      </dgm:t>
    </dgm:pt>
    <dgm:pt modelId="{23EF6EFB-C7E4-4830-AF0F-3083FCBF4926}" type="parTrans" cxnId="{DA439B06-64D1-485D-ACB3-65A58F6F7EEC}">
      <dgm:prSet/>
      <dgm:spPr/>
      <dgm:t>
        <a:bodyPr/>
        <a:lstStyle/>
        <a:p>
          <a:pPr rtl="1"/>
          <a:endParaRPr lang="ar-SA"/>
        </a:p>
      </dgm:t>
    </dgm:pt>
    <dgm:pt modelId="{D876796C-E40D-4DFB-98D1-4B731B2B21FB}" type="sibTrans" cxnId="{DA439B06-64D1-485D-ACB3-65A58F6F7EEC}">
      <dgm:prSet/>
      <dgm:spPr/>
      <dgm:t>
        <a:bodyPr/>
        <a:lstStyle/>
        <a:p>
          <a:pPr rtl="1"/>
          <a:endParaRPr lang="ar-SA"/>
        </a:p>
      </dgm:t>
    </dgm:pt>
    <dgm:pt modelId="{9B6EB2D9-6406-43E2-9775-F799891EA91D}">
      <dgm:prSet phldrT="[نص]" custT="1"/>
      <dgm:spPr/>
      <dgm:t>
        <a:bodyPr/>
        <a:lstStyle/>
        <a:p>
          <a:pPr rtl="1"/>
          <a:r>
            <a:rPr lang="en-US" sz="5400" dirty="0" smtClean="0">
              <a:solidFill>
                <a:schemeClr val="accent3">
                  <a:lumMod val="50000"/>
                </a:schemeClr>
              </a:solidFill>
            </a:rPr>
            <a:t>side</a:t>
          </a:r>
          <a:endParaRPr lang="ar-SA" sz="5400" dirty="0">
            <a:solidFill>
              <a:schemeClr val="accent3">
                <a:lumMod val="50000"/>
              </a:schemeClr>
            </a:solidFill>
          </a:endParaRPr>
        </a:p>
      </dgm:t>
    </dgm:pt>
    <dgm:pt modelId="{89F4BB66-8ACE-41B8-AE49-A32D8B691923}" type="parTrans" cxnId="{E4393833-10E0-4696-97A9-7F545BDD761F}">
      <dgm:prSet/>
      <dgm:spPr/>
      <dgm:t>
        <a:bodyPr/>
        <a:lstStyle/>
        <a:p>
          <a:pPr rtl="1"/>
          <a:endParaRPr lang="ar-SA"/>
        </a:p>
      </dgm:t>
    </dgm:pt>
    <dgm:pt modelId="{080A8353-7568-4F10-9D8F-7E5442C6B9BB}" type="sibTrans" cxnId="{E4393833-10E0-4696-97A9-7F545BDD761F}">
      <dgm:prSet/>
      <dgm:spPr/>
      <dgm:t>
        <a:bodyPr/>
        <a:lstStyle/>
        <a:p>
          <a:pPr rtl="1"/>
          <a:endParaRPr lang="ar-SA"/>
        </a:p>
      </dgm:t>
    </dgm:pt>
    <dgm:pt modelId="{1C61B22D-F9E3-4DDA-BE30-7A06A3442A77}">
      <dgm:prSet phldrT="[نص]" custT="1"/>
      <dgm:spPr/>
      <dgm:t>
        <a:bodyPr/>
        <a:lstStyle/>
        <a:p>
          <a:pPr algn="ctr" rtl="1"/>
          <a:r>
            <a:rPr lang="en-US" sz="6600" b="1" dirty="0" smtClean="0">
              <a:solidFill>
                <a:schemeClr val="accent3">
                  <a:lumMod val="50000"/>
                </a:schemeClr>
              </a:solidFill>
            </a:rPr>
            <a:t>call</a:t>
          </a:r>
          <a:endParaRPr lang="ar-SA" sz="5300" b="1" dirty="0">
            <a:solidFill>
              <a:schemeClr val="accent3">
                <a:lumMod val="50000"/>
              </a:schemeClr>
            </a:solidFill>
          </a:endParaRPr>
        </a:p>
      </dgm:t>
    </dgm:pt>
    <dgm:pt modelId="{F419558E-6CBE-46F0-927F-153928CAF976}" type="parTrans" cxnId="{AFBAB368-6F2B-45DC-95E0-78B1FADA415E}">
      <dgm:prSet/>
      <dgm:spPr/>
      <dgm:t>
        <a:bodyPr/>
        <a:lstStyle/>
        <a:p>
          <a:pPr rtl="1"/>
          <a:endParaRPr lang="ar-SA"/>
        </a:p>
      </dgm:t>
    </dgm:pt>
    <dgm:pt modelId="{4AC294F4-D64C-4B5D-AF12-17F632E57AE8}" type="sibTrans" cxnId="{AFBAB368-6F2B-45DC-95E0-78B1FADA415E}">
      <dgm:prSet/>
      <dgm:spPr/>
      <dgm:t>
        <a:bodyPr/>
        <a:lstStyle/>
        <a:p>
          <a:pPr rtl="1"/>
          <a:endParaRPr lang="ar-SA"/>
        </a:p>
      </dgm:t>
    </dgm:pt>
    <dgm:pt modelId="{9DFD7412-8B61-485C-9652-CF60E863AE3A}">
      <dgm:prSet/>
      <dgm:spPr/>
      <dgm:t>
        <a:bodyPr/>
        <a:lstStyle/>
        <a:p>
          <a:pPr rtl="1"/>
          <a:r>
            <a:rPr lang="en-US" dirty="0" smtClean="0"/>
            <a:t>Self-</a:t>
          </a:r>
          <a:endParaRPr lang="ar-SA" dirty="0"/>
        </a:p>
      </dgm:t>
    </dgm:pt>
    <dgm:pt modelId="{341AB490-33FC-405D-B898-731B3592F13A}" type="parTrans" cxnId="{3C7B8546-5F52-473C-A4C2-E4C61B0D2BC3}">
      <dgm:prSet/>
      <dgm:spPr/>
      <dgm:t>
        <a:bodyPr/>
        <a:lstStyle/>
        <a:p>
          <a:pPr rtl="1"/>
          <a:endParaRPr lang="ar-SA"/>
        </a:p>
      </dgm:t>
    </dgm:pt>
    <dgm:pt modelId="{9912067F-F248-45A4-B02C-5F4052588A94}" type="sibTrans" cxnId="{3C7B8546-5F52-473C-A4C2-E4C61B0D2BC3}">
      <dgm:prSet/>
      <dgm:spPr/>
      <dgm:t>
        <a:bodyPr/>
        <a:lstStyle/>
        <a:p>
          <a:pPr rtl="1"/>
          <a:endParaRPr lang="ar-SA"/>
        </a:p>
      </dgm:t>
    </dgm:pt>
    <dgm:pt modelId="{A9956488-14A9-4E4F-979B-51CE0C82E115}">
      <dgm:prSet/>
      <dgm:spPr/>
      <dgm:t>
        <a:bodyPr/>
        <a:lstStyle/>
        <a:p>
          <a:pPr rtl="1"/>
          <a:r>
            <a:rPr lang="en-US" dirty="0" smtClean="0"/>
            <a:t>down</a:t>
          </a:r>
          <a:endParaRPr lang="ar-SA" dirty="0"/>
        </a:p>
      </dgm:t>
    </dgm:pt>
    <dgm:pt modelId="{FA195BB1-F3D6-4933-8CA1-8056819963DA}" type="parTrans" cxnId="{4E937919-CB0F-472A-9795-470DC431F1A8}">
      <dgm:prSet/>
      <dgm:spPr/>
      <dgm:t>
        <a:bodyPr/>
        <a:lstStyle/>
        <a:p>
          <a:pPr rtl="1"/>
          <a:endParaRPr lang="ar-SA"/>
        </a:p>
      </dgm:t>
    </dgm:pt>
    <dgm:pt modelId="{E655CDAE-9FD0-439C-B7C8-0DC831D73D03}" type="sibTrans" cxnId="{4E937919-CB0F-472A-9795-470DC431F1A8}">
      <dgm:prSet/>
      <dgm:spPr/>
      <dgm:t>
        <a:bodyPr/>
        <a:lstStyle/>
        <a:p>
          <a:pPr rtl="1"/>
          <a:endParaRPr lang="ar-SA"/>
        </a:p>
      </dgm:t>
    </dgm:pt>
    <dgm:pt modelId="{C476DEB9-E99E-4110-8C89-6C251CEC1277}">
      <dgm:prSet/>
      <dgm:spPr/>
      <dgm:t>
        <a:bodyPr/>
        <a:lstStyle/>
        <a:p>
          <a:pPr rtl="1"/>
          <a:r>
            <a:rPr lang="en-US" dirty="0" smtClean="0"/>
            <a:t>house</a:t>
          </a:r>
          <a:endParaRPr lang="ar-SA" dirty="0"/>
        </a:p>
      </dgm:t>
    </dgm:pt>
    <dgm:pt modelId="{42AC4369-3827-49B2-8A60-6084B48B3974}" type="parTrans" cxnId="{7BF02078-DDC0-406C-8EAD-7175CA35BA39}">
      <dgm:prSet/>
      <dgm:spPr/>
      <dgm:t>
        <a:bodyPr/>
        <a:lstStyle/>
        <a:p>
          <a:pPr rtl="1"/>
          <a:endParaRPr lang="ar-SA"/>
        </a:p>
      </dgm:t>
    </dgm:pt>
    <dgm:pt modelId="{26778FDE-87CD-4D53-8734-4CA583AF9DCB}" type="sibTrans" cxnId="{7BF02078-DDC0-406C-8EAD-7175CA35BA39}">
      <dgm:prSet/>
      <dgm:spPr/>
      <dgm:t>
        <a:bodyPr/>
        <a:lstStyle/>
        <a:p>
          <a:pPr rtl="1"/>
          <a:endParaRPr lang="ar-SA"/>
        </a:p>
      </dgm:t>
    </dgm:pt>
    <dgm:pt modelId="{82DAF488-22D6-48AA-826E-E2DD97967280}" type="pres">
      <dgm:prSet presAssocID="{1ACD341F-192B-4425-8915-08A6B3290929}" presName="diagram" presStyleCnt="0">
        <dgm:presLayoutVars>
          <dgm:dir/>
          <dgm:animLvl val="lvl"/>
          <dgm:resizeHandles val="exact"/>
        </dgm:presLayoutVars>
      </dgm:prSet>
      <dgm:spPr/>
    </dgm:pt>
    <dgm:pt modelId="{6CEFB053-F2D4-4430-87E3-7068F61FD6C7}" type="pres">
      <dgm:prSet presAssocID="{48D4D125-14FD-489E-AFE9-C79908184938}" presName="compNode" presStyleCnt="0"/>
      <dgm:spPr/>
    </dgm:pt>
    <dgm:pt modelId="{E0C50E15-2B87-489E-A934-713084625BA2}" type="pres">
      <dgm:prSet presAssocID="{48D4D125-14FD-489E-AFE9-C79908184938}" presName="childRect" presStyleLbl="bgAcc1" presStyleIdx="0" presStyleCnt="3" custLinFactNeighborX="199" custLinFactNeighborY="-58575">
        <dgm:presLayoutVars>
          <dgm:bulletEnabled val="1"/>
        </dgm:presLayoutVars>
      </dgm:prSet>
      <dgm:spPr/>
    </dgm:pt>
    <dgm:pt modelId="{738735DF-E4CD-4646-A0FD-8E86D7EDFA2B}" type="pres">
      <dgm:prSet presAssocID="{48D4D125-14FD-489E-AFE9-C7990818493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D719DEB-C243-4083-8AF2-019D2342F69A}" type="pres">
      <dgm:prSet presAssocID="{48D4D125-14FD-489E-AFE9-C79908184938}" presName="parentRect" presStyleLbl="alignNode1" presStyleIdx="0" presStyleCnt="3" custScaleX="139056" custLinFactNeighborX="-49431" custLinFactNeighborY="-22761"/>
      <dgm:spPr/>
    </dgm:pt>
    <dgm:pt modelId="{86BBAEF4-D0F7-403E-9838-EA0700156CDF}" type="pres">
      <dgm:prSet presAssocID="{48D4D125-14FD-489E-AFE9-C79908184938}" presName="adorn" presStyleLbl="fgAccFollowNode1" presStyleIdx="0" presStyleCnt="3" custFlipVert="1" custFlipHor="1" custScaleX="43281" custScaleY="41944" custLinFactX="-14518" custLinFactNeighborX="-100000" custLinFactNeighborY="-53041"/>
      <dgm:spPr/>
    </dgm:pt>
    <dgm:pt modelId="{A5188290-2759-433A-8310-3308497C2192}" type="pres">
      <dgm:prSet presAssocID="{D876796C-E40D-4DFB-98D1-4B731B2B21FB}" presName="sibTrans" presStyleLbl="sibTrans2D1" presStyleIdx="0" presStyleCnt="0"/>
      <dgm:spPr/>
    </dgm:pt>
    <dgm:pt modelId="{2670DC53-669D-4028-A6B5-76DC59EB3B94}" type="pres">
      <dgm:prSet presAssocID="{9B6EB2D9-6406-43E2-9775-F799891EA91D}" presName="compNode" presStyleCnt="0"/>
      <dgm:spPr/>
    </dgm:pt>
    <dgm:pt modelId="{D5A45920-E4EF-443F-849E-CC0F3889F589}" type="pres">
      <dgm:prSet presAssocID="{9B6EB2D9-6406-43E2-9775-F799891EA91D}" presName="childRect" presStyleLbl="bgAcc1" presStyleIdx="1" presStyleCnt="3" custLinFactNeighborX="-4175" custLinFactNeighborY="-450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2E2710E-B8D8-4DCA-81D0-E2728E888C92}" type="pres">
      <dgm:prSet presAssocID="{9B6EB2D9-6406-43E2-9775-F799891EA91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241AB95-5D35-459A-9739-405A84A55DE5}" type="pres">
      <dgm:prSet presAssocID="{9B6EB2D9-6406-43E2-9775-F799891EA91D}" presName="parentRect" presStyleLbl="alignNode1" presStyleIdx="1" presStyleCnt="3"/>
      <dgm:spPr/>
      <dgm:t>
        <a:bodyPr/>
        <a:lstStyle/>
        <a:p>
          <a:pPr rtl="1"/>
          <a:endParaRPr lang="ar-SA"/>
        </a:p>
      </dgm:t>
    </dgm:pt>
    <dgm:pt modelId="{C229CDC5-1153-47AE-BEF5-E1EE298E025F}" type="pres">
      <dgm:prSet presAssocID="{9B6EB2D9-6406-43E2-9775-F799891EA91D}" presName="adorn" presStyleLbl="fgAccFollowNode1" presStyleIdx="1" presStyleCnt="3" custFlipVert="1" custFlipHor="1" custScaleX="81045" custScaleY="81044" custLinFactY="-12946" custLinFactNeighborX="27794" custLinFactNeighborY="-100000"/>
      <dgm:spPr/>
    </dgm:pt>
    <dgm:pt modelId="{633570C8-CD34-451B-8B64-75369CBA9CBC}" type="pres">
      <dgm:prSet presAssocID="{080A8353-7568-4F10-9D8F-7E5442C6B9BB}" presName="sibTrans" presStyleLbl="sibTrans2D1" presStyleIdx="0" presStyleCnt="0"/>
      <dgm:spPr/>
    </dgm:pt>
    <dgm:pt modelId="{FB5F86B7-8E38-463E-B5FB-2600510D2132}" type="pres">
      <dgm:prSet presAssocID="{1C61B22D-F9E3-4DDA-BE30-7A06A3442A77}" presName="compNode" presStyleCnt="0"/>
      <dgm:spPr/>
    </dgm:pt>
    <dgm:pt modelId="{9DC9CA4D-BFA6-48A6-8CB4-E303BA6F8F77}" type="pres">
      <dgm:prSet presAssocID="{1C61B22D-F9E3-4DDA-BE30-7A06A3442A77}" presName="childRect" presStyleLbl="bgAcc1" presStyleIdx="2" presStyleCnt="3">
        <dgm:presLayoutVars>
          <dgm:bulletEnabled val="1"/>
        </dgm:presLayoutVars>
      </dgm:prSet>
      <dgm:spPr/>
    </dgm:pt>
    <dgm:pt modelId="{619EC3B4-27C2-4161-9248-792E1E6ADB48}" type="pres">
      <dgm:prSet presAssocID="{1C61B22D-F9E3-4DDA-BE30-7A06A3442A7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90C7685-5971-4F45-A138-BEA8A07E0205}" type="pres">
      <dgm:prSet presAssocID="{1C61B22D-F9E3-4DDA-BE30-7A06A3442A77}" presName="parentRect" presStyleLbl="alignNode1" presStyleIdx="2" presStyleCnt="3" custScaleX="204800"/>
      <dgm:spPr/>
      <dgm:t>
        <a:bodyPr/>
        <a:lstStyle/>
        <a:p>
          <a:pPr rtl="1"/>
          <a:endParaRPr lang="ar-SA"/>
        </a:p>
      </dgm:t>
    </dgm:pt>
    <dgm:pt modelId="{770426A6-50DD-478E-8D66-25214157A01B}" type="pres">
      <dgm:prSet presAssocID="{1C61B22D-F9E3-4DDA-BE30-7A06A3442A77}" presName="adorn" presStyleLbl="fgAccFollowNode1" presStyleIdx="2" presStyleCnt="3"/>
      <dgm:spPr/>
    </dgm:pt>
  </dgm:ptLst>
  <dgm:cxnLst>
    <dgm:cxn modelId="{7E5A0719-0CD3-4EF1-BE98-97E34D6F9830}" type="presOf" srcId="{48D4D125-14FD-489E-AFE9-C79908184938}" destId="{738735DF-E4CD-4646-A0FD-8E86D7EDFA2B}" srcOrd="0" destOrd="0" presId="urn:microsoft.com/office/officeart/2005/8/layout/bList2"/>
    <dgm:cxn modelId="{4E937919-CB0F-472A-9795-470DC431F1A8}" srcId="{9B6EB2D9-6406-43E2-9775-F799891EA91D}" destId="{A9956488-14A9-4E4F-979B-51CE0C82E115}" srcOrd="0" destOrd="0" parTransId="{FA195BB1-F3D6-4933-8CA1-8056819963DA}" sibTransId="{E655CDAE-9FD0-439C-B7C8-0DC831D73D03}"/>
    <dgm:cxn modelId="{7BF02078-DDC0-406C-8EAD-7175CA35BA39}" srcId="{1C61B22D-F9E3-4DDA-BE30-7A06A3442A77}" destId="{C476DEB9-E99E-4110-8C89-6C251CEC1277}" srcOrd="0" destOrd="0" parTransId="{42AC4369-3827-49B2-8A60-6084B48B3974}" sibTransId="{26778FDE-87CD-4D53-8734-4CA583AF9DCB}"/>
    <dgm:cxn modelId="{AFBAB368-6F2B-45DC-95E0-78B1FADA415E}" srcId="{1ACD341F-192B-4425-8915-08A6B3290929}" destId="{1C61B22D-F9E3-4DDA-BE30-7A06A3442A77}" srcOrd="2" destOrd="0" parTransId="{F419558E-6CBE-46F0-927F-153928CAF976}" sibTransId="{4AC294F4-D64C-4B5D-AF12-17F632E57AE8}"/>
    <dgm:cxn modelId="{3A0B9B50-A89D-4498-8AB4-E5F70D014D9B}" type="presOf" srcId="{D876796C-E40D-4DFB-98D1-4B731B2B21FB}" destId="{A5188290-2759-433A-8310-3308497C2192}" srcOrd="0" destOrd="0" presId="urn:microsoft.com/office/officeart/2005/8/layout/bList2"/>
    <dgm:cxn modelId="{8852732D-C709-4130-BF79-BD3E1578E8DE}" type="presOf" srcId="{9B6EB2D9-6406-43E2-9775-F799891EA91D}" destId="{C2E2710E-B8D8-4DCA-81D0-E2728E888C92}" srcOrd="0" destOrd="0" presId="urn:microsoft.com/office/officeart/2005/8/layout/bList2"/>
    <dgm:cxn modelId="{61601981-B4D0-4125-BCB5-EAE034C21401}" type="presOf" srcId="{C476DEB9-E99E-4110-8C89-6C251CEC1277}" destId="{9DC9CA4D-BFA6-48A6-8CB4-E303BA6F8F77}" srcOrd="0" destOrd="0" presId="urn:microsoft.com/office/officeart/2005/8/layout/bList2"/>
    <dgm:cxn modelId="{90AC9C91-0845-48F2-8551-62EF1901792F}" type="presOf" srcId="{1C61B22D-F9E3-4DDA-BE30-7A06A3442A77}" destId="{A90C7685-5971-4F45-A138-BEA8A07E0205}" srcOrd="1" destOrd="0" presId="urn:microsoft.com/office/officeart/2005/8/layout/bList2"/>
    <dgm:cxn modelId="{5CDA347D-AC6F-4F03-8825-E8A9A90E47E6}" type="presOf" srcId="{1C61B22D-F9E3-4DDA-BE30-7A06A3442A77}" destId="{619EC3B4-27C2-4161-9248-792E1E6ADB48}" srcOrd="0" destOrd="0" presId="urn:microsoft.com/office/officeart/2005/8/layout/bList2"/>
    <dgm:cxn modelId="{F5EC002F-60A6-493C-8445-015594F6D0D1}" type="presOf" srcId="{080A8353-7568-4F10-9D8F-7E5442C6B9BB}" destId="{633570C8-CD34-451B-8B64-75369CBA9CBC}" srcOrd="0" destOrd="0" presId="urn:microsoft.com/office/officeart/2005/8/layout/bList2"/>
    <dgm:cxn modelId="{DA439B06-64D1-485D-ACB3-65A58F6F7EEC}" srcId="{1ACD341F-192B-4425-8915-08A6B3290929}" destId="{48D4D125-14FD-489E-AFE9-C79908184938}" srcOrd="0" destOrd="0" parTransId="{23EF6EFB-C7E4-4830-AF0F-3083FCBF4926}" sibTransId="{D876796C-E40D-4DFB-98D1-4B731B2B21FB}"/>
    <dgm:cxn modelId="{254D7707-002F-47EF-A0A7-4BC426D84D45}" type="presOf" srcId="{9DFD7412-8B61-485C-9652-CF60E863AE3A}" destId="{E0C50E15-2B87-489E-A934-713084625BA2}" srcOrd="0" destOrd="0" presId="urn:microsoft.com/office/officeart/2005/8/layout/bList2"/>
    <dgm:cxn modelId="{3C7B8546-5F52-473C-A4C2-E4C61B0D2BC3}" srcId="{48D4D125-14FD-489E-AFE9-C79908184938}" destId="{9DFD7412-8B61-485C-9652-CF60E863AE3A}" srcOrd="0" destOrd="0" parTransId="{341AB490-33FC-405D-B898-731B3592F13A}" sibTransId="{9912067F-F248-45A4-B02C-5F4052588A94}"/>
    <dgm:cxn modelId="{4B35C101-F902-4B52-91A9-6BC1670856E0}" type="presOf" srcId="{A9956488-14A9-4E4F-979B-51CE0C82E115}" destId="{D5A45920-E4EF-443F-849E-CC0F3889F589}" srcOrd="0" destOrd="0" presId="urn:microsoft.com/office/officeart/2005/8/layout/bList2"/>
    <dgm:cxn modelId="{89907B01-8BCF-4692-8E03-F26226884135}" type="presOf" srcId="{9B6EB2D9-6406-43E2-9775-F799891EA91D}" destId="{6241AB95-5D35-459A-9739-405A84A55DE5}" srcOrd="1" destOrd="0" presId="urn:microsoft.com/office/officeart/2005/8/layout/bList2"/>
    <dgm:cxn modelId="{2A7B4D95-76B2-4F91-AB60-3EB5B1E3DA43}" type="presOf" srcId="{1ACD341F-192B-4425-8915-08A6B3290929}" destId="{82DAF488-22D6-48AA-826E-E2DD97967280}" srcOrd="0" destOrd="0" presId="urn:microsoft.com/office/officeart/2005/8/layout/bList2"/>
    <dgm:cxn modelId="{71355D23-8BE8-462B-845E-C3D3C8E10197}" type="presOf" srcId="{48D4D125-14FD-489E-AFE9-C79908184938}" destId="{1D719DEB-C243-4083-8AF2-019D2342F69A}" srcOrd="1" destOrd="0" presId="urn:microsoft.com/office/officeart/2005/8/layout/bList2"/>
    <dgm:cxn modelId="{E4393833-10E0-4696-97A9-7F545BDD761F}" srcId="{1ACD341F-192B-4425-8915-08A6B3290929}" destId="{9B6EB2D9-6406-43E2-9775-F799891EA91D}" srcOrd="1" destOrd="0" parTransId="{89F4BB66-8ACE-41B8-AE49-A32D8B691923}" sibTransId="{080A8353-7568-4F10-9D8F-7E5442C6B9BB}"/>
    <dgm:cxn modelId="{A07A1FCE-3A55-4784-B5E4-47A6C6669E20}" type="presParOf" srcId="{82DAF488-22D6-48AA-826E-E2DD97967280}" destId="{6CEFB053-F2D4-4430-87E3-7068F61FD6C7}" srcOrd="0" destOrd="0" presId="urn:microsoft.com/office/officeart/2005/8/layout/bList2"/>
    <dgm:cxn modelId="{8FF1B1CD-786B-4174-A92A-1CBCF5FA2747}" type="presParOf" srcId="{6CEFB053-F2D4-4430-87E3-7068F61FD6C7}" destId="{E0C50E15-2B87-489E-A934-713084625BA2}" srcOrd="0" destOrd="0" presId="urn:microsoft.com/office/officeart/2005/8/layout/bList2"/>
    <dgm:cxn modelId="{7A4DDF59-D29C-45E3-BE65-2C97FC6A04E5}" type="presParOf" srcId="{6CEFB053-F2D4-4430-87E3-7068F61FD6C7}" destId="{738735DF-E4CD-4646-A0FD-8E86D7EDFA2B}" srcOrd="1" destOrd="0" presId="urn:microsoft.com/office/officeart/2005/8/layout/bList2"/>
    <dgm:cxn modelId="{24CDA02D-33B2-44A4-9965-1CAE865ABCB7}" type="presParOf" srcId="{6CEFB053-F2D4-4430-87E3-7068F61FD6C7}" destId="{1D719DEB-C243-4083-8AF2-019D2342F69A}" srcOrd="2" destOrd="0" presId="urn:microsoft.com/office/officeart/2005/8/layout/bList2"/>
    <dgm:cxn modelId="{0287412C-F131-4E74-AFCC-267A0880375D}" type="presParOf" srcId="{6CEFB053-F2D4-4430-87E3-7068F61FD6C7}" destId="{86BBAEF4-D0F7-403E-9838-EA0700156CDF}" srcOrd="3" destOrd="0" presId="urn:microsoft.com/office/officeart/2005/8/layout/bList2"/>
    <dgm:cxn modelId="{5A1F22BE-3662-4660-9B83-CB4B80DF4150}" type="presParOf" srcId="{82DAF488-22D6-48AA-826E-E2DD97967280}" destId="{A5188290-2759-433A-8310-3308497C2192}" srcOrd="1" destOrd="0" presId="urn:microsoft.com/office/officeart/2005/8/layout/bList2"/>
    <dgm:cxn modelId="{630D25A4-98D4-4E66-A7C6-9307765DA9FE}" type="presParOf" srcId="{82DAF488-22D6-48AA-826E-E2DD97967280}" destId="{2670DC53-669D-4028-A6B5-76DC59EB3B94}" srcOrd="2" destOrd="0" presId="urn:microsoft.com/office/officeart/2005/8/layout/bList2"/>
    <dgm:cxn modelId="{E04C4707-E643-4063-8FDE-43DA01E15FC8}" type="presParOf" srcId="{2670DC53-669D-4028-A6B5-76DC59EB3B94}" destId="{D5A45920-E4EF-443F-849E-CC0F3889F589}" srcOrd="0" destOrd="0" presId="urn:microsoft.com/office/officeart/2005/8/layout/bList2"/>
    <dgm:cxn modelId="{D6E63E39-594B-46A6-8341-A6FA12E0AFE6}" type="presParOf" srcId="{2670DC53-669D-4028-A6B5-76DC59EB3B94}" destId="{C2E2710E-B8D8-4DCA-81D0-E2728E888C92}" srcOrd="1" destOrd="0" presId="urn:microsoft.com/office/officeart/2005/8/layout/bList2"/>
    <dgm:cxn modelId="{1CA81E9C-5F2B-4F15-B4AC-9330635A71BB}" type="presParOf" srcId="{2670DC53-669D-4028-A6B5-76DC59EB3B94}" destId="{6241AB95-5D35-459A-9739-405A84A55DE5}" srcOrd="2" destOrd="0" presId="urn:microsoft.com/office/officeart/2005/8/layout/bList2"/>
    <dgm:cxn modelId="{231AC5DC-0830-4B33-AE87-4B253B261729}" type="presParOf" srcId="{2670DC53-669D-4028-A6B5-76DC59EB3B94}" destId="{C229CDC5-1153-47AE-BEF5-E1EE298E025F}" srcOrd="3" destOrd="0" presId="urn:microsoft.com/office/officeart/2005/8/layout/bList2"/>
    <dgm:cxn modelId="{C14A1C92-5B24-4CC2-9700-6B273797A6D7}" type="presParOf" srcId="{82DAF488-22D6-48AA-826E-E2DD97967280}" destId="{633570C8-CD34-451B-8B64-75369CBA9CBC}" srcOrd="3" destOrd="0" presId="urn:microsoft.com/office/officeart/2005/8/layout/bList2"/>
    <dgm:cxn modelId="{402AFED9-09C9-47C3-AF8C-42717E0144E9}" type="presParOf" srcId="{82DAF488-22D6-48AA-826E-E2DD97967280}" destId="{FB5F86B7-8E38-463E-B5FB-2600510D2132}" srcOrd="4" destOrd="0" presId="urn:microsoft.com/office/officeart/2005/8/layout/bList2"/>
    <dgm:cxn modelId="{D204E986-2303-4189-8B11-7E2321CA2AF2}" type="presParOf" srcId="{FB5F86B7-8E38-463E-B5FB-2600510D2132}" destId="{9DC9CA4D-BFA6-48A6-8CB4-E303BA6F8F77}" srcOrd="0" destOrd="0" presId="urn:microsoft.com/office/officeart/2005/8/layout/bList2"/>
    <dgm:cxn modelId="{D3CA49C2-110B-4988-8AF8-28F5557CFF3F}" type="presParOf" srcId="{FB5F86B7-8E38-463E-B5FB-2600510D2132}" destId="{619EC3B4-27C2-4161-9248-792E1E6ADB48}" srcOrd="1" destOrd="0" presId="urn:microsoft.com/office/officeart/2005/8/layout/bList2"/>
    <dgm:cxn modelId="{8AD4393A-4B2C-47C5-AFAD-BB8EE6547CF5}" type="presParOf" srcId="{FB5F86B7-8E38-463E-B5FB-2600510D2132}" destId="{A90C7685-5971-4F45-A138-BEA8A07E0205}" srcOrd="2" destOrd="0" presId="urn:microsoft.com/office/officeart/2005/8/layout/bList2"/>
    <dgm:cxn modelId="{CE9CAB3B-4C90-4A44-88EF-94339048A711}" type="presParOf" srcId="{FB5F86B7-8E38-463E-B5FB-2600510D2132}" destId="{770426A6-50DD-478E-8D66-25214157A01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82D463-5534-4042-8FD0-7D40E9AF1C3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B901747C-4013-4548-A9E5-43B11AB7CBC0}">
      <dgm:prSet phldrT="[نص]" custT="1"/>
      <dgm:spPr/>
      <dgm:t>
        <a:bodyPr/>
        <a:lstStyle/>
        <a:p>
          <a:pPr rtl="1"/>
          <a:r>
            <a:rPr lang="en-US" sz="7200" b="1" dirty="0" smtClean="0">
              <a:solidFill>
                <a:schemeClr val="accent3">
                  <a:lumMod val="50000"/>
                </a:schemeClr>
              </a:solidFill>
            </a:rPr>
            <a:t>Post- office </a:t>
          </a:r>
          <a:endParaRPr lang="ar-SA" sz="7200" b="1" dirty="0">
            <a:solidFill>
              <a:schemeClr val="accent3">
                <a:lumMod val="50000"/>
              </a:schemeClr>
            </a:solidFill>
          </a:endParaRPr>
        </a:p>
      </dgm:t>
    </dgm:pt>
    <dgm:pt modelId="{ED99D663-A95C-4E2A-AD24-C8633F6C448C}" type="parTrans" cxnId="{9E194AB8-6694-43CC-940C-A5984E349621}">
      <dgm:prSet/>
      <dgm:spPr/>
      <dgm:t>
        <a:bodyPr/>
        <a:lstStyle/>
        <a:p>
          <a:pPr rtl="1"/>
          <a:endParaRPr lang="ar-SA"/>
        </a:p>
      </dgm:t>
    </dgm:pt>
    <dgm:pt modelId="{902B9A06-9817-4F44-84BE-7B01CF926167}" type="sibTrans" cxnId="{9E194AB8-6694-43CC-940C-A5984E349621}">
      <dgm:prSet/>
      <dgm:spPr/>
      <dgm:t>
        <a:bodyPr/>
        <a:lstStyle/>
        <a:p>
          <a:pPr rtl="1"/>
          <a:endParaRPr lang="ar-SA"/>
        </a:p>
      </dgm:t>
    </dgm:pt>
    <dgm:pt modelId="{2C012217-6F96-4CB4-8032-AAA8A4D38CB8}">
      <dgm:prSet phldrT="[نص]" custT="1"/>
      <dgm:spPr/>
      <dgm:t>
        <a:bodyPr/>
        <a:lstStyle/>
        <a:p>
          <a:pPr rtl="1"/>
          <a:r>
            <a:rPr lang="en-US" sz="8000" b="1" dirty="0" smtClean="0">
              <a:solidFill>
                <a:schemeClr val="accent3">
                  <a:lumMod val="50000"/>
                </a:schemeClr>
              </a:solidFill>
            </a:rPr>
            <a:t>Work-place</a:t>
          </a:r>
          <a:endParaRPr lang="ar-SA" sz="6500" b="1" dirty="0">
            <a:solidFill>
              <a:schemeClr val="accent3">
                <a:lumMod val="50000"/>
              </a:schemeClr>
            </a:solidFill>
          </a:endParaRPr>
        </a:p>
      </dgm:t>
    </dgm:pt>
    <dgm:pt modelId="{2EE78CCD-69FC-4469-BCE1-609E205120A2}" type="parTrans" cxnId="{835DB92A-9B37-4012-B6E5-D05351250B35}">
      <dgm:prSet/>
      <dgm:spPr/>
      <dgm:t>
        <a:bodyPr/>
        <a:lstStyle/>
        <a:p>
          <a:pPr rtl="1"/>
          <a:endParaRPr lang="ar-SA"/>
        </a:p>
      </dgm:t>
    </dgm:pt>
    <dgm:pt modelId="{0C197985-96BD-4A0F-89C6-BE871199411A}" type="sibTrans" cxnId="{835DB92A-9B37-4012-B6E5-D05351250B35}">
      <dgm:prSet/>
      <dgm:spPr/>
      <dgm:t>
        <a:bodyPr/>
        <a:lstStyle/>
        <a:p>
          <a:pPr rtl="1"/>
          <a:endParaRPr lang="ar-SA"/>
        </a:p>
      </dgm:t>
    </dgm:pt>
    <dgm:pt modelId="{0BC143DE-B6A0-4996-899A-7D35A045A92F}">
      <dgm:prSet phldrT="[نص]" custT="1"/>
      <dgm:spPr/>
      <dgm:t>
        <a:bodyPr/>
        <a:lstStyle/>
        <a:p>
          <a:pPr rtl="1"/>
          <a:r>
            <a:rPr lang="en-US" sz="7200" b="1" dirty="0" smtClean="0">
              <a:solidFill>
                <a:schemeClr val="accent3">
                  <a:lumMod val="50000"/>
                </a:schemeClr>
              </a:solidFill>
            </a:rPr>
            <a:t>Greeting-cards</a:t>
          </a:r>
          <a:endParaRPr lang="ar-SA" sz="7200" b="1" dirty="0">
            <a:solidFill>
              <a:schemeClr val="accent3">
                <a:lumMod val="50000"/>
              </a:schemeClr>
            </a:solidFill>
          </a:endParaRPr>
        </a:p>
      </dgm:t>
    </dgm:pt>
    <dgm:pt modelId="{6B00981B-3321-465A-8E7B-36F8CED12CA8}" type="parTrans" cxnId="{40FEEC92-7E3C-45DA-AE92-E1113FB5D92F}">
      <dgm:prSet/>
      <dgm:spPr/>
      <dgm:t>
        <a:bodyPr/>
        <a:lstStyle/>
        <a:p>
          <a:pPr rtl="1"/>
          <a:endParaRPr lang="ar-SA"/>
        </a:p>
      </dgm:t>
    </dgm:pt>
    <dgm:pt modelId="{06ADCA7C-9F94-4255-93C8-D92C191AD987}" type="sibTrans" cxnId="{40FEEC92-7E3C-45DA-AE92-E1113FB5D92F}">
      <dgm:prSet/>
      <dgm:spPr/>
      <dgm:t>
        <a:bodyPr/>
        <a:lstStyle/>
        <a:p>
          <a:pPr rtl="1"/>
          <a:endParaRPr lang="ar-SA"/>
        </a:p>
      </dgm:t>
    </dgm:pt>
    <dgm:pt modelId="{77067078-2E6C-4E65-A9B7-0F51D80DE0C5}" type="pres">
      <dgm:prSet presAssocID="{CF82D463-5534-4042-8FD0-7D40E9AF1C3A}" presName="linear" presStyleCnt="0">
        <dgm:presLayoutVars>
          <dgm:dir/>
          <dgm:resizeHandles val="exact"/>
        </dgm:presLayoutVars>
      </dgm:prSet>
      <dgm:spPr/>
    </dgm:pt>
    <dgm:pt modelId="{2092D8BA-2D93-4953-B368-D5BBCA6BE68E}" type="pres">
      <dgm:prSet presAssocID="{B901747C-4013-4548-A9E5-43B11AB7CBC0}" presName="comp" presStyleCnt="0"/>
      <dgm:spPr/>
    </dgm:pt>
    <dgm:pt modelId="{002E0751-2B9A-4739-B9E9-2BD0AD05705D}" type="pres">
      <dgm:prSet presAssocID="{B901747C-4013-4548-A9E5-43B11AB7CBC0}" presName="box" presStyleLbl="node1" presStyleIdx="0" presStyleCnt="3"/>
      <dgm:spPr/>
      <dgm:t>
        <a:bodyPr/>
        <a:lstStyle/>
        <a:p>
          <a:pPr rtl="1"/>
          <a:endParaRPr lang="ar-SA"/>
        </a:p>
      </dgm:t>
    </dgm:pt>
    <dgm:pt modelId="{74665B7C-E6C7-4167-9717-925546708827}" type="pres">
      <dgm:prSet presAssocID="{B901747C-4013-4548-A9E5-43B11AB7CBC0}" presName="img" presStyleLbl="fgImgPlace1" presStyleIdx="0" presStyleCnt="3" custScaleX="203277" custScaleY="12749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AB76CBE-26E3-4F09-8233-136E426CB4D2}" type="pres">
      <dgm:prSet presAssocID="{B901747C-4013-4548-A9E5-43B11AB7CBC0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5AE912D-C3DE-43F1-B609-391F5D40B7BE}" type="pres">
      <dgm:prSet presAssocID="{902B9A06-9817-4F44-84BE-7B01CF926167}" presName="spacer" presStyleCnt="0"/>
      <dgm:spPr/>
    </dgm:pt>
    <dgm:pt modelId="{DF5E1F7D-248D-4F7B-8F55-B933F9E5D98C}" type="pres">
      <dgm:prSet presAssocID="{2C012217-6F96-4CB4-8032-AAA8A4D38CB8}" presName="comp" presStyleCnt="0"/>
      <dgm:spPr/>
    </dgm:pt>
    <dgm:pt modelId="{E1DF7C3F-C835-47DB-AF1C-285064C198FD}" type="pres">
      <dgm:prSet presAssocID="{2C012217-6F96-4CB4-8032-AAA8A4D38CB8}" presName="box" presStyleLbl="node1" presStyleIdx="1" presStyleCnt="3" custLinFactNeighborX="2751" custLinFactNeighborY="2761"/>
      <dgm:spPr/>
      <dgm:t>
        <a:bodyPr/>
        <a:lstStyle/>
        <a:p>
          <a:pPr rtl="1"/>
          <a:endParaRPr lang="ar-SA"/>
        </a:p>
      </dgm:t>
    </dgm:pt>
    <dgm:pt modelId="{DBD5681A-C3EA-471A-9E90-D435F39A2B8E}" type="pres">
      <dgm:prSet presAssocID="{2C012217-6F96-4CB4-8032-AAA8A4D38CB8}" presName="img" presStyleLbl="fgImgPlace1" presStyleIdx="1" presStyleCnt="3" custFlipVert="1" custFlipHor="1" custScaleX="6584" custScaleY="19991"/>
      <dgm:spPr/>
    </dgm:pt>
    <dgm:pt modelId="{E830C26E-69FD-4B1B-98E1-A6FC212FFE92}" type="pres">
      <dgm:prSet presAssocID="{2C012217-6F96-4CB4-8032-AAA8A4D38CB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EF4CA98-C527-49C0-937F-8F815EF48EFF}" type="pres">
      <dgm:prSet presAssocID="{0C197985-96BD-4A0F-89C6-BE871199411A}" presName="spacer" presStyleCnt="0"/>
      <dgm:spPr/>
    </dgm:pt>
    <dgm:pt modelId="{D8D26455-EDFE-4742-B9FA-81682E15C30C}" type="pres">
      <dgm:prSet presAssocID="{0BC143DE-B6A0-4996-899A-7D35A045A92F}" presName="comp" presStyleCnt="0"/>
      <dgm:spPr/>
    </dgm:pt>
    <dgm:pt modelId="{6CE3F70F-7115-44C9-A249-195ACCBB5F04}" type="pres">
      <dgm:prSet presAssocID="{0BC143DE-B6A0-4996-899A-7D35A045A92F}" presName="box" presStyleLbl="node1" presStyleIdx="2" presStyleCnt="3"/>
      <dgm:spPr/>
      <dgm:t>
        <a:bodyPr/>
        <a:lstStyle/>
        <a:p>
          <a:pPr rtl="1"/>
          <a:endParaRPr lang="ar-SA"/>
        </a:p>
      </dgm:t>
    </dgm:pt>
    <dgm:pt modelId="{4E9AF74A-6156-4984-B1F6-54D186BF576A}" type="pres">
      <dgm:prSet presAssocID="{0BC143DE-B6A0-4996-899A-7D35A045A92F}" presName="img" presStyleLbl="fgImgPlace1" presStyleIdx="2" presStyleCnt="3" custFlipVert="1" custFlipHor="1" custScaleX="15334" custScaleY="21427"/>
      <dgm:spPr/>
    </dgm:pt>
    <dgm:pt modelId="{AE4E0C53-341C-48E4-9BDC-879598EC9E67}" type="pres">
      <dgm:prSet presAssocID="{0BC143DE-B6A0-4996-899A-7D35A045A92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35DB92A-9B37-4012-B6E5-D05351250B35}" srcId="{CF82D463-5534-4042-8FD0-7D40E9AF1C3A}" destId="{2C012217-6F96-4CB4-8032-AAA8A4D38CB8}" srcOrd="1" destOrd="0" parTransId="{2EE78CCD-69FC-4469-BCE1-609E205120A2}" sibTransId="{0C197985-96BD-4A0F-89C6-BE871199411A}"/>
    <dgm:cxn modelId="{9E194AB8-6694-43CC-940C-A5984E349621}" srcId="{CF82D463-5534-4042-8FD0-7D40E9AF1C3A}" destId="{B901747C-4013-4548-A9E5-43B11AB7CBC0}" srcOrd="0" destOrd="0" parTransId="{ED99D663-A95C-4E2A-AD24-C8633F6C448C}" sibTransId="{902B9A06-9817-4F44-84BE-7B01CF926167}"/>
    <dgm:cxn modelId="{45B5D338-254D-44AD-98BE-8F2288E06176}" type="presOf" srcId="{0BC143DE-B6A0-4996-899A-7D35A045A92F}" destId="{AE4E0C53-341C-48E4-9BDC-879598EC9E67}" srcOrd="1" destOrd="0" presId="urn:microsoft.com/office/officeart/2005/8/layout/vList4"/>
    <dgm:cxn modelId="{B218A76B-FBB0-4E8D-A8FC-14B1EA481B29}" type="presOf" srcId="{2C012217-6F96-4CB4-8032-AAA8A4D38CB8}" destId="{E830C26E-69FD-4B1B-98E1-A6FC212FFE92}" srcOrd="1" destOrd="0" presId="urn:microsoft.com/office/officeart/2005/8/layout/vList4"/>
    <dgm:cxn modelId="{40FEEC92-7E3C-45DA-AE92-E1113FB5D92F}" srcId="{CF82D463-5534-4042-8FD0-7D40E9AF1C3A}" destId="{0BC143DE-B6A0-4996-899A-7D35A045A92F}" srcOrd="2" destOrd="0" parTransId="{6B00981B-3321-465A-8E7B-36F8CED12CA8}" sibTransId="{06ADCA7C-9F94-4255-93C8-D92C191AD987}"/>
    <dgm:cxn modelId="{C638682F-2773-4CED-BD83-78784FD00E5A}" type="presOf" srcId="{B901747C-4013-4548-A9E5-43B11AB7CBC0}" destId="{002E0751-2B9A-4739-B9E9-2BD0AD05705D}" srcOrd="0" destOrd="0" presId="urn:microsoft.com/office/officeart/2005/8/layout/vList4"/>
    <dgm:cxn modelId="{6356A3EF-9227-4184-AE5B-45B7E905628E}" type="presOf" srcId="{CF82D463-5534-4042-8FD0-7D40E9AF1C3A}" destId="{77067078-2E6C-4E65-A9B7-0F51D80DE0C5}" srcOrd="0" destOrd="0" presId="urn:microsoft.com/office/officeart/2005/8/layout/vList4"/>
    <dgm:cxn modelId="{1B12E05A-5267-4177-9DA1-0840F48B899E}" type="presOf" srcId="{0BC143DE-B6A0-4996-899A-7D35A045A92F}" destId="{6CE3F70F-7115-44C9-A249-195ACCBB5F04}" srcOrd="0" destOrd="0" presId="urn:microsoft.com/office/officeart/2005/8/layout/vList4"/>
    <dgm:cxn modelId="{20048F71-8CC0-4C74-8E55-BE99C4E0639D}" type="presOf" srcId="{2C012217-6F96-4CB4-8032-AAA8A4D38CB8}" destId="{E1DF7C3F-C835-47DB-AF1C-285064C198FD}" srcOrd="0" destOrd="0" presId="urn:microsoft.com/office/officeart/2005/8/layout/vList4"/>
    <dgm:cxn modelId="{EDDD30B1-F9D4-465B-B565-7182A98B6424}" type="presOf" srcId="{B901747C-4013-4548-A9E5-43B11AB7CBC0}" destId="{4AB76CBE-26E3-4F09-8233-136E426CB4D2}" srcOrd="1" destOrd="0" presId="urn:microsoft.com/office/officeart/2005/8/layout/vList4"/>
    <dgm:cxn modelId="{BF89D257-6F3A-4E68-BAED-D9A9F80E531C}" type="presParOf" srcId="{77067078-2E6C-4E65-A9B7-0F51D80DE0C5}" destId="{2092D8BA-2D93-4953-B368-D5BBCA6BE68E}" srcOrd="0" destOrd="0" presId="urn:microsoft.com/office/officeart/2005/8/layout/vList4"/>
    <dgm:cxn modelId="{D7DE5B2F-E7AA-4EA9-9166-EBE7D50F8C63}" type="presParOf" srcId="{2092D8BA-2D93-4953-B368-D5BBCA6BE68E}" destId="{002E0751-2B9A-4739-B9E9-2BD0AD05705D}" srcOrd="0" destOrd="0" presId="urn:microsoft.com/office/officeart/2005/8/layout/vList4"/>
    <dgm:cxn modelId="{44E7A327-7D54-407C-ABC1-4B7DB99B4B0E}" type="presParOf" srcId="{2092D8BA-2D93-4953-B368-D5BBCA6BE68E}" destId="{74665B7C-E6C7-4167-9717-925546708827}" srcOrd="1" destOrd="0" presId="urn:microsoft.com/office/officeart/2005/8/layout/vList4"/>
    <dgm:cxn modelId="{5ED461F8-FE9B-4C54-8ACE-B6FC4293C0AD}" type="presParOf" srcId="{2092D8BA-2D93-4953-B368-D5BBCA6BE68E}" destId="{4AB76CBE-26E3-4F09-8233-136E426CB4D2}" srcOrd="2" destOrd="0" presId="urn:microsoft.com/office/officeart/2005/8/layout/vList4"/>
    <dgm:cxn modelId="{98FAE519-3B6C-41C2-BD59-E6D89C6B324E}" type="presParOf" srcId="{77067078-2E6C-4E65-A9B7-0F51D80DE0C5}" destId="{85AE912D-C3DE-43F1-B609-391F5D40B7BE}" srcOrd="1" destOrd="0" presId="urn:microsoft.com/office/officeart/2005/8/layout/vList4"/>
    <dgm:cxn modelId="{0DEE96B5-E04E-4231-8304-3FD159A578D0}" type="presParOf" srcId="{77067078-2E6C-4E65-A9B7-0F51D80DE0C5}" destId="{DF5E1F7D-248D-4F7B-8F55-B933F9E5D98C}" srcOrd="2" destOrd="0" presId="urn:microsoft.com/office/officeart/2005/8/layout/vList4"/>
    <dgm:cxn modelId="{C3FE532E-DC78-4D85-9643-10D936F9A1C1}" type="presParOf" srcId="{DF5E1F7D-248D-4F7B-8F55-B933F9E5D98C}" destId="{E1DF7C3F-C835-47DB-AF1C-285064C198FD}" srcOrd="0" destOrd="0" presId="urn:microsoft.com/office/officeart/2005/8/layout/vList4"/>
    <dgm:cxn modelId="{A6437A1D-992B-4E01-8535-6B64E0C6025F}" type="presParOf" srcId="{DF5E1F7D-248D-4F7B-8F55-B933F9E5D98C}" destId="{DBD5681A-C3EA-471A-9E90-D435F39A2B8E}" srcOrd="1" destOrd="0" presId="urn:microsoft.com/office/officeart/2005/8/layout/vList4"/>
    <dgm:cxn modelId="{6F1E9AEE-646E-4873-92ED-95DF9FC2A0A8}" type="presParOf" srcId="{DF5E1F7D-248D-4F7B-8F55-B933F9E5D98C}" destId="{E830C26E-69FD-4B1B-98E1-A6FC212FFE92}" srcOrd="2" destOrd="0" presId="urn:microsoft.com/office/officeart/2005/8/layout/vList4"/>
    <dgm:cxn modelId="{07B2B7A4-7E80-4774-BC09-E9DE0557534F}" type="presParOf" srcId="{77067078-2E6C-4E65-A9B7-0F51D80DE0C5}" destId="{FEF4CA98-C527-49C0-937F-8F815EF48EFF}" srcOrd="3" destOrd="0" presId="urn:microsoft.com/office/officeart/2005/8/layout/vList4"/>
    <dgm:cxn modelId="{E1CFA013-9000-431E-B18A-CB40AB1598B7}" type="presParOf" srcId="{77067078-2E6C-4E65-A9B7-0F51D80DE0C5}" destId="{D8D26455-EDFE-4742-B9FA-81682E15C30C}" srcOrd="4" destOrd="0" presId="urn:microsoft.com/office/officeart/2005/8/layout/vList4"/>
    <dgm:cxn modelId="{26A5F4BC-6378-4539-B633-8AA86240EF9A}" type="presParOf" srcId="{D8D26455-EDFE-4742-B9FA-81682E15C30C}" destId="{6CE3F70F-7115-44C9-A249-195ACCBB5F04}" srcOrd="0" destOrd="0" presId="urn:microsoft.com/office/officeart/2005/8/layout/vList4"/>
    <dgm:cxn modelId="{09899345-8352-4F63-86C7-A3F64EE7EBC2}" type="presParOf" srcId="{D8D26455-EDFE-4742-B9FA-81682E15C30C}" destId="{4E9AF74A-6156-4984-B1F6-54D186BF576A}" srcOrd="1" destOrd="0" presId="urn:microsoft.com/office/officeart/2005/8/layout/vList4"/>
    <dgm:cxn modelId="{3B2D77C7-DF49-4581-92E8-94CD64644E15}" type="presParOf" srcId="{D8D26455-EDFE-4742-B9FA-81682E15C30C}" destId="{AE4E0C53-341C-48E4-9BDC-879598EC9E6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FAD378-26B7-4084-951F-615C33F73E1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6E7911A2-66BE-4B40-BA88-842F3E6AF5F5}">
      <dgm:prSet phldrT="[نص]" custT="1"/>
      <dgm:spPr/>
      <dgm:t>
        <a:bodyPr/>
        <a:lstStyle/>
        <a:p>
          <a:pPr rtl="1"/>
          <a:r>
            <a:rPr lang="en-US" sz="6600" b="1" dirty="0" smtClean="0">
              <a:solidFill>
                <a:schemeClr val="accent3">
                  <a:lumMod val="50000"/>
                </a:schemeClr>
              </a:solidFill>
            </a:rPr>
            <a:t>Internet –cafe`</a:t>
          </a:r>
          <a:endParaRPr lang="ar-SA" sz="6600" b="1" dirty="0">
            <a:solidFill>
              <a:schemeClr val="accent3">
                <a:lumMod val="50000"/>
              </a:schemeClr>
            </a:solidFill>
          </a:endParaRPr>
        </a:p>
      </dgm:t>
    </dgm:pt>
    <dgm:pt modelId="{F0F873F8-572C-4230-944D-78F6D2F1CF6E}" type="parTrans" cxnId="{BCFF2F87-136B-4E3A-8E38-9B5DC0723BDA}">
      <dgm:prSet/>
      <dgm:spPr/>
      <dgm:t>
        <a:bodyPr/>
        <a:lstStyle/>
        <a:p>
          <a:pPr rtl="1"/>
          <a:endParaRPr lang="ar-SA"/>
        </a:p>
      </dgm:t>
    </dgm:pt>
    <dgm:pt modelId="{9DBDE28A-299B-426D-A654-F5C4AD156C2A}" type="sibTrans" cxnId="{BCFF2F87-136B-4E3A-8E38-9B5DC0723BDA}">
      <dgm:prSet/>
      <dgm:spPr/>
      <dgm:t>
        <a:bodyPr/>
        <a:lstStyle/>
        <a:p>
          <a:pPr rtl="1"/>
          <a:endParaRPr lang="ar-SA"/>
        </a:p>
      </dgm:t>
    </dgm:pt>
    <dgm:pt modelId="{666A6B5C-06C8-4A6A-BC29-11E807A20298}">
      <dgm:prSet phldrT="[نص]" custT="1"/>
      <dgm:spPr/>
      <dgm:t>
        <a:bodyPr/>
        <a:lstStyle/>
        <a:p>
          <a:pPr algn="ctr" rtl="1"/>
          <a:r>
            <a:rPr lang="en-US" sz="8000" b="1" dirty="0" smtClean="0">
              <a:solidFill>
                <a:schemeClr val="accent3">
                  <a:lumMod val="50000"/>
                </a:schemeClr>
              </a:solidFill>
            </a:rPr>
            <a:t>Telephone- line</a:t>
          </a:r>
          <a:endParaRPr lang="ar-SA" sz="8000" b="1" dirty="0">
            <a:solidFill>
              <a:schemeClr val="accent3">
                <a:lumMod val="50000"/>
              </a:schemeClr>
            </a:solidFill>
          </a:endParaRPr>
        </a:p>
      </dgm:t>
    </dgm:pt>
    <dgm:pt modelId="{88F17BA0-0A56-4371-8F30-AA472457DF69}" type="parTrans" cxnId="{4059F4B8-E762-4FB8-B77B-9CD22B48C366}">
      <dgm:prSet/>
      <dgm:spPr/>
      <dgm:t>
        <a:bodyPr/>
        <a:lstStyle/>
        <a:p>
          <a:pPr rtl="1"/>
          <a:endParaRPr lang="ar-SA"/>
        </a:p>
      </dgm:t>
    </dgm:pt>
    <dgm:pt modelId="{6EDD39B1-FB00-4661-BD28-4589B88E5199}" type="sibTrans" cxnId="{4059F4B8-E762-4FB8-B77B-9CD22B48C366}">
      <dgm:prSet/>
      <dgm:spPr/>
      <dgm:t>
        <a:bodyPr/>
        <a:lstStyle/>
        <a:p>
          <a:pPr rtl="1"/>
          <a:endParaRPr lang="ar-SA"/>
        </a:p>
      </dgm:t>
    </dgm:pt>
    <dgm:pt modelId="{5B47FBFC-CDFE-4472-9CFE-2C29843A9835}" type="pres">
      <dgm:prSet presAssocID="{83FAD378-26B7-4084-951F-615C33F73E1B}" presName="linear" presStyleCnt="0">
        <dgm:presLayoutVars>
          <dgm:dir/>
          <dgm:resizeHandles val="exact"/>
        </dgm:presLayoutVars>
      </dgm:prSet>
      <dgm:spPr/>
    </dgm:pt>
    <dgm:pt modelId="{697762C5-0BAA-4759-BB5B-DD523ED09EBA}" type="pres">
      <dgm:prSet presAssocID="{6E7911A2-66BE-4B40-BA88-842F3E6AF5F5}" presName="comp" presStyleCnt="0"/>
      <dgm:spPr/>
    </dgm:pt>
    <dgm:pt modelId="{DCDB15E3-3621-435B-8673-AA4A4F4FA6CD}" type="pres">
      <dgm:prSet presAssocID="{6E7911A2-66BE-4B40-BA88-842F3E6AF5F5}" presName="box" presStyleLbl="node1" presStyleIdx="0" presStyleCnt="2"/>
      <dgm:spPr/>
      <dgm:t>
        <a:bodyPr/>
        <a:lstStyle/>
        <a:p>
          <a:pPr rtl="1"/>
          <a:endParaRPr lang="ar-SA"/>
        </a:p>
      </dgm:t>
    </dgm:pt>
    <dgm:pt modelId="{7F706CC8-B7B5-412B-BF97-72C650A7FE07}" type="pres">
      <dgm:prSet presAssocID="{6E7911A2-66BE-4B40-BA88-842F3E6AF5F5}" presName="img" presStyleLbl="fgImgPlace1" presStyleIdx="0" presStyleCnt="2" custScaleX="176756" custScaleY="13776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58114D0-B379-4634-A944-2EBD886A0359}" type="pres">
      <dgm:prSet presAssocID="{6E7911A2-66BE-4B40-BA88-842F3E6AF5F5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83EE083-5533-4041-8523-8AE646C068EC}" type="pres">
      <dgm:prSet presAssocID="{9DBDE28A-299B-426D-A654-F5C4AD156C2A}" presName="spacer" presStyleCnt="0"/>
      <dgm:spPr/>
    </dgm:pt>
    <dgm:pt modelId="{CFAB1655-7B4C-46EF-A585-BF32E6D5DF11}" type="pres">
      <dgm:prSet presAssocID="{666A6B5C-06C8-4A6A-BC29-11E807A20298}" presName="comp" presStyleCnt="0"/>
      <dgm:spPr/>
    </dgm:pt>
    <dgm:pt modelId="{9693B422-E5D2-400C-8300-21704B8A2600}" type="pres">
      <dgm:prSet presAssocID="{666A6B5C-06C8-4A6A-BC29-11E807A20298}" presName="box" presStyleLbl="node1" presStyleIdx="1" presStyleCnt="2"/>
      <dgm:spPr/>
      <dgm:t>
        <a:bodyPr/>
        <a:lstStyle/>
        <a:p>
          <a:pPr rtl="1"/>
          <a:endParaRPr lang="ar-SA"/>
        </a:p>
      </dgm:t>
    </dgm:pt>
    <dgm:pt modelId="{90F246C0-4B12-4798-A738-0B3043FEED18}" type="pres">
      <dgm:prSet presAssocID="{666A6B5C-06C8-4A6A-BC29-11E807A20298}" presName="img" presStyleLbl="fgImgPlace1" presStyleIdx="1" presStyleCnt="2" custFlipVert="1" custFlipHor="1" custScaleX="8209" custScaleY="14982"/>
      <dgm:spPr/>
    </dgm:pt>
    <dgm:pt modelId="{875318FF-7C91-4617-AF20-F58F8E007662}" type="pres">
      <dgm:prSet presAssocID="{666A6B5C-06C8-4A6A-BC29-11E807A20298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BCFF2F87-136B-4E3A-8E38-9B5DC0723BDA}" srcId="{83FAD378-26B7-4084-951F-615C33F73E1B}" destId="{6E7911A2-66BE-4B40-BA88-842F3E6AF5F5}" srcOrd="0" destOrd="0" parTransId="{F0F873F8-572C-4230-944D-78F6D2F1CF6E}" sibTransId="{9DBDE28A-299B-426D-A654-F5C4AD156C2A}"/>
    <dgm:cxn modelId="{4059F4B8-E762-4FB8-B77B-9CD22B48C366}" srcId="{83FAD378-26B7-4084-951F-615C33F73E1B}" destId="{666A6B5C-06C8-4A6A-BC29-11E807A20298}" srcOrd="1" destOrd="0" parTransId="{88F17BA0-0A56-4371-8F30-AA472457DF69}" sibTransId="{6EDD39B1-FB00-4661-BD28-4589B88E5199}"/>
    <dgm:cxn modelId="{04DED963-61D1-4AC1-9E5A-C6E67F9B3B54}" type="presOf" srcId="{666A6B5C-06C8-4A6A-BC29-11E807A20298}" destId="{875318FF-7C91-4617-AF20-F58F8E007662}" srcOrd="1" destOrd="0" presId="urn:microsoft.com/office/officeart/2005/8/layout/vList4"/>
    <dgm:cxn modelId="{43203E5D-DF54-453F-898E-C74EC747A56A}" type="presOf" srcId="{6E7911A2-66BE-4B40-BA88-842F3E6AF5F5}" destId="{158114D0-B379-4634-A944-2EBD886A0359}" srcOrd="1" destOrd="0" presId="urn:microsoft.com/office/officeart/2005/8/layout/vList4"/>
    <dgm:cxn modelId="{ABABD0E5-20BD-4BDA-807C-4806A0EEE66A}" type="presOf" srcId="{6E7911A2-66BE-4B40-BA88-842F3E6AF5F5}" destId="{DCDB15E3-3621-435B-8673-AA4A4F4FA6CD}" srcOrd="0" destOrd="0" presId="urn:microsoft.com/office/officeart/2005/8/layout/vList4"/>
    <dgm:cxn modelId="{7F43BA23-3A53-48CE-B8BF-6240752E6873}" type="presOf" srcId="{666A6B5C-06C8-4A6A-BC29-11E807A20298}" destId="{9693B422-E5D2-400C-8300-21704B8A2600}" srcOrd="0" destOrd="0" presId="urn:microsoft.com/office/officeart/2005/8/layout/vList4"/>
    <dgm:cxn modelId="{36CB8190-8392-4E7E-AF40-E9D6823E08B9}" type="presOf" srcId="{83FAD378-26B7-4084-951F-615C33F73E1B}" destId="{5B47FBFC-CDFE-4472-9CFE-2C29843A9835}" srcOrd="0" destOrd="0" presId="urn:microsoft.com/office/officeart/2005/8/layout/vList4"/>
    <dgm:cxn modelId="{326260CB-E1EE-40AE-8A43-D4DFBC443077}" type="presParOf" srcId="{5B47FBFC-CDFE-4472-9CFE-2C29843A9835}" destId="{697762C5-0BAA-4759-BB5B-DD523ED09EBA}" srcOrd="0" destOrd="0" presId="urn:microsoft.com/office/officeart/2005/8/layout/vList4"/>
    <dgm:cxn modelId="{A6CB54C0-AE37-4264-9905-DA4AC0E40711}" type="presParOf" srcId="{697762C5-0BAA-4759-BB5B-DD523ED09EBA}" destId="{DCDB15E3-3621-435B-8673-AA4A4F4FA6CD}" srcOrd="0" destOrd="0" presId="urn:microsoft.com/office/officeart/2005/8/layout/vList4"/>
    <dgm:cxn modelId="{4C7D924B-C989-4514-976F-88B188FB57B1}" type="presParOf" srcId="{697762C5-0BAA-4759-BB5B-DD523ED09EBA}" destId="{7F706CC8-B7B5-412B-BF97-72C650A7FE07}" srcOrd="1" destOrd="0" presId="urn:microsoft.com/office/officeart/2005/8/layout/vList4"/>
    <dgm:cxn modelId="{C40D57F6-E4F0-4761-B540-CACC313A3B95}" type="presParOf" srcId="{697762C5-0BAA-4759-BB5B-DD523ED09EBA}" destId="{158114D0-B379-4634-A944-2EBD886A0359}" srcOrd="2" destOrd="0" presId="urn:microsoft.com/office/officeart/2005/8/layout/vList4"/>
    <dgm:cxn modelId="{5B2E608E-F749-4BD6-B600-0121ECD1C2FF}" type="presParOf" srcId="{5B47FBFC-CDFE-4472-9CFE-2C29843A9835}" destId="{D83EE083-5533-4041-8523-8AE646C068EC}" srcOrd="1" destOrd="0" presId="urn:microsoft.com/office/officeart/2005/8/layout/vList4"/>
    <dgm:cxn modelId="{B937F7B2-46CC-4452-A9D7-C51F8C358DB3}" type="presParOf" srcId="{5B47FBFC-CDFE-4472-9CFE-2C29843A9835}" destId="{CFAB1655-7B4C-46EF-A585-BF32E6D5DF11}" srcOrd="2" destOrd="0" presId="urn:microsoft.com/office/officeart/2005/8/layout/vList4"/>
    <dgm:cxn modelId="{7322EE16-EF4F-4385-8ED9-1D066CCB09A0}" type="presParOf" srcId="{CFAB1655-7B4C-46EF-A585-BF32E6D5DF11}" destId="{9693B422-E5D2-400C-8300-21704B8A2600}" srcOrd="0" destOrd="0" presId="urn:microsoft.com/office/officeart/2005/8/layout/vList4"/>
    <dgm:cxn modelId="{CE69E984-2457-46D0-B772-A2B21036BEDF}" type="presParOf" srcId="{CFAB1655-7B4C-46EF-A585-BF32E6D5DF11}" destId="{90F246C0-4B12-4798-A738-0B3043FEED18}" srcOrd="1" destOrd="0" presId="urn:microsoft.com/office/officeart/2005/8/layout/vList4"/>
    <dgm:cxn modelId="{CBB83836-1D26-4AA7-B9D1-573AFF7CC44E}" type="presParOf" srcId="{CFAB1655-7B4C-46EF-A585-BF32E6D5DF11}" destId="{875318FF-7C91-4617-AF20-F58F8E0076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C1133C-8BDA-448C-A098-EABBA1CBC222}">
      <dsp:nvSpPr>
        <dsp:cNvPr id="0" name=""/>
        <dsp:cNvSpPr/>
      </dsp:nvSpPr>
      <dsp:spPr>
        <a:xfrm rot="10800000">
          <a:off x="2674633" y="28603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182880" rIns="341376" bIns="1828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800" kern="1200" dirty="0" smtClean="0"/>
            <a:t> </a:t>
          </a:r>
          <a:r>
            <a:rPr lang="en-US" sz="4800" kern="1200" dirty="0" smtClean="0">
              <a:solidFill>
                <a:schemeClr val="accent3">
                  <a:lumMod val="50000"/>
                </a:schemeClr>
              </a:solidFill>
            </a:rPr>
            <a:t>bedroom</a:t>
          </a:r>
          <a:endParaRPr lang="ar-SA" sz="48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2674633" y="28603"/>
        <a:ext cx="5472684" cy="1257304"/>
      </dsp:txXfrm>
    </dsp:sp>
    <dsp:sp modelId="{29F91B1C-7F40-4928-BEB7-DA3222DC9520}">
      <dsp:nvSpPr>
        <dsp:cNvPr id="0" name=""/>
        <dsp:cNvSpPr/>
      </dsp:nvSpPr>
      <dsp:spPr>
        <a:xfrm>
          <a:off x="0" y="28603"/>
          <a:ext cx="3986623" cy="1257304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70367-4805-4055-AA79-73CD3C7C9B69}">
      <dsp:nvSpPr>
        <dsp:cNvPr id="0" name=""/>
        <dsp:cNvSpPr/>
      </dsp:nvSpPr>
      <dsp:spPr>
        <a:xfrm rot="10800000">
          <a:off x="2530598" y="1612779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182880" rIns="341376" bIns="1828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accent3">
                  <a:lumMod val="50000"/>
                </a:schemeClr>
              </a:solidFill>
            </a:rPr>
            <a:t>Home-work</a:t>
          </a:r>
          <a:endParaRPr lang="ar-SA" sz="48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2530598" y="1612779"/>
        <a:ext cx="5472684" cy="1257304"/>
      </dsp:txXfrm>
    </dsp:sp>
    <dsp:sp modelId="{298D18DF-EC32-442E-AE64-5BF82092E9A1}">
      <dsp:nvSpPr>
        <dsp:cNvPr id="0" name=""/>
        <dsp:cNvSpPr/>
      </dsp:nvSpPr>
      <dsp:spPr>
        <a:xfrm>
          <a:off x="298373" y="1612779"/>
          <a:ext cx="2932826" cy="125730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CFB068-0D26-466C-9B2F-159722F2FE24}">
      <dsp:nvSpPr>
        <dsp:cNvPr id="0" name=""/>
        <dsp:cNvSpPr/>
      </dsp:nvSpPr>
      <dsp:spPr>
        <a:xfrm rot="10800000">
          <a:off x="2746674" y="3268658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182880" rIns="341376" bIns="1828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accent3">
                  <a:lumMod val="50000"/>
                </a:schemeClr>
              </a:solidFill>
            </a:rPr>
            <a:t>Laptop computer</a:t>
          </a:r>
          <a:endParaRPr lang="ar-SA" sz="48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2746674" y="3268658"/>
        <a:ext cx="5472684" cy="1257304"/>
      </dsp:txXfrm>
    </dsp:sp>
    <dsp:sp modelId="{2468E584-D733-4F25-B40F-8DC8259B011A}">
      <dsp:nvSpPr>
        <dsp:cNvPr id="0" name=""/>
        <dsp:cNvSpPr/>
      </dsp:nvSpPr>
      <dsp:spPr>
        <a:xfrm>
          <a:off x="717257" y="3266948"/>
          <a:ext cx="2644802" cy="12573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C50E15-2B87-489E-A934-713084625BA2}">
      <dsp:nvSpPr>
        <dsp:cNvPr id="0" name=""/>
        <dsp:cNvSpPr/>
      </dsp:nvSpPr>
      <dsp:spPr>
        <a:xfrm>
          <a:off x="1613050" y="0"/>
          <a:ext cx="2346776" cy="175181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213360" rIns="71120" bIns="71120" numCol="1" spcCol="1270" anchor="t" anchorCtr="0">
          <a:noAutofit/>
        </a:bodyPr>
        <a:lstStyle/>
        <a:p>
          <a:pPr marL="285750" lvl="1" indent="-285750" algn="r" defTabSz="2489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600" kern="1200" dirty="0" smtClean="0"/>
            <a:t>Self-</a:t>
          </a:r>
          <a:endParaRPr lang="ar-SA" sz="5600" kern="1200" dirty="0"/>
        </a:p>
      </dsp:txBody>
      <dsp:txXfrm>
        <a:off x="1613050" y="0"/>
        <a:ext cx="2346776" cy="1751819"/>
      </dsp:txXfrm>
    </dsp:sp>
    <dsp:sp modelId="{1D719DEB-C243-4083-8AF2-019D2342F69A}">
      <dsp:nvSpPr>
        <dsp:cNvPr id="0" name=""/>
        <dsp:cNvSpPr/>
      </dsp:nvSpPr>
      <dsp:spPr>
        <a:xfrm>
          <a:off x="0" y="1638663"/>
          <a:ext cx="3263333" cy="753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0" rIns="55880" bIns="0" numCol="1" spcCol="1270" anchor="ctr" anchorCtr="0">
          <a:noAutofit/>
        </a:bodyPr>
        <a:lstStyle/>
        <a:p>
          <a:pPr lvl="0" algn="l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chemeClr val="accent3">
                  <a:lumMod val="50000"/>
                </a:schemeClr>
              </a:solidFill>
            </a:rPr>
            <a:t>control</a:t>
          </a:r>
          <a:endParaRPr lang="ar-SA" sz="4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0" y="1638663"/>
        <a:ext cx="2298122" cy="753282"/>
      </dsp:txXfrm>
    </dsp:sp>
    <dsp:sp modelId="{86BBAEF4-D0F7-403E-9838-EA0700156CDF}">
      <dsp:nvSpPr>
        <dsp:cNvPr id="0" name=""/>
        <dsp:cNvSpPr/>
      </dsp:nvSpPr>
      <dsp:spPr>
        <a:xfrm flipH="1" flipV="1">
          <a:off x="2619745" y="1732533"/>
          <a:ext cx="355497" cy="34451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A45920-E4EF-443F-849E-CC0F3889F589}">
      <dsp:nvSpPr>
        <dsp:cNvPr id="0" name=""/>
        <dsp:cNvSpPr/>
      </dsp:nvSpPr>
      <dsp:spPr>
        <a:xfrm>
          <a:off x="4518947" y="0"/>
          <a:ext cx="2346776" cy="175181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213360" rIns="71120" bIns="71120" numCol="1" spcCol="1270" anchor="t" anchorCtr="0">
          <a:noAutofit/>
        </a:bodyPr>
        <a:lstStyle/>
        <a:p>
          <a:pPr marL="285750" lvl="1" indent="-285750" algn="r" defTabSz="2489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600" kern="1200" dirty="0" smtClean="0"/>
            <a:t>down</a:t>
          </a:r>
          <a:endParaRPr lang="ar-SA" sz="5600" kern="1200" dirty="0"/>
        </a:p>
      </dsp:txBody>
      <dsp:txXfrm>
        <a:off x="4518947" y="0"/>
        <a:ext cx="2346776" cy="1751819"/>
      </dsp:txXfrm>
    </dsp:sp>
    <dsp:sp modelId="{6241AB95-5D35-459A-9739-405A84A55DE5}">
      <dsp:nvSpPr>
        <dsp:cNvPr id="0" name=""/>
        <dsp:cNvSpPr/>
      </dsp:nvSpPr>
      <dsp:spPr>
        <a:xfrm>
          <a:off x="4616925" y="1755171"/>
          <a:ext cx="2346776" cy="753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0" rIns="68580" bIns="0" numCol="1" spcCol="1270" anchor="ctr" anchorCtr="0">
          <a:noAutofit/>
        </a:bodyPr>
        <a:lstStyle/>
        <a:p>
          <a:pPr lvl="0" algn="l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>
              <a:solidFill>
                <a:schemeClr val="accent3">
                  <a:lumMod val="50000"/>
                </a:schemeClr>
              </a:solidFill>
            </a:rPr>
            <a:t>side</a:t>
          </a:r>
          <a:endParaRPr lang="ar-SA" sz="5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616925" y="1755171"/>
        <a:ext cx="1652659" cy="753282"/>
      </dsp:txXfrm>
    </dsp:sp>
    <dsp:sp modelId="{C229CDC5-1153-47AE-BEF5-E1EE298E025F}">
      <dsp:nvSpPr>
        <dsp:cNvPr id="0" name=""/>
        <dsp:cNvSpPr/>
      </dsp:nvSpPr>
      <dsp:spPr>
        <a:xfrm flipH="1" flipV="1">
          <a:off x="6642109" y="1024966"/>
          <a:ext cx="665680" cy="665672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9CA4D-BFA6-48A6-8CB4-E303BA6F8F77}">
      <dsp:nvSpPr>
        <dsp:cNvPr id="0" name=""/>
        <dsp:cNvSpPr/>
      </dsp:nvSpPr>
      <dsp:spPr>
        <a:xfrm>
          <a:off x="2941411" y="3025154"/>
          <a:ext cx="2346776" cy="1751819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213360" rIns="71120" bIns="71120" numCol="1" spcCol="1270" anchor="t" anchorCtr="0">
          <a:noAutofit/>
        </a:bodyPr>
        <a:lstStyle/>
        <a:p>
          <a:pPr marL="285750" lvl="1" indent="-285750" algn="r" defTabSz="2489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600" kern="1200" dirty="0" smtClean="0"/>
            <a:t>house</a:t>
          </a:r>
          <a:endParaRPr lang="ar-SA" sz="5600" kern="1200" dirty="0"/>
        </a:p>
      </dsp:txBody>
      <dsp:txXfrm>
        <a:off x="2941411" y="3025154"/>
        <a:ext cx="2346776" cy="1751819"/>
      </dsp:txXfrm>
    </dsp:sp>
    <dsp:sp modelId="{A90C7685-5971-4F45-A138-BEA8A07E0205}">
      <dsp:nvSpPr>
        <dsp:cNvPr id="0" name=""/>
        <dsp:cNvSpPr/>
      </dsp:nvSpPr>
      <dsp:spPr>
        <a:xfrm>
          <a:off x="1711700" y="4776973"/>
          <a:ext cx="4806198" cy="753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1460" tIns="0" rIns="83820" bIns="0" numCol="1" spcCol="1270" anchor="ctr" anchorCtr="0">
          <a:noAutofit/>
        </a:bodyPr>
        <a:lstStyle/>
        <a:p>
          <a:pPr lvl="0" algn="ctr" defTabSz="2933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kern="1200" dirty="0" smtClean="0">
              <a:solidFill>
                <a:schemeClr val="accent3">
                  <a:lumMod val="50000"/>
                </a:schemeClr>
              </a:solidFill>
            </a:rPr>
            <a:t>call</a:t>
          </a:r>
          <a:endParaRPr lang="ar-SA" sz="53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711700" y="4776973"/>
        <a:ext cx="3384646" cy="753282"/>
      </dsp:txXfrm>
    </dsp:sp>
    <dsp:sp modelId="{770426A6-50DD-478E-8D66-25214157A01B}">
      <dsp:nvSpPr>
        <dsp:cNvPr id="0" name=""/>
        <dsp:cNvSpPr/>
      </dsp:nvSpPr>
      <dsp:spPr>
        <a:xfrm>
          <a:off x="4660457" y="4896625"/>
          <a:ext cx="821371" cy="821371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2E0751-2B9A-4739-B9E9-2BD0AD05705D}">
      <dsp:nvSpPr>
        <dsp:cNvPr id="0" name=""/>
        <dsp:cNvSpPr/>
      </dsp:nvSpPr>
      <dsp:spPr>
        <a:xfrm>
          <a:off x="336126" y="17717"/>
          <a:ext cx="8229600" cy="17767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274320" rIns="274320" bIns="274320" numCol="1" spcCol="1270" anchor="ctr" anchorCtr="0">
          <a:noAutofit/>
        </a:bodyPr>
        <a:lstStyle/>
        <a:p>
          <a:pPr lvl="0" algn="r" defTabSz="3200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200" b="1" kern="1200" dirty="0" smtClean="0">
              <a:solidFill>
                <a:schemeClr val="accent3">
                  <a:lumMod val="50000"/>
                </a:schemeClr>
              </a:solidFill>
            </a:rPr>
            <a:t>Post- office </a:t>
          </a:r>
          <a:endParaRPr lang="ar-SA" sz="72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159721" y="17717"/>
        <a:ext cx="6406005" cy="1776747"/>
      </dsp:txXfrm>
    </dsp:sp>
    <dsp:sp modelId="{74665B7C-E6C7-4167-9717-925546708827}">
      <dsp:nvSpPr>
        <dsp:cNvPr id="0" name=""/>
        <dsp:cNvSpPr/>
      </dsp:nvSpPr>
      <dsp:spPr>
        <a:xfrm>
          <a:off x="-336126" y="0"/>
          <a:ext cx="3345776" cy="18121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DF7C3F-C835-47DB-AF1C-285064C198FD}">
      <dsp:nvSpPr>
        <dsp:cNvPr id="0" name=""/>
        <dsp:cNvSpPr/>
      </dsp:nvSpPr>
      <dsp:spPr>
        <a:xfrm>
          <a:off x="0" y="2038913"/>
          <a:ext cx="8229600" cy="17767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lvl="0" algn="r" defTabSz="3556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0" b="1" kern="1200" dirty="0" smtClean="0">
              <a:solidFill>
                <a:schemeClr val="accent3">
                  <a:lumMod val="50000"/>
                </a:schemeClr>
              </a:solidFill>
            </a:rPr>
            <a:t>Work-place</a:t>
          </a:r>
          <a:endParaRPr lang="ar-SA" sz="65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823594" y="2038913"/>
        <a:ext cx="6406005" cy="1776747"/>
      </dsp:txXfrm>
    </dsp:sp>
    <dsp:sp modelId="{DBD5681A-C3EA-471A-9E90-D435F39A2B8E}">
      <dsp:nvSpPr>
        <dsp:cNvPr id="0" name=""/>
        <dsp:cNvSpPr/>
      </dsp:nvSpPr>
      <dsp:spPr>
        <a:xfrm flipH="1" flipV="1">
          <a:off x="946451" y="2736155"/>
          <a:ext cx="108367" cy="28415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E3F70F-7115-44C9-A249-195ACCBB5F04}">
      <dsp:nvSpPr>
        <dsp:cNvPr id="0" name=""/>
        <dsp:cNvSpPr/>
      </dsp:nvSpPr>
      <dsp:spPr>
        <a:xfrm>
          <a:off x="0" y="3944279"/>
          <a:ext cx="8229600" cy="17767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4320" tIns="274320" rIns="274320" bIns="274320" numCol="1" spcCol="1270" anchor="ctr" anchorCtr="0">
          <a:noAutofit/>
        </a:bodyPr>
        <a:lstStyle/>
        <a:p>
          <a:pPr lvl="0" algn="r" defTabSz="3200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200" b="1" kern="1200" dirty="0" smtClean="0">
              <a:solidFill>
                <a:schemeClr val="accent3">
                  <a:lumMod val="50000"/>
                </a:schemeClr>
              </a:solidFill>
            </a:rPr>
            <a:t>Greeting-cards</a:t>
          </a:r>
          <a:endParaRPr lang="ar-SA" sz="72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823594" y="3944279"/>
        <a:ext cx="6406005" cy="1776747"/>
      </dsp:txXfrm>
    </dsp:sp>
    <dsp:sp modelId="{4E9AF74A-6156-4984-B1F6-54D186BF576A}">
      <dsp:nvSpPr>
        <dsp:cNvPr id="0" name=""/>
        <dsp:cNvSpPr/>
      </dsp:nvSpPr>
      <dsp:spPr>
        <a:xfrm flipH="1" flipV="1">
          <a:off x="874442" y="4680371"/>
          <a:ext cx="252385" cy="30456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DB15E3-3621-435B-8673-AA4A4F4FA6CD}">
      <dsp:nvSpPr>
        <dsp:cNvPr id="0" name=""/>
        <dsp:cNvSpPr/>
      </dsp:nvSpPr>
      <dsp:spPr>
        <a:xfrm>
          <a:off x="184309" y="134293"/>
          <a:ext cx="8229600" cy="2630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r" defTabSz="2933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kern="1200" dirty="0" smtClean="0">
              <a:solidFill>
                <a:schemeClr val="accent3">
                  <a:lumMod val="50000"/>
                </a:schemeClr>
              </a:solidFill>
            </a:rPr>
            <a:t>Internet –cafe`</a:t>
          </a:r>
          <a:endParaRPr lang="ar-SA" sz="6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093281" y="134293"/>
        <a:ext cx="6320628" cy="2630514"/>
      </dsp:txXfrm>
    </dsp:sp>
    <dsp:sp modelId="{7F706CC8-B7B5-412B-BF97-72C650A7FE07}">
      <dsp:nvSpPr>
        <dsp:cNvPr id="0" name=""/>
        <dsp:cNvSpPr/>
      </dsp:nvSpPr>
      <dsp:spPr>
        <a:xfrm>
          <a:off x="-184309" y="0"/>
          <a:ext cx="2909262" cy="289910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93B422-E5D2-400C-8300-21704B8A2600}">
      <dsp:nvSpPr>
        <dsp:cNvPr id="0" name=""/>
        <dsp:cNvSpPr/>
      </dsp:nvSpPr>
      <dsp:spPr>
        <a:xfrm>
          <a:off x="0" y="3162151"/>
          <a:ext cx="8229600" cy="2630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lvl="0" algn="ctr" defTabSz="3556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0" b="1" kern="1200" dirty="0" smtClean="0">
              <a:solidFill>
                <a:schemeClr val="accent3">
                  <a:lumMod val="50000"/>
                </a:schemeClr>
              </a:solidFill>
            </a:rPr>
            <a:t>Telephone- line</a:t>
          </a:r>
          <a:endParaRPr lang="ar-SA" sz="8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908971" y="3162151"/>
        <a:ext cx="6320628" cy="2630514"/>
      </dsp:txXfrm>
    </dsp:sp>
    <dsp:sp modelId="{90F246C0-4B12-4798-A738-0B3043FEED18}">
      <dsp:nvSpPr>
        <dsp:cNvPr id="0" name=""/>
        <dsp:cNvSpPr/>
      </dsp:nvSpPr>
      <dsp:spPr>
        <a:xfrm flipH="1" flipV="1">
          <a:off x="1018454" y="4319767"/>
          <a:ext cx="135113" cy="31528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5A33D-F7E7-4482-A256-02675471B490}" type="datetimeFigureOut">
              <a:rPr lang="ar-SA" smtClean="0"/>
              <a:t>03/05/35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622F-05FB-4CEF-89F8-C06B71E1916F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71600" y="620688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</a:rPr>
              <a:t>In the </a:t>
            </a:r>
            <a:r>
              <a:rPr lang="en-US" sz="6000" b="1" dirty="0" err="1" smtClean="0">
                <a:solidFill>
                  <a:schemeClr val="accent2">
                    <a:lumMod val="50000"/>
                  </a:schemeClr>
                </a:solidFill>
              </a:rPr>
              <a:t>workpalce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ar-SA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صورة 3" descr="imagesYL8E3DC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852936"/>
            <a:ext cx="4973707" cy="3670325"/>
          </a:xfrm>
          <a:prstGeom prst="rect">
            <a:avLst/>
          </a:prstGeom>
        </p:spPr>
      </p:pic>
      <p:pic>
        <p:nvPicPr>
          <p:cNvPr id="5" name="صورة 4" descr="wor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65017">
            <a:off x="4843819" y="2423989"/>
            <a:ext cx="3809008" cy="30389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Advantages &amp; disadvantages</a:t>
            </a:r>
            <a:endParaRPr lang="ar-SA" sz="5400" b="1" dirty="0">
              <a:solidFill>
                <a:srgbClr val="FFC000"/>
              </a:solidFill>
            </a:endParaRPr>
          </a:p>
        </p:txBody>
      </p:sp>
      <p:pic>
        <p:nvPicPr>
          <p:cNvPr id="4" name="عنصر نائب للمحتوى 3" descr="265049-22228-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57400"/>
            <a:ext cx="7488832" cy="5400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emails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Easy to Use</a:t>
            </a:r>
          </a:p>
          <a:p>
            <a:pPr algn="l"/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Speed</a:t>
            </a:r>
          </a:p>
          <a:p>
            <a:pPr algn="l"/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Data Storage</a:t>
            </a:r>
          </a:p>
          <a:p>
            <a:pPr algn="l"/>
            <a:r>
              <a:rPr lang="en-US" sz="4400" b="1" dirty="0" smtClean="0"/>
              <a:t>Cheap Service</a:t>
            </a:r>
          </a:p>
          <a:p>
            <a:pPr algn="l"/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Attachments</a:t>
            </a:r>
          </a:p>
          <a:p>
            <a:pPr algn="l"/>
            <a:endParaRPr lang="ar-SA" sz="4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disa</a:t>
            </a:r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dvantages of emails :</a:t>
            </a:r>
            <a:endParaRPr lang="ar-SA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Spam</a:t>
            </a:r>
          </a:p>
          <a:p>
            <a:pPr algn="l"/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Viruses</a:t>
            </a:r>
          </a:p>
          <a:p>
            <a:pPr algn="l"/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Crowded Inbox</a:t>
            </a:r>
          </a:p>
          <a:p>
            <a:pPr algn="l"/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Internet Access is Required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Compound &amp; paired words :</a:t>
            </a:r>
            <a:endParaRPr lang="ar-SA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404813"/>
          <a:ext cx="8229600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404813"/>
          <a:ext cx="8229600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5792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57</Words>
  <Application>Microsoft Office PowerPoint</Application>
  <PresentationFormat>عرض على الشاشة (3:4)‏</PresentationFormat>
  <Paragraphs>28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سمة Office</vt:lpstr>
      <vt:lpstr>In the workpalce </vt:lpstr>
      <vt:lpstr>Advantages &amp; disadvantages</vt:lpstr>
      <vt:lpstr>Advantages of emails :</vt:lpstr>
      <vt:lpstr>disadvantages of emails :</vt:lpstr>
      <vt:lpstr>Compound &amp; paired words :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the workpalce</dc:title>
  <dc:creator>Hasib</dc:creator>
  <cp:lastModifiedBy>Hasib</cp:lastModifiedBy>
  <cp:revision>6</cp:revision>
  <dcterms:created xsi:type="dcterms:W3CDTF">2014-03-04T19:29:56Z</dcterms:created>
  <dcterms:modified xsi:type="dcterms:W3CDTF">2014-03-04T20:28:57Z</dcterms:modified>
</cp:coreProperties>
</file>