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33C80-6DCA-412C-8006-0D8286A79D90}" type="datetimeFigureOut">
              <a:rPr lang="ar-SA" smtClean="0"/>
              <a:t>30/11/21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86A10-4B5E-4CB8-94D1-B9640E0C72B3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33C80-6DCA-412C-8006-0D8286A79D90}" type="datetimeFigureOut">
              <a:rPr lang="ar-SA" smtClean="0"/>
              <a:t>30/11/21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86A10-4B5E-4CB8-94D1-B9640E0C72B3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33C80-6DCA-412C-8006-0D8286A79D90}" type="datetimeFigureOut">
              <a:rPr lang="ar-SA" smtClean="0"/>
              <a:t>30/11/21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86A10-4B5E-4CB8-94D1-B9640E0C72B3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33C80-6DCA-412C-8006-0D8286A79D90}" type="datetimeFigureOut">
              <a:rPr lang="ar-SA" smtClean="0"/>
              <a:t>30/11/21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86A10-4B5E-4CB8-94D1-B9640E0C72B3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33C80-6DCA-412C-8006-0D8286A79D90}" type="datetimeFigureOut">
              <a:rPr lang="ar-SA" smtClean="0"/>
              <a:t>30/11/21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86A10-4B5E-4CB8-94D1-B9640E0C72B3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33C80-6DCA-412C-8006-0D8286A79D90}" type="datetimeFigureOut">
              <a:rPr lang="ar-SA" smtClean="0"/>
              <a:t>30/11/21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86A10-4B5E-4CB8-94D1-B9640E0C72B3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33C80-6DCA-412C-8006-0D8286A79D90}" type="datetimeFigureOut">
              <a:rPr lang="ar-SA" smtClean="0"/>
              <a:t>30/11/21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86A10-4B5E-4CB8-94D1-B9640E0C72B3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33C80-6DCA-412C-8006-0D8286A79D90}" type="datetimeFigureOut">
              <a:rPr lang="ar-SA" smtClean="0"/>
              <a:t>30/11/21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86A10-4B5E-4CB8-94D1-B9640E0C72B3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33C80-6DCA-412C-8006-0D8286A79D90}" type="datetimeFigureOut">
              <a:rPr lang="ar-SA" smtClean="0"/>
              <a:t>30/11/21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86A10-4B5E-4CB8-94D1-B9640E0C72B3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33C80-6DCA-412C-8006-0D8286A79D90}" type="datetimeFigureOut">
              <a:rPr lang="ar-SA" smtClean="0"/>
              <a:t>30/11/21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86A10-4B5E-4CB8-94D1-B9640E0C72B3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33C80-6DCA-412C-8006-0D8286A79D90}" type="datetimeFigureOut">
              <a:rPr lang="ar-SA" smtClean="0"/>
              <a:t>30/11/21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86A10-4B5E-4CB8-94D1-B9640E0C72B3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33C80-6DCA-412C-8006-0D8286A79D90}" type="datetimeFigureOut">
              <a:rPr lang="ar-SA" smtClean="0"/>
              <a:t>30/11/21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86A10-4B5E-4CB8-94D1-B9640E0C72B3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11560" y="620689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6000" b="1" smtClean="0">
                <a:solidFill>
                  <a:schemeClr val="accent4">
                    <a:lumMod val="75000"/>
                  </a:schemeClr>
                </a:solidFill>
              </a:rPr>
              <a:t>Spotlight on corporation</a:t>
            </a:r>
            <a:endParaRPr lang="ar-SA" sz="6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صورة 3" descr="imagesCATD16G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5948" y="3068960"/>
            <a:ext cx="6208853" cy="3240360"/>
          </a:xfrm>
          <a:prstGeom prst="rect">
            <a:avLst/>
          </a:prstGeom>
        </p:spPr>
      </p:pic>
      <p:pic>
        <p:nvPicPr>
          <p:cNvPr id="5" name="صورة 4" descr="imagesCAYIF6G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45872">
            <a:off x="4133649" y="2410301"/>
            <a:ext cx="4783943" cy="2875151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 descr="imagesCATD16G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188371"/>
            <a:ext cx="8172400" cy="2623260"/>
          </a:xfrm>
          <a:prstGeom prst="rect">
            <a:avLst/>
          </a:prstGeom>
        </p:spPr>
      </p:pic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260649"/>
            <a:ext cx="8229600" cy="5865515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en-US" sz="4800" b="1" dirty="0" smtClean="0">
                <a:solidFill>
                  <a:srgbClr val="002060"/>
                </a:solidFill>
              </a:rPr>
              <a:t>Which company owns this </a:t>
            </a:r>
            <a:endParaRPr lang="ar-SA" sz="4800" b="1" dirty="0" smtClean="0">
              <a:solidFill>
                <a:srgbClr val="002060"/>
              </a:solidFill>
            </a:endParaRPr>
          </a:p>
          <a:p>
            <a:pPr algn="l">
              <a:buNone/>
            </a:pPr>
            <a:r>
              <a:rPr lang="en-US" sz="4800" b="1" dirty="0" smtClean="0">
                <a:solidFill>
                  <a:srgbClr val="002060"/>
                </a:solidFill>
              </a:rPr>
              <a:t>building?</a:t>
            </a:r>
          </a:p>
          <a:p>
            <a:pPr algn="l">
              <a:buNone/>
            </a:pPr>
            <a:endParaRPr lang="en-US" sz="4800" b="1" dirty="0"/>
          </a:p>
          <a:p>
            <a:pPr algn="l">
              <a:buNone/>
            </a:pPr>
            <a:endParaRPr lang="en-US" sz="4800" b="1" dirty="0" smtClean="0"/>
          </a:p>
          <a:p>
            <a:pPr algn="l">
              <a:buNone/>
            </a:pPr>
            <a:endParaRPr lang="en-US" sz="4800" b="1" dirty="0" smtClean="0"/>
          </a:p>
          <a:p>
            <a:pPr algn="l">
              <a:buNone/>
            </a:pPr>
            <a:endParaRPr lang="en-US" sz="4800" b="1" dirty="0"/>
          </a:p>
          <a:p>
            <a:pPr algn="l">
              <a:buNone/>
            </a:pPr>
            <a:endParaRPr lang="en-US" sz="4800" b="1" dirty="0" smtClean="0"/>
          </a:p>
          <a:p>
            <a:pPr algn="l">
              <a:buNone/>
            </a:pPr>
            <a:endParaRPr lang="en-US" sz="4800" b="1" dirty="0"/>
          </a:p>
          <a:p>
            <a:pPr algn="l">
              <a:buNone/>
            </a:pPr>
            <a:endParaRPr lang="ar-SA" sz="4800" b="1" dirty="0"/>
          </a:p>
        </p:txBody>
      </p:sp>
      <p:pic>
        <p:nvPicPr>
          <p:cNvPr id="7" name="صورة 6" descr="Disney-World-Cinderellas-Cast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07082">
            <a:off x="3327456" y="1365857"/>
            <a:ext cx="5544616" cy="411014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5721499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Which cartoons or TV shows have you seen made by this company?</a:t>
            </a:r>
            <a:endParaRPr lang="ar-SA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صورة 4" descr="imagesCA5D790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861048"/>
            <a:ext cx="5581037" cy="2687166"/>
          </a:xfrm>
          <a:prstGeom prst="rect">
            <a:avLst/>
          </a:prstGeom>
        </p:spPr>
      </p:pic>
      <p:pic>
        <p:nvPicPr>
          <p:cNvPr id="6" name="صورة 5" descr="d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95650" y="1844824"/>
            <a:ext cx="5380807" cy="280831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imagesCA8LMCG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7" y="260649"/>
            <a:ext cx="3535833" cy="53327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صورة 4" descr="imagesCA6DCCV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404664"/>
            <a:ext cx="5175448" cy="34287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صورة 5" descr="imagesCAOY4E5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47405">
            <a:off x="2117935" y="3612647"/>
            <a:ext cx="5076056" cy="29969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476673"/>
            <a:ext cx="8229600" cy="5649491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Did you like them ? </a:t>
            </a:r>
            <a:r>
              <a:rPr lang="en-US" sz="4400" b="1" dirty="0" smtClean="0">
                <a:solidFill>
                  <a:schemeClr val="accent4">
                    <a:lumMod val="50000"/>
                  </a:schemeClr>
                </a:solidFill>
              </a:rPr>
              <a:t>Why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 ? </a:t>
            </a:r>
            <a:r>
              <a:rPr lang="en-US" sz="4400" b="1" dirty="0" smtClean="0">
                <a:solidFill>
                  <a:schemeClr val="accent3">
                    <a:lumMod val="50000"/>
                  </a:schemeClr>
                </a:solidFill>
              </a:rPr>
              <a:t>Why not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ar-SA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What do you know about Walt Disney?</a:t>
            </a:r>
            <a:endParaRPr lang="ar-SA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عنصر نائب للمحتوى 3" descr="imagesCAPIDHG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2276873"/>
            <a:ext cx="4392488" cy="4017562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40</Words>
  <Application>Microsoft Office PowerPoint</Application>
  <PresentationFormat>عرض على الشاشة (3:4)‏</PresentationFormat>
  <Paragraphs>11</Paragraphs>
  <Slides>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سمة Office</vt:lpstr>
      <vt:lpstr>Spotlight on corporation</vt:lpstr>
      <vt:lpstr>الشريحة 2</vt:lpstr>
      <vt:lpstr>الشريحة 3</vt:lpstr>
      <vt:lpstr>الشريحة 4</vt:lpstr>
      <vt:lpstr>الشريحة 5</vt:lpstr>
      <vt:lpstr>What do you know about Walt Disney?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Spotlight on corporation</dc:title>
  <dc:creator>Hasib</dc:creator>
  <cp:lastModifiedBy>Hasib</cp:lastModifiedBy>
  <cp:revision>7</cp:revision>
  <dcterms:created xsi:type="dcterms:W3CDTF">2001-02-23T18:22:58Z</dcterms:created>
  <dcterms:modified xsi:type="dcterms:W3CDTF">2001-02-23T18:26:34Z</dcterms:modified>
</cp:coreProperties>
</file>