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8000"/>
    <a:srgbClr val="FF0000"/>
    <a:srgbClr val="CC0099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0D05EB-6B84-4E87-A2C0-DAC817F06BB7}" type="datetimeFigureOut">
              <a:rPr lang="ar-SA" smtClean="0"/>
              <a:pPr/>
              <a:t>25/04/35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378085B-9BBF-4072-BC64-4E058CE747D0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ndAc>
      <p:stSnd>
        <p:snd r:embed="rId13" name="chimes.wav" builtIn="1"/>
      </p:stSnd>
    </p:sndAc>
  </p:transition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Present perfect continuous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 + has + been + (v + </a:t>
            </a:r>
            <a:r>
              <a:rPr lang="en-US" sz="5400" dirty="0" err="1" smtClean="0"/>
              <a:t>ing</a:t>
            </a:r>
            <a:r>
              <a:rPr lang="en-US" sz="5400" dirty="0" smtClean="0"/>
              <a:t>) </a:t>
            </a:r>
            <a:endParaRPr lang="ar-SA" sz="54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  + they +we + you 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008000"/>
                </a:solidFill>
              </a:rPr>
              <a:t>She + he + it </a:t>
            </a:r>
            <a:endParaRPr lang="ar-SA" sz="4800" dirty="0">
              <a:solidFill>
                <a:srgbClr val="008000"/>
              </a:solidFill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sz="8800" dirty="0" smtClean="0"/>
              <a:t>Have</a:t>
            </a:r>
          </a:p>
          <a:p>
            <a:r>
              <a:rPr lang="en-US" sz="8800" dirty="0" smtClean="0"/>
              <a:t>been </a:t>
            </a:r>
            <a:endParaRPr lang="ar-SA" sz="8800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8800" dirty="0" smtClean="0"/>
              <a:t>Has </a:t>
            </a:r>
          </a:p>
          <a:p>
            <a:r>
              <a:rPr lang="en-US" sz="8800" dirty="0" smtClean="0"/>
              <a:t>been</a:t>
            </a:r>
            <a:endParaRPr lang="ar-SA" sz="88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Have been </a:t>
            </a:r>
            <a:endParaRPr lang="ar-SA" dirty="0">
              <a:solidFill>
                <a:srgbClr val="008000"/>
              </a:solidFill>
            </a:endParaRPr>
          </a:p>
        </p:txBody>
      </p:sp>
      <p:sp>
        <p:nvSpPr>
          <p:cNvPr id="8" name="عنصر نائب للمحتوى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CC0099"/>
                </a:solidFill>
              </a:rPr>
              <a:t>I (</a:t>
            </a:r>
            <a:r>
              <a:rPr lang="en-US" sz="4800" dirty="0" smtClean="0">
                <a:solidFill>
                  <a:srgbClr val="FF0000"/>
                </a:solidFill>
              </a:rPr>
              <a:t>have –has </a:t>
            </a:r>
            <a:r>
              <a:rPr lang="en-US" sz="4800" dirty="0" smtClean="0">
                <a:solidFill>
                  <a:srgbClr val="CC0099"/>
                </a:solidFill>
              </a:rPr>
              <a:t>) been  calling you since morning</a:t>
            </a:r>
          </a:p>
          <a:p>
            <a:pPr>
              <a:buNone/>
            </a:pPr>
            <a:endParaRPr lang="en-US" dirty="0" smtClean="0"/>
          </a:p>
          <a:p>
            <a:r>
              <a:rPr lang="en-US" sz="4400" dirty="0" smtClean="0">
                <a:solidFill>
                  <a:srgbClr val="7030A0"/>
                </a:solidFill>
              </a:rPr>
              <a:t>They have been(</a:t>
            </a:r>
            <a:r>
              <a:rPr lang="en-US" sz="4400" dirty="0" smtClean="0">
                <a:solidFill>
                  <a:srgbClr val="FF0000"/>
                </a:solidFill>
              </a:rPr>
              <a:t>driving –drive </a:t>
            </a:r>
            <a:r>
              <a:rPr lang="en-US" sz="4400" dirty="0" smtClean="0">
                <a:solidFill>
                  <a:srgbClr val="7030A0"/>
                </a:solidFill>
              </a:rPr>
              <a:t>) the car for 3 hours </a:t>
            </a:r>
          </a:p>
          <a:p>
            <a:r>
              <a:rPr lang="en-US" dirty="0" smtClean="0"/>
              <a:t>  </a:t>
            </a:r>
            <a:endParaRPr lang="ar-SA" dirty="0"/>
          </a:p>
        </p:txBody>
      </p:sp>
      <p:pic>
        <p:nvPicPr>
          <p:cNvPr id="10" name="صورة 9" descr="ب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857760"/>
            <a:ext cx="3214710" cy="1685925"/>
          </a:xfrm>
          <a:prstGeom prst="rect">
            <a:avLst/>
          </a:prstGeom>
        </p:spPr>
      </p:pic>
      <p:pic>
        <p:nvPicPr>
          <p:cNvPr id="11" name="صورة 10" descr="ث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714620"/>
            <a:ext cx="1908288" cy="1423876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>
                <a:solidFill>
                  <a:schemeClr val="accent5">
                    <a:lumMod val="50000"/>
                  </a:schemeClr>
                </a:solidFill>
              </a:rPr>
              <a:t>Has been </a:t>
            </a:r>
            <a:endParaRPr lang="ar-SA" sz="8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sz="5400" dirty="0" smtClean="0">
                <a:solidFill>
                  <a:srgbClr val="FF0000"/>
                </a:solidFill>
              </a:rPr>
              <a:t>She (</a:t>
            </a:r>
            <a:r>
              <a:rPr lang="en-US" sz="5400" dirty="0" smtClean="0">
                <a:solidFill>
                  <a:srgbClr val="CC0099"/>
                </a:solidFill>
              </a:rPr>
              <a:t>has –have </a:t>
            </a:r>
            <a:r>
              <a:rPr lang="en-US" sz="5400" dirty="0" smtClean="0">
                <a:solidFill>
                  <a:srgbClr val="FF0000"/>
                </a:solidFill>
              </a:rPr>
              <a:t>) been wearing dress. </a:t>
            </a:r>
          </a:p>
          <a:p>
            <a:pPr>
              <a:buNone/>
            </a:pPr>
            <a:endParaRPr lang="en-US" dirty="0" smtClean="0"/>
          </a:p>
          <a:p>
            <a:pPr algn="l"/>
            <a:r>
              <a:rPr lang="en-US" sz="4800" dirty="0" smtClean="0">
                <a:solidFill>
                  <a:srgbClr val="FF0066"/>
                </a:solidFill>
              </a:rPr>
              <a:t>He has been (</a:t>
            </a:r>
            <a:r>
              <a:rPr 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visiting – visit </a:t>
            </a:r>
            <a:r>
              <a:rPr lang="en-US" sz="4800" dirty="0" smtClean="0">
                <a:solidFill>
                  <a:srgbClr val="FF0066"/>
                </a:solidFill>
              </a:rPr>
              <a:t>) his sister since morning. </a:t>
            </a:r>
            <a:endParaRPr lang="ar-SA" sz="4800" dirty="0">
              <a:solidFill>
                <a:srgbClr val="FF0066"/>
              </a:solidFill>
            </a:endParaRPr>
          </a:p>
        </p:txBody>
      </p:sp>
      <p:pic>
        <p:nvPicPr>
          <p:cNvPr id="5" name="صورة 4" descr="C:\Users\kcg\Desktop\تت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786059"/>
            <a:ext cx="250032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 descr="C:\Users\kcg\Desktop\بب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5000636"/>
            <a:ext cx="1752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1463</TotalTime>
  <Words>80</Words>
  <Application>Microsoft Office PowerPoint</Application>
  <PresentationFormat>عرض على الشاشة (3:4)‏</PresentationFormat>
  <Paragraphs>17</Paragraphs>
  <Slides>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تدفق</vt:lpstr>
      <vt:lpstr>Present perfect continuous</vt:lpstr>
      <vt:lpstr>الشريحة 2</vt:lpstr>
      <vt:lpstr>Have been </vt:lpstr>
      <vt:lpstr>Has been 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perfect continuose</dc:title>
  <dc:creator>Corporate Edition</dc:creator>
  <cp:lastModifiedBy>Corporate Edition</cp:lastModifiedBy>
  <cp:revision>8</cp:revision>
  <dcterms:created xsi:type="dcterms:W3CDTF">2014-02-21T20:46:39Z</dcterms:created>
  <dcterms:modified xsi:type="dcterms:W3CDTF">2014-02-25T05:27:07Z</dcterms:modified>
</cp:coreProperties>
</file>