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61" r:id="rId2"/>
    <p:sldId id="264" r:id="rId3"/>
    <p:sldId id="256" r:id="rId4"/>
    <p:sldId id="257" r:id="rId5"/>
    <p:sldId id="258" r:id="rId6"/>
    <p:sldId id="259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مستطيل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مستطيل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مستطيل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مستطيل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مستطيل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مستطيل مستدير الزوايا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مستطيل مستدير الزوايا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مستطيل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مستطيل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تاريخ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8" name="عنصر نائب للتذييل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ستطيل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مستطيل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مستطيل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مستطيل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مستطيل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مستطيل مستدير الزوايا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مستطيل مستدير الزوايا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مستطيل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مستطيل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مستطيل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مستطيل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مستطيل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مستطيل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D179E62-8622-4EFF-A940-805FDC73AD4A}" type="datetimeFigureOut">
              <a:rPr lang="ar-SA" smtClean="0"/>
              <a:pPr/>
              <a:t>30/11/21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7C00938-514F-494B-BAF6-869B1C7490D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r" rtl="1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r" rtl="1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asib\Videos\RealPlayer%20Downloads\&#1608;&#1605;&#1575;%20&#1571;&#1608;&#1578;&#1610;&#1578;&#1605;%20&#1605;&#1606;%20&#1575;&#1604;&#1593;&#1604;&#1605;%20&#1575;&#1604;&#1575;%20&#1602;&#1604;&#1610;&#1604;&#1575;%20-%20YouTube1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asib\Videos\RealPlayer%20Downloads\Golden%20Age%20of%20Islam%20-%20YouTube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am a proud of being a Muslim</a:t>
            </a:r>
            <a:endParaRPr lang="ar-SA" dirty="0"/>
          </a:p>
        </p:txBody>
      </p:sp>
      <p:pic>
        <p:nvPicPr>
          <p:cNvPr id="4" name="وما أوتيتم من العلم الا قليلا - YouTube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3268663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lden Age of Islam - YouTube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2276872"/>
            <a:ext cx="4910616" cy="3682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4">
                    <a:lumMod val="75000"/>
                  </a:schemeClr>
                </a:solidFill>
              </a:rPr>
              <a:t>Early breakthroughs</a:t>
            </a:r>
            <a:endParaRPr lang="ar-SA" sz="6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356992"/>
            <a:ext cx="6400800" cy="2281808"/>
          </a:xfrm>
        </p:spPr>
        <p:txBody>
          <a:bodyPr/>
          <a:lstStyle/>
          <a:p>
            <a:endParaRPr lang="ar-SA" dirty="0"/>
          </a:p>
        </p:txBody>
      </p:sp>
      <p:pic>
        <p:nvPicPr>
          <p:cNvPr id="4" name="صورة 3" descr="imagesCAZOPG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41264">
            <a:off x="1085693" y="2898437"/>
            <a:ext cx="3739372" cy="3184940"/>
          </a:xfrm>
          <a:prstGeom prst="rect">
            <a:avLst/>
          </a:prstGeom>
        </p:spPr>
      </p:pic>
      <p:pic>
        <p:nvPicPr>
          <p:cNvPr id="5" name="صورة 4" descr="kj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420887"/>
            <a:ext cx="4644008" cy="4078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</a:rPr>
              <a:t>Inventions </a:t>
            </a:r>
            <a:endParaRPr lang="ar-SA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5400" b="1" dirty="0" smtClean="0"/>
              <a:t>When come to an idea that has never  been made or used before  </a:t>
            </a:r>
            <a:endParaRPr lang="ar-SA" sz="5400" b="1" dirty="0"/>
          </a:p>
        </p:txBody>
      </p:sp>
      <p:pic>
        <p:nvPicPr>
          <p:cNvPr id="5" name="صورة 4" descr="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3429000"/>
            <a:ext cx="2532112" cy="2532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imagesCAA0DMT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0"/>
            <a:ext cx="3385145" cy="3417080"/>
          </a:xfrm>
        </p:spPr>
      </p:pic>
      <p:pic>
        <p:nvPicPr>
          <p:cNvPr id="5" name="صورة 4" descr="imagesCAC7H8V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88640"/>
            <a:ext cx="4353074" cy="2824037"/>
          </a:xfrm>
          <a:prstGeom prst="rect">
            <a:avLst/>
          </a:prstGeom>
        </p:spPr>
      </p:pic>
      <p:pic>
        <p:nvPicPr>
          <p:cNvPr id="6" name="صورة 5" descr="imagesCAWY3SLD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99592" y="3645024"/>
            <a:ext cx="6984776" cy="2996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200" b="1" dirty="0" smtClean="0">
                <a:solidFill>
                  <a:schemeClr val="accent6">
                    <a:lumMod val="50000"/>
                  </a:schemeClr>
                </a:solidFill>
              </a:rPr>
              <a:t>discovery</a:t>
            </a:r>
            <a:endParaRPr lang="ar-SA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5400" b="1" dirty="0" smtClean="0"/>
              <a:t>Just getting to know firstly about a product that God created. </a:t>
            </a:r>
            <a:endParaRPr lang="ar-SA" sz="5400" b="1" dirty="0"/>
          </a:p>
        </p:txBody>
      </p:sp>
      <p:pic>
        <p:nvPicPr>
          <p:cNvPr id="4" name="صورة 3" descr="imagesCA1ZHY7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3356992"/>
            <a:ext cx="4608512" cy="3163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imagesCA8RS2B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03513" y="332656"/>
            <a:ext cx="2646869" cy="2520280"/>
          </a:xfrm>
        </p:spPr>
      </p:pic>
      <p:pic>
        <p:nvPicPr>
          <p:cNvPr id="5" name="صورة 4" descr="imagesCA66LPJ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3861048"/>
            <a:ext cx="3032373" cy="2616696"/>
          </a:xfrm>
          <a:prstGeom prst="rect">
            <a:avLst/>
          </a:prstGeom>
        </p:spPr>
      </p:pic>
      <p:pic>
        <p:nvPicPr>
          <p:cNvPr id="6" name="صورة 5" descr="imagesCAEUWJL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260648"/>
            <a:ext cx="2791197" cy="2791197"/>
          </a:xfrm>
          <a:prstGeom prst="rect">
            <a:avLst/>
          </a:prstGeom>
        </p:spPr>
      </p:pic>
      <p:pic>
        <p:nvPicPr>
          <p:cNvPr id="7" name="صورة 6" descr="imagesCAN9ATP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081577"/>
            <a:ext cx="4019128" cy="3776423"/>
          </a:xfrm>
          <a:prstGeom prst="rect">
            <a:avLst/>
          </a:prstGeom>
        </p:spPr>
      </p:pic>
      <p:pic>
        <p:nvPicPr>
          <p:cNvPr id="8" name="صورة 7" descr="imagesCAFDO8X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474900">
            <a:off x="3338512" y="1772816"/>
            <a:ext cx="2817664" cy="2580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Vocabulary </a:t>
            </a:r>
            <a:endParaRPr lang="ar-SA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80520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3900" b="1" dirty="0" smtClean="0"/>
              <a:t>Mesopotamia </a:t>
            </a:r>
          </a:p>
          <a:p>
            <a:pPr algn="l"/>
            <a:r>
              <a:rPr lang="en-US" sz="3900" b="1" dirty="0" smtClean="0"/>
              <a:t>Civilization</a:t>
            </a:r>
          </a:p>
          <a:p>
            <a:pPr algn="l"/>
            <a:r>
              <a:rPr lang="en-US" sz="3900" b="1" dirty="0" smtClean="0"/>
              <a:t>Democracy</a:t>
            </a:r>
          </a:p>
          <a:p>
            <a:pPr algn="l"/>
            <a:r>
              <a:rPr lang="en-US" sz="3900" b="1" dirty="0" smtClean="0"/>
              <a:t> perfected</a:t>
            </a:r>
          </a:p>
          <a:p>
            <a:pPr algn="l"/>
            <a:r>
              <a:rPr lang="en-US" sz="3900" b="1" dirty="0" err="1" smtClean="0"/>
              <a:t>Sulphuric</a:t>
            </a:r>
            <a:endParaRPr lang="en-US" sz="3900" b="1" dirty="0" smtClean="0"/>
          </a:p>
          <a:p>
            <a:pPr algn="l"/>
            <a:r>
              <a:rPr lang="en-US" sz="3900" b="1" dirty="0" smtClean="0"/>
              <a:t>Prolific </a:t>
            </a:r>
            <a:endParaRPr lang="en-US" sz="3900" b="1" dirty="0"/>
          </a:p>
          <a:p>
            <a:pPr algn="l"/>
            <a:r>
              <a:rPr lang="en-US" sz="3900" b="1" dirty="0" smtClean="0"/>
              <a:t>Vitally</a:t>
            </a:r>
          </a:p>
          <a:p>
            <a:pPr algn="l"/>
            <a:r>
              <a:rPr lang="en-US" sz="3900" b="1" dirty="0" smtClean="0"/>
              <a:t>compass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sz="4800" b="1" dirty="0" smtClean="0"/>
              <a:t>Jury</a:t>
            </a:r>
            <a:endParaRPr lang="en-US" sz="4400" b="1" dirty="0" smtClean="0"/>
          </a:p>
          <a:p>
            <a:pPr algn="l"/>
            <a:endParaRPr lang="en-US" sz="4400" b="1" dirty="0"/>
          </a:p>
          <a:p>
            <a:pPr algn="l"/>
            <a:endParaRPr lang="en-US" sz="4400" b="1" dirty="0" smtClean="0"/>
          </a:p>
          <a:p>
            <a:pPr algn="l"/>
            <a:endParaRPr lang="en-US" sz="4400" b="1" dirty="0"/>
          </a:p>
          <a:p>
            <a:pPr algn="l"/>
            <a:r>
              <a:rPr lang="en-US" sz="5400" b="1" dirty="0" smtClean="0"/>
              <a:t>Distillation</a:t>
            </a:r>
          </a:p>
          <a:p>
            <a:pPr algn="l"/>
            <a:endParaRPr lang="en-US" sz="4400" b="1" dirty="0" smtClean="0"/>
          </a:p>
          <a:p>
            <a:pPr algn="l"/>
            <a:endParaRPr lang="en-US" sz="4400" b="1" dirty="0"/>
          </a:p>
          <a:p>
            <a:pPr algn="l"/>
            <a:endParaRPr lang="en-US" sz="4400" b="1" dirty="0" smtClean="0"/>
          </a:p>
          <a:p>
            <a:endParaRPr lang="ar-SA" dirty="0"/>
          </a:p>
        </p:txBody>
      </p:sp>
      <p:pic>
        <p:nvPicPr>
          <p:cNvPr id="4" name="صورة 3" descr="imagesCAKW3D1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88640"/>
            <a:ext cx="2952328" cy="2300089"/>
          </a:xfrm>
          <a:prstGeom prst="rect">
            <a:avLst/>
          </a:prstGeom>
        </p:spPr>
      </p:pic>
      <p:pic>
        <p:nvPicPr>
          <p:cNvPr id="5" name="صورة 4" descr="imagesCAR1BCV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88640"/>
            <a:ext cx="3456384" cy="2300066"/>
          </a:xfrm>
          <a:prstGeom prst="rect">
            <a:avLst/>
          </a:prstGeom>
        </p:spPr>
      </p:pic>
      <p:pic>
        <p:nvPicPr>
          <p:cNvPr id="6" name="صورة 5" descr=";lkj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861048"/>
            <a:ext cx="3528392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حضري">
  <a:themeElements>
    <a:clrScheme name="حضري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حضري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حضري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</TotalTime>
  <Words>49</Words>
  <Application>Microsoft Office PowerPoint</Application>
  <PresentationFormat>عرض على الشاشة (3:4)‏</PresentationFormat>
  <Paragraphs>22</Paragraphs>
  <Slides>9</Slides>
  <Notes>0</Notes>
  <HiddenSlides>0</HiddenSlides>
  <MMClips>2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حضري</vt:lpstr>
      <vt:lpstr>I am a proud of being a Muslim</vt:lpstr>
      <vt:lpstr>الشريحة 2</vt:lpstr>
      <vt:lpstr>Early breakthroughs</vt:lpstr>
      <vt:lpstr>Inventions </vt:lpstr>
      <vt:lpstr>الشريحة 5</vt:lpstr>
      <vt:lpstr>discovery</vt:lpstr>
      <vt:lpstr>الشريحة 7</vt:lpstr>
      <vt:lpstr>Vocabulary </vt:lpstr>
      <vt:lpstr>الشريحة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Early breakthroughs</dc:title>
  <dc:creator>Hasib</dc:creator>
  <cp:lastModifiedBy>Hasib</cp:lastModifiedBy>
  <cp:revision>9</cp:revision>
  <dcterms:created xsi:type="dcterms:W3CDTF">2001-02-23T18:54:20Z</dcterms:created>
  <dcterms:modified xsi:type="dcterms:W3CDTF">2001-02-23T19:07:46Z</dcterms:modified>
</cp:coreProperties>
</file>