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61" r:id="rId4"/>
    <p:sldId id="257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025AECC-E183-4C4D-902E-9B79A28ED0BA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321C1F8-99CB-4662-829C-9E1271E4D8A3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1C1F8-99CB-4662-829C-9E1271E4D8A3}" type="slidenum">
              <a:rPr lang="ar-SA" smtClean="0"/>
              <a:t>5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مستطيل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مستطيل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56B1904-8C69-40AC-8AF9-40D9C89B82CF}" type="datetimeFigureOut">
              <a:rPr lang="ar-SA" smtClean="0"/>
              <a:t>12/04/35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3C2B9D4-7E23-4144-930C-B92B1207ED7D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r" rtl="1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r" rtl="1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r" rtl="1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r" rtl="1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r" rtl="1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r" rtl="1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r" rtl="1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r" rtl="1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r" rtl="1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748155" y="2967335"/>
            <a:ext cx="56477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الوحدة الخامسة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548680"/>
            <a:ext cx="3024336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0797" y="404664"/>
            <a:ext cx="4696443" cy="103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179512" y="260648"/>
            <a:ext cx="8784976" cy="6192688"/>
          </a:xfrm>
          <a:prstGeom prst="roundRect">
            <a:avLst/>
          </a:prstGeom>
          <a:noFill/>
          <a:ln w="3810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772816"/>
            <a:ext cx="8575017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6156176" y="2996952"/>
            <a:ext cx="4587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هـ</a:t>
            </a:r>
            <a:endParaRPr lang="ar-SA" sz="4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067944" y="2996952"/>
            <a:ext cx="12961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</a:rPr>
              <a:t>  ـهـ</a:t>
            </a:r>
            <a:endParaRPr lang="ar-SA" sz="4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627784" y="3068960"/>
            <a:ext cx="5341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ـــــه</a:t>
            </a:r>
            <a:endParaRPr lang="ar-SA" sz="4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115616" y="2924944"/>
            <a:ext cx="3577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+mj-cs"/>
              </a:rPr>
              <a:t>ه</a:t>
            </a:r>
            <a:endParaRPr lang="ar-SA" sz="4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+mj-cs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372200" y="4437112"/>
            <a:ext cx="43633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هـ</a:t>
            </a:r>
            <a:endParaRPr lang="ar-SA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139952" y="4437112"/>
            <a:ext cx="12961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  ـهـ</a:t>
            </a:r>
            <a:endParaRPr lang="ar-SA" sz="4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483768" y="4437112"/>
            <a:ext cx="5341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ـــــه</a:t>
            </a:r>
            <a:endParaRPr lang="ar-SA" sz="4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971600" y="4365104"/>
            <a:ext cx="3577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+mj-cs"/>
              </a:rPr>
              <a:t>ه</a:t>
            </a:r>
            <a:endParaRPr lang="ar-SA" sz="4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0797" y="404664"/>
            <a:ext cx="4696443" cy="103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251520" y="260648"/>
            <a:ext cx="8712968" cy="6192688"/>
          </a:xfrm>
          <a:prstGeom prst="roundRect">
            <a:avLst/>
          </a:prstGeom>
          <a:noFill/>
          <a:ln w="381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3" y="1844825"/>
            <a:ext cx="826291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5940152" y="3068960"/>
            <a:ext cx="72007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ثـ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211960" y="3068960"/>
            <a:ext cx="72007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ــثـ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627784" y="3068960"/>
            <a:ext cx="10081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ــث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43608" y="3140968"/>
            <a:ext cx="72007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ث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156176" y="4437112"/>
            <a:ext cx="72007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ثـ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139952" y="4509120"/>
            <a:ext cx="11521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ــثـ</a:t>
            </a:r>
            <a:endParaRPr lang="ar-SA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267744" y="4437112"/>
            <a:ext cx="936104" cy="100811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ــث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55576" y="4509120"/>
            <a:ext cx="72007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8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ث</a:t>
            </a:r>
            <a:endParaRPr lang="ar-SA" sz="4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مستدير الزوايا 2"/>
          <p:cNvSpPr/>
          <p:nvPr/>
        </p:nvSpPr>
        <p:spPr>
          <a:xfrm>
            <a:off x="251520" y="260648"/>
            <a:ext cx="8712968" cy="619268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142" y="1772816"/>
            <a:ext cx="8349365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5940152" y="2924944"/>
            <a:ext cx="72007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غـــ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283968" y="2924944"/>
            <a:ext cx="72007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ــغـــ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555776" y="2924944"/>
            <a:ext cx="72007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ــغ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115616" y="2996952"/>
            <a:ext cx="7200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 غ</a:t>
            </a:r>
            <a:endParaRPr lang="ar-SA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372200" y="4365104"/>
            <a:ext cx="72007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غَـــ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355976" y="4437112"/>
            <a:ext cx="7200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ــغِــ</a:t>
            </a:r>
            <a:r>
              <a:rPr lang="ar-SA" sz="5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 </a:t>
            </a:r>
            <a:endParaRPr lang="ar-SA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555776" y="4437112"/>
            <a:ext cx="7200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ــغ</a:t>
            </a:r>
            <a:endParaRPr lang="ar-SA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971600" y="4437112"/>
            <a:ext cx="72007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 غ</a:t>
            </a:r>
            <a:endParaRPr lang="ar-SA" sz="4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32656"/>
            <a:ext cx="5012407" cy="115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مستدير الزوايا 2"/>
          <p:cNvSpPr/>
          <p:nvPr/>
        </p:nvSpPr>
        <p:spPr>
          <a:xfrm>
            <a:off x="251520" y="260648"/>
            <a:ext cx="8712968" cy="619268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00808"/>
            <a:ext cx="8482618" cy="432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5684" y="476672"/>
            <a:ext cx="483108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6012160" y="2924944"/>
            <a:ext cx="7200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ظـــ</a:t>
            </a:r>
            <a:endParaRPr lang="ar-SA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067944" y="2996952"/>
            <a:ext cx="10081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ar-SA" sz="54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ـظــ</a:t>
            </a:r>
            <a:endParaRPr lang="ar-SA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555776" y="2924944"/>
            <a:ext cx="115212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ــظ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899592" y="2924944"/>
            <a:ext cx="72007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ظ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300192" y="4437112"/>
            <a:ext cx="7200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ظـ</a:t>
            </a:r>
            <a:endParaRPr lang="ar-SA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995936" y="4437112"/>
            <a:ext cx="10081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ar-SA" sz="48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ـظـ</a:t>
            </a:r>
            <a:endParaRPr lang="ar-SA" sz="4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123728" y="4365104"/>
            <a:ext cx="115212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000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abic Typesetting" pitchFamily="66" charset="-78"/>
                <a:cs typeface="Arabic Typesetting" pitchFamily="66" charset="-78"/>
              </a:rPr>
              <a:t>ـظ</a:t>
            </a:r>
            <a:endParaRPr lang="ar-SA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83568" y="4365104"/>
            <a:ext cx="7200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Sakkal Majalla" pitchFamily="2" charset="-78"/>
                <a:cs typeface="Sakkal Majalla" pitchFamily="2" charset="-78"/>
              </a:rPr>
              <a:t>ظ</a:t>
            </a:r>
            <a:endParaRPr lang="ar-SA" sz="5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Sakkal Majalla" pitchFamily="2" charset="-78"/>
              <a:cs typeface="Sakkal Majall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وحدة نمطية">
  <a:themeElements>
    <a:clrScheme name="وحدة نمطية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وحدة نمطية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وحدة نمطية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40</Words>
  <Application>Microsoft Office PowerPoint</Application>
  <PresentationFormat>عرض على الشاشة (3:4)‏</PresentationFormat>
  <Paragraphs>34</Paragraphs>
  <Slides>6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2</vt:i4>
      </vt:variant>
      <vt:variant>
        <vt:lpstr>عناوين الشرائح</vt:lpstr>
      </vt:variant>
      <vt:variant>
        <vt:i4>6</vt:i4>
      </vt:variant>
    </vt:vector>
  </HeadingPairs>
  <TitlesOfParts>
    <vt:vector size="8" baseType="lpstr">
      <vt:lpstr>سمة Office</vt:lpstr>
      <vt:lpstr>وحدة نمطية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Windows User</dc:creator>
  <cp:lastModifiedBy>Windows User</cp:lastModifiedBy>
  <cp:revision>9</cp:revision>
  <dcterms:created xsi:type="dcterms:W3CDTF">2014-02-11T21:37:24Z</dcterms:created>
  <dcterms:modified xsi:type="dcterms:W3CDTF">2014-02-11T23:03:41Z</dcterms:modified>
</cp:coreProperties>
</file>