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73" r:id="rId3"/>
    <p:sldId id="265" r:id="rId4"/>
    <p:sldId id="267" r:id="rId5"/>
    <p:sldId id="266" r:id="rId6"/>
    <p:sldId id="268" r:id="rId7"/>
    <p:sldId id="270" r:id="rId8"/>
    <p:sldId id="269" r:id="rId9"/>
    <p:sldId id="264" r:id="rId10"/>
    <p:sldId id="271" r:id="rId11"/>
    <p:sldId id="272" r:id="rId12"/>
    <p:sldId id="274" r:id="rId13"/>
    <p:sldId id="276" r:id="rId14"/>
    <p:sldId id="277" r:id="rId15"/>
    <p:sldId id="278" r:id="rId16"/>
    <p:sldId id="279" r:id="rId17"/>
    <p:sldId id="280" r:id="rId18"/>
    <p:sldId id="281" r:id="rId19"/>
    <p:sldId id="275" r:id="rId20"/>
    <p:sldId id="282" r:id="rId21"/>
    <p:sldId id="283" r:id="rId22"/>
    <p:sldId id="284" r:id="rId23"/>
    <p:sldId id="285" r:id="rId24"/>
    <p:sldId id="286" r:id="rId25"/>
    <p:sldId id="287" r:id="rId26"/>
    <p:sldId id="288" r:id="rId27"/>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r" defTabSz="914400" rtl="1" eaLnBrk="1" latinLnBrk="0" hangingPunct="1">
      <a:defRPr sz="2400" kern="1200">
        <a:solidFill>
          <a:schemeClr val="tx1"/>
        </a:solidFill>
        <a:latin typeface="Times New Roman" pitchFamily="18" charset="0"/>
        <a:ea typeface="+mn-ea"/>
        <a:cs typeface="Times New Roman" pitchFamily="18" charset="0"/>
      </a:defRPr>
    </a:lvl6pPr>
    <a:lvl7pPr marL="2743200" algn="r" defTabSz="914400" rtl="1" eaLnBrk="1" latinLnBrk="0" hangingPunct="1">
      <a:defRPr sz="2400" kern="1200">
        <a:solidFill>
          <a:schemeClr val="tx1"/>
        </a:solidFill>
        <a:latin typeface="Times New Roman" pitchFamily="18" charset="0"/>
        <a:ea typeface="+mn-ea"/>
        <a:cs typeface="Times New Roman" pitchFamily="18" charset="0"/>
      </a:defRPr>
    </a:lvl7pPr>
    <a:lvl8pPr marL="3200400" algn="r" defTabSz="914400" rtl="1" eaLnBrk="1" latinLnBrk="0" hangingPunct="1">
      <a:defRPr sz="2400" kern="1200">
        <a:solidFill>
          <a:schemeClr val="tx1"/>
        </a:solidFill>
        <a:latin typeface="Times New Roman" pitchFamily="18" charset="0"/>
        <a:ea typeface="+mn-ea"/>
        <a:cs typeface="Times New Roman" pitchFamily="18" charset="0"/>
      </a:defRPr>
    </a:lvl8pPr>
    <a:lvl9pPr marL="3657600" algn="r" defTabSz="914400" rtl="1" eaLnBrk="1" latinLnBrk="0" hangingPunct="1">
      <a:defRPr sz="2400" kern="1200">
        <a:solidFill>
          <a:schemeClr val="tx1"/>
        </a:solidFill>
        <a:latin typeface="Times New Roman" pitchFamily="18" charset="0"/>
        <a:ea typeface="+mn-ea"/>
        <a:cs typeface="Times New Roman" pitchFamily="18"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2787"/>
    <p:restoredTop sz="90929"/>
  </p:normalViewPr>
  <p:slideViewPr>
    <p:cSldViewPr>
      <p:cViewPr varScale="1">
        <p:scale>
          <a:sx n="65" d="100"/>
          <a:sy n="65" d="100"/>
        </p:scale>
        <p:origin x="-276" y="-102"/>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0.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lvl1pPr>
              <a:defRPr/>
            </a:lvl1pPr>
          </a:lstStyle>
          <a:p>
            <a:endParaRPr lang="en-US"/>
          </a:p>
        </p:txBody>
      </p:sp>
      <p:sp>
        <p:nvSpPr>
          <p:cNvPr id="5" name="عنصر نائب للتذييل 4"/>
          <p:cNvSpPr>
            <a:spLocks noGrp="1"/>
          </p:cNvSpPr>
          <p:nvPr>
            <p:ph type="ftr" sz="quarter" idx="11"/>
          </p:nvPr>
        </p:nvSpPr>
        <p:spPr/>
        <p:txBody>
          <a:bodyPr/>
          <a:lstStyle>
            <a:lvl1pPr>
              <a:defRPr/>
            </a:lvl1pPr>
          </a:lstStyle>
          <a:p>
            <a:endParaRPr lang="en-US"/>
          </a:p>
        </p:txBody>
      </p:sp>
      <p:sp>
        <p:nvSpPr>
          <p:cNvPr id="6" name="عنصر نائب لرقم الشريحة 5"/>
          <p:cNvSpPr>
            <a:spLocks noGrp="1"/>
          </p:cNvSpPr>
          <p:nvPr>
            <p:ph type="sldNum" sz="quarter" idx="12"/>
          </p:nvPr>
        </p:nvSpPr>
        <p:spPr/>
        <p:txBody>
          <a:bodyPr/>
          <a:lstStyle>
            <a:lvl1pPr>
              <a:defRPr/>
            </a:lvl1pPr>
          </a:lstStyle>
          <a:p>
            <a:fld id="{F5FDE7F7-9FB2-405E-8685-E528685862CE}" type="slidenum">
              <a:rPr lang="ar-SA"/>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endParaRPr lang="en-US"/>
          </a:p>
        </p:txBody>
      </p:sp>
      <p:sp>
        <p:nvSpPr>
          <p:cNvPr id="5" name="عنصر نائب للتذييل 4"/>
          <p:cNvSpPr>
            <a:spLocks noGrp="1"/>
          </p:cNvSpPr>
          <p:nvPr>
            <p:ph type="ftr" sz="quarter" idx="11"/>
          </p:nvPr>
        </p:nvSpPr>
        <p:spPr/>
        <p:txBody>
          <a:bodyPr/>
          <a:lstStyle>
            <a:lvl1pPr>
              <a:defRPr/>
            </a:lvl1pPr>
          </a:lstStyle>
          <a:p>
            <a:endParaRPr lang="en-US"/>
          </a:p>
        </p:txBody>
      </p:sp>
      <p:sp>
        <p:nvSpPr>
          <p:cNvPr id="6" name="عنصر نائب لرقم الشريحة 5"/>
          <p:cNvSpPr>
            <a:spLocks noGrp="1"/>
          </p:cNvSpPr>
          <p:nvPr>
            <p:ph type="sldNum" sz="quarter" idx="12"/>
          </p:nvPr>
        </p:nvSpPr>
        <p:spPr/>
        <p:txBody>
          <a:bodyPr/>
          <a:lstStyle>
            <a:lvl1pPr>
              <a:defRPr/>
            </a:lvl1pPr>
          </a:lstStyle>
          <a:p>
            <a:fld id="{AA7E5677-FAA0-4BF2-ABF1-4FCA951B15C5}" type="slidenum">
              <a:rPr lang="ar-SA"/>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515100" y="609600"/>
            <a:ext cx="1943100" cy="5486400"/>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685800" y="609600"/>
            <a:ext cx="5676900" cy="5486400"/>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endParaRPr lang="en-US"/>
          </a:p>
        </p:txBody>
      </p:sp>
      <p:sp>
        <p:nvSpPr>
          <p:cNvPr id="5" name="عنصر نائب للتذييل 4"/>
          <p:cNvSpPr>
            <a:spLocks noGrp="1"/>
          </p:cNvSpPr>
          <p:nvPr>
            <p:ph type="ftr" sz="quarter" idx="11"/>
          </p:nvPr>
        </p:nvSpPr>
        <p:spPr/>
        <p:txBody>
          <a:bodyPr/>
          <a:lstStyle>
            <a:lvl1pPr>
              <a:defRPr/>
            </a:lvl1pPr>
          </a:lstStyle>
          <a:p>
            <a:endParaRPr lang="en-US"/>
          </a:p>
        </p:txBody>
      </p:sp>
      <p:sp>
        <p:nvSpPr>
          <p:cNvPr id="6" name="عنصر نائب لرقم الشريحة 5"/>
          <p:cNvSpPr>
            <a:spLocks noGrp="1"/>
          </p:cNvSpPr>
          <p:nvPr>
            <p:ph type="sldNum" sz="quarter" idx="12"/>
          </p:nvPr>
        </p:nvSpPr>
        <p:spPr/>
        <p:txBody>
          <a:bodyPr/>
          <a:lstStyle>
            <a:lvl1pPr>
              <a:defRPr/>
            </a:lvl1pPr>
          </a:lstStyle>
          <a:p>
            <a:fld id="{318FDEB8-89AB-47CE-BFCB-84B7FF664DED}" type="slidenum">
              <a:rPr lang="ar-SA"/>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lvl1pPr>
              <a:defRPr/>
            </a:lvl1pPr>
          </a:lstStyle>
          <a:p>
            <a:endParaRPr lang="en-US"/>
          </a:p>
        </p:txBody>
      </p:sp>
      <p:sp>
        <p:nvSpPr>
          <p:cNvPr id="5" name="عنصر نائب للتذييل 4"/>
          <p:cNvSpPr>
            <a:spLocks noGrp="1"/>
          </p:cNvSpPr>
          <p:nvPr>
            <p:ph type="ftr" sz="quarter" idx="11"/>
          </p:nvPr>
        </p:nvSpPr>
        <p:spPr/>
        <p:txBody>
          <a:bodyPr/>
          <a:lstStyle>
            <a:lvl1pPr>
              <a:defRPr/>
            </a:lvl1pPr>
          </a:lstStyle>
          <a:p>
            <a:endParaRPr lang="en-US"/>
          </a:p>
        </p:txBody>
      </p:sp>
      <p:sp>
        <p:nvSpPr>
          <p:cNvPr id="6" name="عنصر نائب لرقم الشريحة 5"/>
          <p:cNvSpPr>
            <a:spLocks noGrp="1"/>
          </p:cNvSpPr>
          <p:nvPr>
            <p:ph type="sldNum" sz="quarter" idx="12"/>
          </p:nvPr>
        </p:nvSpPr>
        <p:spPr/>
        <p:txBody>
          <a:bodyPr/>
          <a:lstStyle>
            <a:lvl1pPr>
              <a:defRPr/>
            </a:lvl1pPr>
          </a:lstStyle>
          <a:p>
            <a:fld id="{7FC877FB-B207-45E1-A099-8BA9F01D9DBE}" type="slidenum">
              <a:rPr lang="ar-SA"/>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lvl1pPr>
              <a:defRPr/>
            </a:lvl1pPr>
          </a:lstStyle>
          <a:p>
            <a:endParaRPr lang="en-US"/>
          </a:p>
        </p:txBody>
      </p:sp>
      <p:sp>
        <p:nvSpPr>
          <p:cNvPr id="5" name="عنصر نائب للتذييل 4"/>
          <p:cNvSpPr>
            <a:spLocks noGrp="1"/>
          </p:cNvSpPr>
          <p:nvPr>
            <p:ph type="ftr" sz="quarter" idx="11"/>
          </p:nvPr>
        </p:nvSpPr>
        <p:spPr/>
        <p:txBody>
          <a:bodyPr/>
          <a:lstStyle>
            <a:lvl1pPr>
              <a:defRPr/>
            </a:lvl1pPr>
          </a:lstStyle>
          <a:p>
            <a:endParaRPr lang="en-US"/>
          </a:p>
        </p:txBody>
      </p:sp>
      <p:sp>
        <p:nvSpPr>
          <p:cNvPr id="6" name="عنصر نائب لرقم الشريحة 5"/>
          <p:cNvSpPr>
            <a:spLocks noGrp="1"/>
          </p:cNvSpPr>
          <p:nvPr>
            <p:ph type="sldNum" sz="quarter" idx="12"/>
          </p:nvPr>
        </p:nvSpPr>
        <p:spPr/>
        <p:txBody>
          <a:bodyPr/>
          <a:lstStyle>
            <a:lvl1pPr>
              <a:defRPr/>
            </a:lvl1pPr>
          </a:lstStyle>
          <a:p>
            <a:fld id="{0BAF3EEA-FC88-4E36-A0E6-55B159F2F765}" type="slidenum">
              <a:rPr lang="ar-SA"/>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lvl1pPr>
              <a:defRPr/>
            </a:lvl1pPr>
          </a:lstStyle>
          <a:p>
            <a:endParaRPr lang="en-US"/>
          </a:p>
        </p:txBody>
      </p:sp>
      <p:sp>
        <p:nvSpPr>
          <p:cNvPr id="6" name="عنصر نائب للتذييل 5"/>
          <p:cNvSpPr>
            <a:spLocks noGrp="1"/>
          </p:cNvSpPr>
          <p:nvPr>
            <p:ph type="ftr" sz="quarter" idx="11"/>
          </p:nvPr>
        </p:nvSpPr>
        <p:spPr/>
        <p:txBody>
          <a:bodyPr/>
          <a:lstStyle>
            <a:lvl1pPr>
              <a:defRPr/>
            </a:lvl1pPr>
          </a:lstStyle>
          <a:p>
            <a:endParaRPr lang="en-US"/>
          </a:p>
        </p:txBody>
      </p:sp>
      <p:sp>
        <p:nvSpPr>
          <p:cNvPr id="7" name="عنصر نائب لرقم الشريحة 6"/>
          <p:cNvSpPr>
            <a:spLocks noGrp="1"/>
          </p:cNvSpPr>
          <p:nvPr>
            <p:ph type="sldNum" sz="quarter" idx="12"/>
          </p:nvPr>
        </p:nvSpPr>
        <p:spPr/>
        <p:txBody>
          <a:bodyPr/>
          <a:lstStyle>
            <a:lvl1pPr>
              <a:defRPr/>
            </a:lvl1pPr>
          </a:lstStyle>
          <a:p>
            <a:fld id="{1904EC76-A167-4C9C-822A-E43486AE68DB}" type="slidenum">
              <a:rPr lang="ar-SA"/>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4638"/>
            <a:ext cx="8229600" cy="1143000"/>
          </a:xfrm>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lvl1pPr>
              <a:defRPr/>
            </a:lvl1pPr>
          </a:lstStyle>
          <a:p>
            <a:endParaRPr lang="en-US"/>
          </a:p>
        </p:txBody>
      </p:sp>
      <p:sp>
        <p:nvSpPr>
          <p:cNvPr id="8" name="عنصر نائب للتذييل 7"/>
          <p:cNvSpPr>
            <a:spLocks noGrp="1"/>
          </p:cNvSpPr>
          <p:nvPr>
            <p:ph type="ftr" sz="quarter" idx="11"/>
          </p:nvPr>
        </p:nvSpPr>
        <p:spPr/>
        <p:txBody>
          <a:bodyPr/>
          <a:lstStyle>
            <a:lvl1pPr>
              <a:defRPr/>
            </a:lvl1pPr>
          </a:lstStyle>
          <a:p>
            <a:endParaRPr lang="en-US"/>
          </a:p>
        </p:txBody>
      </p:sp>
      <p:sp>
        <p:nvSpPr>
          <p:cNvPr id="9" name="عنصر نائب لرقم الشريحة 8"/>
          <p:cNvSpPr>
            <a:spLocks noGrp="1"/>
          </p:cNvSpPr>
          <p:nvPr>
            <p:ph type="sldNum" sz="quarter" idx="12"/>
          </p:nvPr>
        </p:nvSpPr>
        <p:spPr/>
        <p:txBody>
          <a:bodyPr/>
          <a:lstStyle>
            <a:lvl1pPr>
              <a:defRPr/>
            </a:lvl1pPr>
          </a:lstStyle>
          <a:p>
            <a:fld id="{007C1B6E-289B-44AD-9764-21E11F047068}" type="slidenum">
              <a:rPr lang="ar-SA"/>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lvl1pPr>
              <a:defRPr/>
            </a:lvl1pPr>
          </a:lstStyle>
          <a:p>
            <a:endParaRPr lang="en-US"/>
          </a:p>
        </p:txBody>
      </p:sp>
      <p:sp>
        <p:nvSpPr>
          <p:cNvPr id="4" name="عنصر نائب للتذييل 3"/>
          <p:cNvSpPr>
            <a:spLocks noGrp="1"/>
          </p:cNvSpPr>
          <p:nvPr>
            <p:ph type="ftr" sz="quarter" idx="11"/>
          </p:nvPr>
        </p:nvSpPr>
        <p:spPr/>
        <p:txBody>
          <a:bodyPr/>
          <a:lstStyle>
            <a:lvl1pPr>
              <a:defRPr/>
            </a:lvl1pPr>
          </a:lstStyle>
          <a:p>
            <a:endParaRPr lang="en-US"/>
          </a:p>
        </p:txBody>
      </p:sp>
      <p:sp>
        <p:nvSpPr>
          <p:cNvPr id="5" name="عنصر نائب لرقم الشريحة 4"/>
          <p:cNvSpPr>
            <a:spLocks noGrp="1"/>
          </p:cNvSpPr>
          <p:nvPr>
            <p:ph type="sldNum" sz="quarter" idx="12"/>
          </p:nvPr>
        </p:nvSpPr>
        <p:spPr/>
        <p:txBody>
          <a:bodyPr/>
          <a:lstStyle>
            <a:lvl1pPr>
              <a:defRPr/>
            </a:lvl1pPr>
          </a:lstStyle>
          <a:p>
            <a:fld id="{F05C9EC0-4B9C-4347-BAC3-4F1D278C5B8D}" type="slidenum">
              <a:rPr lang="ar-SA"/>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lvl1pPr>
              <a:defRPr/>
            </a:lvl1pPr>
          </a:lstStyle>
          <a:p>
            <a:endParaRPr lang="en-US"/>
          </a:p>
        </p:txBody>
      </p:sp>
      <p:sp>
        <p:nvSpPr>
          <p:cNvPr id="3" name="عنصر نائب للتذييل 2"/>
          <p:cNvSpPr>
            <a:spLocks noGrp="1"/>
          </p:cNvSpPr>
          <p:nvPr>
            <p:ph type="ftr" sz="quarter" idx="11"/>
          </p:nvPr>
        </p:nvSpPr>
        <p:spPr/>
        <p:txBody>
          <a:bodyPr/>
          <a:lstStyle>
            <a:lvl1pPr>
              <a:defRPr/>
            </a:lvl1pPr>
          </a:lstStyle>
          <a:p>
            <a:endParaRPr lang="en-US"/>
          </a:p>
        </p:txBody>
      </p:sp>
      <p:sp>
        <p:nvSpPr>
          <p:cNvPr id="4" name="عنصر نائب لرقم الشريحة 3"/>
          <p:cNvSpPr>
            <a:spLocks noGrp="1"/>
          </p:cNvSpPr>
          <p:nvPr>
            <p:ph type="sldNum" sz="quarter" idx="12"/>
          </p:nvPr>
        </p:nvSpPr>
        <p:spPr/>
        <p:txBody>
          <a:bodyPr/>
          <a:lstStyle>
            <a:lvl1pPr>
              <a:defRPr/>
            </a:lvl1pPr>
          </a:lstStyle>
          <a:p>
            <a:fld id="{C8B2CC44-D65F-4A26-94BD-B243EEA1D6BA}" type="slidenum">
              <a:rPr lang="ar-SA"/>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lvl1pPr>
              <a:defRPr/>
            </a:lvl1pPr>
          </a:lstStyle>
          <a:p>
            <a:endParaRPr lang="en-US"/>
          </a:p>
        </p:txBody>
      </p:sp>
      <p:sp>
        <p:nvSpPr>
          <p:cNvPr id="6" name="عنصر نائب للتذييل 5"/>
          <p:cNvSpPr>
            <a:spLocks noGrp="1"/>
          </p:cNvSpPr>
          <p:nvPr>
            <p:ph type="ftr" sz="quarter" idx="11"/>
          </p:nvPr>
        </p:nvSpPr>
        <p:spPr/>
        <p:txBody>
          <a:bodyPr/>
          <a:lstStyle>
            <a:lvl1pPr>
              <a:defRPr/>
            </a:lvl1pPr>
          </a:lstStyle>
          <a:p>
            <a:endParaRPr lang="en-US"/>
          </a:p>
        </p:txBody>
      </p:sp>
      <p:sp>
        <p:nvSpPr>
          <p:cNvPr id="7" name="عنصر نائب لرقم الشريحة 6"/>
          <p:cNvSpPr>
            <a:spLocks noGrp="1"/>
          </p:cNvSpPr>
          <p:nvPr>
            <p:ph type="sldNum" sz="quarter" idx="12"/>
          </p:nvPr>
        </p:nvSpPr>
        <p:spPr/>
        <p:txBody>
          <a:bodyPr/>
          <a:lstStyle>
            <a:lvl1pPr>
              <a:defRPr/>
            </a:lvl1pPr>
          </a:lstStyle>
          <a:p>
            <a:fld id="{1585006A-E7A7-4DC8-BF98-D2C6E0B47692}" type="slidenum">
              <a:rPr lang="ar-SA"/>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lvl1pPr>
              <a:defRPr/>
            </a:lvl1pPr>
          </a:lstStyle>
          <a:p>
            <a:endParaRPr lang="en-US"/>
          </a:p>
        </p:txBody>
      </p:sp>
      <p:sp>
        <p:nvSpPr>
          <p:cNvPr id="6" name="عنصر نائب للتذييل 5"/>
          <p:cNvSpPr>
            <a:spLocks noGrp="1"/>
          </p:cNvSpPr>
          <p:nvPr>
            <p:ph type="ftr" sz="quarter" idx="11"/>
          </p:nvPr>
        </p:nvSpPr>
        <p:spPr/>
        <p:txBody>
          <a:bodyPr/>
          <a:lstStyle>
            <a:lvl1pPr>
              <a:defRPr/>
            </a:lvl1pPr>
          </a:lstStyle>
          <a:p>
            <a:endParaRPr lang="en-US"/>
          </a:p>
        </p:txBody>
      </p:sp>
      <p:sp>
        <p:nvSpPr>
          <p:cNvPr id="7" name="عنصر نائب لرقم الشريحة 6"/>
          <p:cNvSpPr>
            <a:spLocks noGrp="1"/>
          </p:cNvSpPr>
          <p:nvPr>
            <p:ph type="sldNum" sz="quarter" idx="12"/>
          </p:nvPr>
        </p:nvSpPr>
        <p:spPr/>
        <p:txBody>
          <a:bodyPr/>
          <a:lstStyle>
            <a:lvl1pPr>
              <a:defRPr/>
            </a:lvl1pPr>
          </a:lstStyle>
          <a:p>
            <a:fld id="{1850413A-5293-4741-9505-6AEA0B231D73}" type="slidenum">
              <a:rPr lang="ar-SA"/>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ar-SA" smtClean="0"/>
              <a:t>انقر لتحرير نمط العنوان الرئيسي</a:t>
            </a:r>
            <a:endParaRPr lang="en-US" smtClean="0"/>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ar-SA" smtClean="0"/>
              <a:t>انقر لتحرير أنماط النص الرئيسي</a:t>
            </a:r>
            <a:endParaRPr lang="en-US" smtClean="0"/>
          </a:p>
          <a:p>
            <a:pPr lvl="1"/>
            <a:r>
              <a:rPr lang="ar-SA" smtClean="0"/>
              <a:t>المستوى الثاني</a:t>
            </a:r>
            <a:endParaRPr lang="en-US" smtClean="0"/>
          </a:p>
          <a:p>
            <a:pPr lvl="2"/>
            <a:r>
              <a:rPr lang="ar-SA" smtClean="0"/>
              <a:t>المستوى الثالث</a:t>
            </a:r>
            <a:endParaRPr lang="en-US" smtClean="0"/>
          </a:p>
          <a:p>
            <a:pPr lvl="3"/>
            <a:r>
              <a:rPr lang="ar-SA" smtClean="0"/>
              <a:t>المستوى الرابع</a:t>
            </a:r>
            <a:endParaRPr lang="en-US" smtClean="0"/>
          </a:p>
          <a:p>
            <a:pPr lvl="4"/>
            <a:r>
              <a:rPr lang="ar-SA" smtClean="0"/>
              <a:t>المستوى الخامس</a:t>
            </a:r>
            <a:endParaRPr lang="en-US" smtClean="0"/>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704883FA-1545-4777-A9B8-6865EDA656E3}" type="slidenum">
              <a:rPr lang="ar-SA"/>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cs typeface="Times New Roman" pitchFamily="18" charset="0"/>
        </a:defRPr>
      </a:lvl2pPr>
      <a:lvl3pPr algn="ctr" rtl="0" fontAlgn="base">
        <a:spcBef>
          <a:spcPct val="0"/>
        </a:spcBef>
        <a:spcAft>
          <a:spcPct val="0"/>
        </a:spcAft>
        <a:defRPr sz="4400">
          <a:solidFill>
            <a:schemeClr val="tx2"/>
          </a:solidFill>
          <a:latin typeface="Times New Roman" pitchFamily="18" charset="0"/>
          <a:cs typeface="Times New Roman" pitchFamily="18" charset="0"/>
        </a:defRPr>
      </a:lvl3pPr>
      <a:lvl4pPr algn="ctr" rtl="0" fontAlgn="base">
        <a:spcBef>
          <a:spcPct val="0"/>
        </a:spcBef>
        <a:spcAft>
          <a:spcPct val="0"/>
        </a:spcAft>
        <a:defRPr sz="4400">
          <a:solidFill>
            <a:schemeClr val="tx2"/>
          </a:solidFill>
          <a:latin typeface="Times New Roman" pitchFamily="18" charset="0"/>
          <a:cs typeface="Times New Roman" pitchFamily="18" charset="0"/>
        </a:defRPr>
      </a:lvl4pPr>
      <a:lvl5pPr algn="ctr" rtl="0" fontAlgn="base">
        <a:spcBef>
          <a:spcPct val="0"/>
        </a:spcBef>
        <a:spcAft>
          <a:spcPct val="0"/>
        </a:spcAft>
        <a:defRPr sz="4400">
          <a:solidFill>
            <a:schemeClr val="tx2"/>
          </a:solidFill>
          <a:latin typeface="Times New Roman" pitchFamily="18" charset="0"/>
          <a:cs typeface="Times New Roman" pitchFamily="18" charset="0"/>
        </a:defRPr>
      </a:lvl5pPr>
      <a:lvl6pPr marL="457200" algn="ctr" rtl="0" fontAlgn="base">
        <a:spcBef>
          <a:spcPct val="0"/>
        </a:spcBef>
        <a:spcAft>
          <a:spcPct val="0"/>
        </a:spcAft>
        <a:defRPr sz="4400">
          <a:solidFill>
            <a:schemeClr val="tx2"/>
          </a:solidFill>
          <a:latin typeface="Times New Roman" pitchFamily="18" charset="0"/>
          <a:cs typeface="Times New Roman" pitchFamily="18" charset="0"/>
        </a:defRPr>
      </a:lvl6pPr>
      <a:lvl7pPr marL="914400" algn="ctr" rtl="0" fontAlgn="base">
        <a:spcBef>
          <a:spcPct val="0"/>
        </a:spcBef>
        <a:spcAft>
          <a:spcPct val="0"/>
        </a:spcAft>
        <a:defRPr sz="4400">
          <a:solidFill>
            <a:schemeClr val="tx2"/>
          </a:solidFill>
          <a:latin typeface="Times New Roman" pitchFamily="18" charset="0"/>
          <a:cs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cs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cs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381000" y="609600"/>
            <a:ext cx="8610600" cy="5562600"/>
          </a:xfrm>
        </p:spPr>
        <p:txBody>
          <a:bodyPr/>
          <a:lstStyle/>
          <a:p>
            <a:pPr eaLnBrk="1" hangingPunct="1"/>
            <a:r>
              <a:rPr lang="en-US" sz="5000" dirty="0" smtClean="0">
                <a:solidFill>
                  <a:srgbClr val="C00000"/>
                </a:solidFill>
              </a:rPr>
              <a:t/>
            </a:r>
            <a:br>
              <a:rPr lang="en-US" sz="5000" dirty="0" smtClean="0">
                <a:solidFill>
                  <a:srgbClr val="C00000"/>
                </a:solidFill>
              </a:rPr>
            </a:br>
            <a:r>
              <a:rPr lang="en-US" sz="12000" dirty="0" smtClean="0">
                <a:solidFill>
                  <a:srgbClr val="C00000"/>
                </a:solidFill>
              </a:rPr>
              <a:t>Writing Book</a:t>
            </a:r>
            <a:r>
              <a:rPr lang="en-US" sz="10000" dirty="0" smtClean="0">
                <a:solidFill>
                  <a:schemeClr val="accent2"/>
                </a:solidFill>
              </a:rPr>
              <a:t/>
            </a:r>
            <a:br>
              <a:rPr lang="en-US" sz="10000" dirty="0" smtClean="0">
                <a:solidFill>
                  <a:schemeClr val="accent2"/>
                </a:solidFill>
              </a:rPr>
            </a:br>
            <a:r>
              <a:rPr lang="en-US" sz="3000" dirty="0" smtClean="0">
                <a:solidFill>
                  <a:schemeClr val="accent2"/>
                </a:solidFill>
              </a:rPr>
              <a:t/>
            </a:r>
            <a:br>
              <a:rPr lang="en-US" sz="3000" dirty="0" smtClean="0">
                <a:solidFill>
                  <a:schemeClr val="accent2"/>
                </a:solidFill>
              </a:rPr>
            </a:br>
            <a:r>
              <a:rPr lang="en-US" sz="4800" dirty="0" smtClean="0">
                <a:solidFill>
                  <a:schemeClr val="tx1"/>
                </a:solidFill>
              </a:rPr>
              <a:t>3</a:t>
            </a:r>
            <a:r>
              <a:rPr lang="en-US" sz="4800" baseline="30000" dirty="0" smtClean="0">
                <a:solidFill>
                  <a:schemeClr val="tx1"/>
                </a:solidFill>
              </a:rPr>
              <a:t>rd</a:t>
            </a:r>
            <a:r>
              <a:rPr lang="en-US" sz="4800" dirty="0" smtClean="0">
                <a:solidFill>
                  <a:schemeClr val="tx1"/>
                </a:solidFill>
              </a:rPr>
              <a:t> Secondary T.</a:t>
            </a:r>
            <a:r>
              <a:rPr lang="en-US" sz="4800" dirty="0" smtClean="0">
                <a:solidFill>
                  <a:schemeClr val="tx1"/>
                </a:solidFill>
                <a:latin typeface="Arial Narrow" pitchFamily="34" charset="0"/>
              </a:rPr>
              <a:t>1</a:t>
            </a:r>
            <a:r>
              <a:rPr lang="en-US" sz="4800" dirty="0">
                <a:solidFill>
                  <a:schemeClr val="tx1"/>
                </a:solidFill>
              </a:rPr>
              <a:t/>
            </a:r>
            <a:br>
              <a:rPr lang="en-US" sz="4800" dirty="0">
                <a:solidFill>
                  <a:schemeClr val="tx1"/>
                </a:solidFill>
              </a:rPr>
            </a:br>
            <a:r>
              <a:rPr lang="en-US" sz="2000" dirty="0" smtClean="0">
                <a:solidFill>
                  <a:schemeClr val="accent2"/>
                </a:solidFill>
              </a:rPr>
              <a:t/>
            </a:r>
            <a:br>
              <a:rPr lang="en-US" sz="2000" dirty="0" smtClean="0">
                <a:solidFill>
                  <a:schemeClr val="accent2"/>
                </a:solidFill>
              </a:rPr>
            </a:br>
            <a:r>
              <a:rPr lang="en-US" b="1" dirty="0" smtClean="0">
                <a:solidFill>
                  <a:schemeClr val="accent2"/>
                </a:solidFill>
              </a:rPr>
              <a:t>By T. Ahmed </a:t>
            </a:r>
            <a:r>
              <a:rPr lang="en-US" b="1" dirty="0" err="1" smtClean="0">
                <a:solidFill>
                  <a:schemeClr val="accent2"/>
                </a:solidFill>
              </a:rPr>
              <a:t>Ghalib</a:t>
            </a:r>
            <a:r>
              <a:rPr lang="en-US" b="1" dirty="0" smtClean="0">
                <a:solidFill>
                  <a:schemeClr val="accent2"/>
                </a:solidFill>
              </a:rPr>
              <a:t/>
            </a:r>
            <a:br>
              <a:rPr lang="en-US" b="1" dirty="0" smtClean="0">
                <a:solidFill>
                  <a:schemeClr val="accent2"/>
                </a:solidFill>
              </a:rPr>
            </a:br>
            <a:endParaRPr lang="en-US" b="1" dirty="0" smtClean="0">
              <a:solidFill>
                <a:schemeClr val="accent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3"/>
          <p:cNvSpPr>
            <a:spLocks noGrp="1" noChangeArrowheads="1"/>
          </p:cNvSpPr>
          <p:nvPr>
            <p:ph type="body" idx="1"/>
          </p:nvPr>
        </p:nvSpPr>
        <p:spPr>
          <a:xfrm>
            <a:off x="5334000" y="304800"/>
            <a:ext cx="3352800" cy="6096000"/>
          </a:xfrm>
        </p:spPr>
        <p:txBody>
          <a:bodyPr/>
          <a:lstStyle/>
          <a:p>
            <a:pPr>
              <a:lnSpc>
                <a:spcPct val="90000"/>
              </a:lnSpc>
              <a:buFontTx/>
              <a:buNone/>
            </a:pPr>
            <a:r>
              <a:rPr lang="en-US" sz="2800" dirty="0"/>
              <a:t>2- </a:t>
            </a:r>
            <a:r>
              <a:rPr lang="en-US" sz="2800" dirty="0">
                <a:sym typeface="Monotype Sorts" pitchFamily="2" charset="2"/>
              </a:rPr>
              <a:t> </a:t>
            </a:r>
            <a:r>
              <a:rPr lang="en-US" sz="2800" dirty="0"/>
              <a:t>The</a:t>
            </a:r>
          </a:p>
          <a:p>
            <a:pPr>
              <a:lnSpc>
                <a:spcPct val="90000"/>
              </a:lnSpc>
              <a:buFontTx/>
              <a:buNone/>
            </a:pPr>
            <a:r>
              <a:rPr lang="en-US" sz="2800" dirty="0"/>
              <a:t>3- it </a:t>
            </a:r>
            <a:r>
              <a:rPr lang="en-US" sz="5400" dirty="0">
                <a:solidFill>
                  <a:srgbClr val="FF3300"/>
                </a:solidFill>
              </a:rPr>
              <a:t>.</a:t>
            </a:r>
            <a:r>
              <a:rPr lang="en-US" sz="2800" dirty="0"/>
              <a:t> They</a:t>
            </a:r>
          </a:p>
          <a:p>
            <a:pPr>
              <a:lnSpc>
                <a:spcPct val="90000"/>
              </a:lnSpc>
              <a:buFontTx/>
              <a:buNone/>
            </a:pPr>
            <a:r>
              <a:rPr lang="en-US" sz="2800" dirty="0"/>
              <a:t>4- clouds </a:t>
            </a:r>
            <a:r>
              <a:rPr lang="en-US" sz="5400" dirty="0">
                <a:solidFill>
                  <a:srgbClr val="FF3300"/>
                </a:solidFill>
              </a:rPr>
              <a:t>.</a:t>
            </a:r>
            <a:r>
              <a:rPr lang="en-US" sz="2800" dirty="0"/>
              <a:t> These</a:t>
            </a:r>
          </a:p>
          <a:p>
            <a:pPr>
              <a:lnSpc>
                <a:spcPct val="90000"/>
              </a:lnSpc>
              <a:buFontTx/>
              <a:buNone/>
            </a:pPr>
            <a:r>
              <a:rPr lang="en-US" sz="2800" dirty="0"/>
              <a:t>5- heavy</a:t>
            </a:r>
            <a:r>
              <a:rPr lang="en-US" sz="3600" dirty="0">
                <a:solidFill>
                  <a:srgbClr val="FF3300"/>
                </a:solidFill>
              </a:rPr>
              <a:t> </a:t>
            </a:r>
            <a:r>
              <a:rPr lang="en-US" sz="5400" dirty="0">
                <a:solidFill>
                  <a:srgbClr val="FF3300"/>
                </a:solidFill>
              </a:rPr>
              <a:t>,</a:t>
            </a:r>
          </a:p>
          <a:p>
            <a:pPr>
              <a:lnSpc>
                <a:spcPct val="90000"/>
              </a:lnSpc>
              <a:buFontTx/>
              <a:buNone/>
            </a:pPr>
            <a:r>
              <a:rPr lang="en-US" sz="2800" dirty="0"/>
              <a:t>6- drain</a:t>
            </a:r>
            <a:r>
              <a:rPr lang="en-US" sz="3600" dirty="0">
                <a:solidFill>
                  <a:srgbClr val="FF3300"/>
                </a:solidFill>
              </a:rPr>
              <a:t>s</a:t>
            </a:r>
          </a:p>
          <a:p>
            <a:pPr>
              <a:lnSpc>
                <a:spcPct val="90000"/>
              </a:lnSpc>
              <a:buFontTx/>
              <a:buNone/>
            </a:pPr>
            <a:r>
              <a:rPr lang="en-US" sz="2800" dirty="0"/>
              <a:t>7- water moves</a:t>
            </a:r>
          </a:p>
          <a:p>
            <a:pPr>
              <a:lnSpc>
                <a:spcPct val="90000"/>
              </a:lnSpc>
              <a:buFontTx/>
              <a:buNone/>
            </a:pPr>
            <a:r>
              <a:rPr lang="en-US" sz="2800" dirty="0"/>
              <a:t>8- is</a:t>
            </a:r>
          </a:p>
          <a:p>
            <a:pPr>
              <a:lnSpc>
                <a:spcPct val="90000"/>
              </a:lnSpc>
              <a:buFontTx/>
              <a:buNone/>
            </a:pPr>
            <a:r>
              <a:rPr lang="en-US" sz="2800" dirty="0"/>
              <a:t>9- drinking </a:t>
            </a:r>
            <a:r>
              <a:rPr lang="en-US" sz="5400" dirty="0">
                <a:solidFill>
                  <a:srgbClr val="FF3300"/>
                </a:solidFill>
              </a:rPr>
              <a:t>,</a:t>
            </a:r>
          </a:p>
        </p:txBody>
      </p:sp>
      <p:sp>
        <p:nvSpPr>
          <p:cNvPr id="3" name="Rectangle 2"/>
          <p:cNvSpPr>
            <a:spLocks noGrp="1" noChangeArrowheads="1"/>
          </p:cNvSpPr>
          <p:nvPr>
            <p:ph type="title"/>
          </p:nvPr>
        </p:nvSpPr>
        <p:spPr>
          <a:xfrm>
            <a:off x="685800" y="228600"/>
            <a:ext cx="2133600" cy="1143000"/>
          </a:xfrm>
        </p:spPr>
        <p:txBody>
          <a:bodyPr/>
          <a:lstStyle/>
          <a:p>
            <a:r>
              <a:rPr lang="en-US" sz="6000" b="1" dirty="0" smtClean="0">
                <a:solidFill>
                  <a:schemeClr val="accent2"/>
                </a:solidFill>
                <a:latin typeface="Arial" pitchFamily="34" charset="0"/>
                <a:cs typeface="Arial" pitchFamily="34" charset="0"/>
              </a:rPr>
              <a:t>P</a:t>
            </a:r>
            <a:r>
              <a:rPr lang="en-US" sz="6000" b="1" dirty="0">
                <a:solidFill>
                  <a:schemeClr val="accent2"/>
                </a:solidFill>
                <a:latin typeface="Arial" pitchFamily="34" charset="0"/>
                <a:cs typeface="Arial" pitchFamily="34" charset="0"/>
              </a:rPr>
              <a:t>. </a:t>
            </a:r>
            <a:r>
              <a:rPr lang="en-US" sz="6000" b="1" dirty="0" smtClean="0">
                <a:solidFill>
                  <a:schemeClr val="accent2"/>
                </a:solidFill>
                <a:latin typeface="Arial" pitchFamily="34" charset="0"/>
                <a:cs typeface="Arial" pitchFamily="34" charset="0"/>
              </a:rPr>
              <a:t>9</a:t>
            </a:r>
            <a:endParaRPr lang="en-US" sz="6000" b="1" dirty="0">
              <a:solidFill>
                <a:schemeClr val="accent2"/>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p:cTn id="7" dur="500" fill="hold"/>
                                        <p:tgtEl>
                                          <p:spTgt spid="205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051">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051">
                                            <p:txEl>
                                              <p:pRg st="1" end="1"/>
                                            </p:txEl>
                                          </p:spTgt>
                                        </p:tgtEl>
                                        <p:attrNameLst>
                                          <p:attrName>style.visibility</p:attrName>
                                        </p:attrNameLst>
                                      </p:cBhvr>
                                      <p:to>
                                        <p:strVal val="visible"/>
                                      </p:to>
                                    </p:set>
                                    <p:anim calcmode="lin" valueType="num">
                                      <p:cBhvr>
                                        <p:cTn id="13" dur="500" fill="hold"/>
                                        <p:tgtEl>
                                          <p:spTgt spid="2051">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2051">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2051">
                                            <p:txEl>
                                              <p:pRg st="2" end="2"/>
                                            </p:txEl>
                                          </p:spTgt>
                                        </p:tgtEl>
                                        <p:attrNameLst>
                                          <p:attrName>style.visibility</p:attrName>
                                        </p:attrNameLst>
                                      </p:cBhvr>
                                      <p:to>
                                        <p:strVal val="visible"/>
                                      </p:to>
                                    </p:set>
                                    <p:anim calcmode="lin" valueType="num">
                                      <p:cBhvr>
                                        <p:cTn id="19" dur="500" fill="hold"/>
                                        <p:tgtEl>
                                          <p:spTgt spid="2051">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2051">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2051">
                                            <p:txEl>
                                              <p:pRg st="3" end="3"/>
                                            </p:txEl>
                                          </p:spTgt>
                                        </p:tgtEl>
                                        <p:attrNameLst>
                                          <p:attrName>style.visibility</p:attrName>
                                        </p:attrNameLst>
                                      </p:cBhvr>
                                      <p:to>
                                        <p:strVal val="visible"/>
                                      </p:to>
                                    </p:set>
                                    <p:anim calcmode="lin" valueType="num">
                                      <p:cBhvr>
                                        <p:cTn id="25" dur="500" fill="hold"/>
                                        <p:tgtEl>
                                          <p:spTgt spid="2051">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2051">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2051">
                                            <p:txEl>
                                              <p:pRg st="4" end="4"/>
                                            </p:txEl>
                                          </p:spTgt>
                                        </p:tgtEl>
                                        <p:attrNameLst>
                                          <p:attrName>style.visibility</p:attrName>
                                        </p:attrNameLst>
                                      </p:cBhvr>
                                      <p:to>
                                        <p:strVal val="visible"/>
                                      </p:to>
                                    </p:set>
                                    <p:anim calcmode="lin" valueType="num">
                                      <p:cBhvr>
                                        <p:cTn id="31" dur="500" fill="hold"/>
                                        <p:tgtEl>
                                          <p:spTgt spid="2051">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2051">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2051">
                                            <p:txEl>
                                              <p:pRg st="5" end="5"/>
                                            </p:txEl>
                                          </p:spTgt>
                                        </p:tgtEl>
                                        <p:attrNameLst>
                                          <p:attrName>style.visibility</p:attrName>
                                        </p:attrNameLst>
                                      </p:cBhvr>
                                      <p:to>
                                        <p:strVal val="visible"/>
                                      </p:to>
                                    </p:set>
                                    <p:anim calcmode="lin" valueType="num">
                                      <p:cBhvr>
                                        <p:cTn id="37" dur="500" fill="hold"/>
                                        <p:tgtEl>
                                          <p:spTgt spid="2051">
                                            <p:txEl>
                                              <p:pRg st="5" end="5"/>
                                            </p:txEl>
                                          </p:spTgt>
                                        </p:tgtEl>
                                        <p:attrNameLst>
                                          <p:attrName>ppt_w</p:attrName>
                                        </p:attrNameLst>
                                      </p:cBhvr>
                                      <p:tavLst>
                                        <p:tav tm="0">
                                          <p:val>
                                            <p:fltVal val="0"/>
                                          </p:val>
                                        </p:tav>
                                        <p:tav tm="100000">
                                          <p:val>
                                            <p:strVal val="#ppt_w"/>
                                          </p:val>
                                        </p:tav>
                                      </p:tavLst>
                                    </p:anim>
                                    <p:anim calcmode="lin" valueType="num">
                                      <p:cBhvr>
                                        <p:cTn id="38" dur="500" fill="hold"/>
                                        <p:tgtEl>
                                          <p:spTgt spid="2051">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2051">
                                            <p:txEl>
                                              <p:pRg st="6" end="6"/>
                                            </p:txEl>
                                          </p:spTgt>
                                        </p:tgtEl>
                                        <p:attrNameLst>
                                          <p:attrName>style.visibility</p:attrName>
                                        </p:attrNameLst>
                                      </p:cBhvr>
                                      <p:to>
                                        <p:strVal val="visible"/>
                                      </p:to>
                                    </p:set>
                                    <p:anim calcmode="lin" valueType="num">
                                      <p:cBhvr>
                                        <p:cTn id="43" dur="500" fill="hold"/>
                                        <p:tgtEl>
                                          <p:spTgt spid="2051">
                                            <p:txEl>
                                              <p:pRg st="6" end="6"/>
                                            </p:txEl>
                                          </p:spTgt>
                                        </p:tgtEl>
                                        <p:attrNameLst>
                                          <p:attrName>ppt_w</p:attrName>
                                        </p:attrNameLst>
                                      </p:cBhvr>
                                      <p:tavLst>
                                        <p:tav tm="0">
                                          <p:val>
                                            <p:fltVal val="0"/>
                                          </p:val>
                                        </p:tav>
                                        <p:tav tm="100000">
                                          <p:val>
                                            <p:strVal val="#ppt_w"/>
                                          </p:val>
                                        </p:tav>
                                      </p:tavLst>
                                    </p:anim>
                                    <p:anim calcmode="lin" valueType="num">
                                      <p:cBhvr>
                                        <p:cTn id="44" dur="500" fill="hold"/>
                                        <p:tgtEl>
                                          <p:spTgt spid="2051">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2051">
                                            <p:txEl>
                                              <p:pRg st="7" end="7"/>
                                            </p:txEl>
                                          </p:spTgt>
                                        </p:tgtEl>
                                        <p:attrNameLst>
                                          <p:attrName>style.visibility</p:attrName>
                                        </p:attrNameLst>
                                      </p:cBhvr>
                                      <p:to>
                                        <p:strVal val="visible"/>
                                      </p:to>
                                    </p:set>
                                    <p:anim calcmode="lin" valueType="num">
                                      <p:cBhvr>
                                        <p:cTn id="49" dur="500" fill="hold"/>
                                        <p:tgtEl>
                                          <p:spTgt spid="2051">
                                            <p:txEl>
                                              <p:pRg st="7" end="7"/>
                                            </p:txEl>
                                          </p:spTgt>
                                        </p:tgtEl>
                                        <p:attrNameLst>
                                          <p:attrName>ppt_w</p:attrName>
                                        </p:attrNameLst>
                                      </p:cBhvr>
                                      <p:tavLst>
                                        <p:tav tm="0">
                                          <p:val>
                                            <p:fltVal val="0"/>
                                          </p:val>
                                        </p:tav>
                                        <p:tav tm="100000">
                                          <p:val>
                                            <p:strVal val="#ppt_w"/>
                                          </p:val>
                                        </p:tav>
                                      </p:tavLst>
                                    </p:anim>
                                    <p:anim calcmode="lin" valueType="num">
                                      <p:cBhvr>
                                        <p:cTn id="50" dur="500" fill="hold"/>
                                        <p:tgtEl>
                                          <p:spTgt spid="2051">
                                            <p:txEl>
                                              <p:pRg st="7" end="7"/>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صر نائب للمحتوى 3"/>
          <p:cNvSpPr>
            <a:spLocks noGrp="1"/>
          </p:cNvSpPr>
          <p:nvPr>
            <p:ph idx="1"/>
          </p:nvPr>
        </p:nvSpPr>
        <p:spPr>
          <a:xfrm>
            <a:off x="152400" y="228600"/>
            <a:ext cx="8763000" cy="6248400"/>
          </a:xfrm>
        </p:spPr>
        <p:txBody>
          <a:bodyPr/>
          <a:lstStyle/>
          <a:p>
            <a:pPr>
              <a:buNone/>
            </a:pPr>
            <a:r>
              <a:rPr lang="en-US" sz="5000" b="1" dirty="0" smtClean="0">
                <a:solidFill>
                  <a:schemeClr val="accent2"/>
                </a:solidFill>
                <a:latin typeface="Arial" pitchFamily="34" charset="0"/>
                <a:cs typeface="Arial" pitchFamily="34" charset="0"/>
              </a:rPr>
              <a:t>P. 11</a:t>
            </a:r>
            <a:endParaRPr lang="en-US" sz="5000" b="1" dirty="0" smtClean="0">
              <a:solidFill>
                <a:schemeClr val="tx1"/>
              </a:solidFill>
              <a:latin typeface="Arial" pitchFamily="34" charset="0"/>
              <a:cs typeface="Arial" pitchFamily="34" charset="0"/>
            </a:endParaRPr>
          </a:p>
          <a:p>
            <a:pPr algn="ctr">
              <a:buNone/>
            </a:pPr>
            <a:r>
              <a:rPr lang="en-US" sz="4000" b="1" dirty="0" smtClean="0"/>
              <a:t>The Water Cycle</a:t>
            </a:r>
          </a:p>
          <a:p>
            <a:pPr>
              <a:buNone/>
            </a:pPr>
            <a:r>
              <a:rPr lang="en-US" sz="3000" b="1" dirty="0" smtClean="0">
                <a:solidFill>
                  <a:schemeClr val="tx1"/>
                </a:solidFill>
                <a:latin typeface="+mn-lt"/>
                <a:ea typeface="+mn-ea"/>
                <a:cs typeface="+mn-cs"/>
              </a:rPr>
              <a:t>   </a:t>
            </a:r>
            <a:r>
              <a:rPr lang="en-US" b="1" dirty="0" smtClean="0">
                <a:solidFill>
                  <a:schemeClr val="tx1"/>
                </a:solidFill>
                <a:latin typeface="+mn-lt"/>
                <a:ea typeface="+mn-ea"/>
                <a:cs typeface="+mn-cs"/>
              </a:rPr>
              <a:t>          </a:t>
            </a:r>
            <a:r>
              <a:rPr lang="en-US" dirty="0">
                <a:solidFill>
                  <a:schemeClr val="tx1"/>
                </a:solidFill>
                <a:latin typeface="+mn-lt"/>
                <a:ea typeface="+mn-ea"/>
                <a:cs typeface="+mn-cs"/>
              </a:rPr>
              <a:t>When the sun shines, the heat of it makes tiny drops of water evaporate from the sea. They rise into the sky and sometimes form clouds. The clouds are sometimes blown over the land. When the drops become too heavy,  the rain falls. Some of the water drains underground. It moves slowly downhill over hard rock to the sea. Some is used in wells &amp; oases. It is used for drinking, washing and irrigating the land</a:t>
            </a:r>
            <a:r>
              <a:rPr lang="en-US" dirty="0" smtClean="0">
                <a:solidFill>
                  <a:schemeClr val="tx1"/>
                </a:solidFill>
                <a:latin typeface="+mn-lt"/>
                <a:ea typeface="+mn-ea"/>
                <a:cs typeface="+mn-cs"/>
              </a:rPr>
              <a:t>.</a:t>
            </a:r>
            <a:r>
              <a:rPr lang="en-US" dirty="0" smtClean="0">
                <a:solidFill>
                  <a:schemeClr val="accent2"/>
                </a:solidFill>
              </a:rPr>
              <a:t> </a:t>
            </a:r>
          </a:p>
          <a:p>
            <a:pPr>
              <a:buNone/>
            </a:pPr>
            <a:endParaRPr lang="ar-SA" sz="30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609600"/>
            <a:ext cx="7772400" cy="5181600"/>
          </a:xfrm>
        </p:spPr>
        <p:txBody>
          <a:bodyPr/>
          <a:lstStyle/>
          <a:p>
            <a:r>
              <a:rPr lang="en-US" sz="13500" b="1" dirty="0" smtClean="0">
                <a:latin typeface="Arial" pitchFamily="34" charset="0"/>
                <a:cs typeface="Arial" pitchFamily="34" charset="0"/>
              </a:rPr>
              <a:t>UNIT </a:t>
            </a:r>
            <a:br>
              <a:rPr lang="en-US" sz="13500" b="1" dirty="0" smtClean="0">
                <a:latin typeface="Arial" pitchFamily="34" charset="0"/>
                <a:cs typeface="Arial" pitchFamily="34" charset="0"/>
              </a:rPr>
            </a:br>
            <a:r>
              <a:rPr lang="en-US" sz="13500" b="1" dirty="0" smtClean="0">
                <a:latin typeface="Arial" pitchFamily="34" charset="0"/>
                <a:cs typeface="Arial" pitchFamily="34" charset="0"/>
              </a:rPr>
              <a:t>2</a:t>
            </a:r>
            <a:endParaRPr lang="ar-SA" sz="13500" b="1" dirty="0">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25" name="Group 53"/>
          <p:cNvGraphicFramePr>
            <a:graphicFrameLocks noGrp="1"/>
          </p:cNvGraphicFramePr>
          <p:nvPr/>
        </p:nvGraphicFramePr>
        <p:xfrm>
          <a:off x="304800" y="1143000"/>
          <a:ext cx="8001000" cy="5486401"/>
        </p:xfrm>
        <a:graphic>
          <a:graphicData uri="http://schemas.openxmlformats.org/drawingml/2006/table">
            <a:tbl>
              <a:tblPr rtl="1"/>
              <a:tblGrid>
                <a:gridCol w="2667000"/>
                <a:gridCol w="2667000"/>
                <a:gridCol w="2667000"/>
              </a:tblGrid>
              <a:tr h="3817327">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4400" b="0" i="0" u="none" strike="noStrike" cap="none" normalizeH="0" baseline="0" dirty="0" smtClean="0">
                          <a:ln>
                            <a:noFill/>
                          </a:ln>
                          <a:solidFill>
                            <a:schemeClr val="tx1"/>
                          </a:solidFill>
                          <a:effectLst/>
                          <a:latin typeface="Arial" pitchFamily="34" charset="0"/>
                          <a:cs typeface="Arial" pitchFamily="34" charset="0"/>
                        </a:rPr>
                        <a:t>الأفعال التي تنتهي </a:t>
                      </a:r>
                      <a:r>
                        <a:rPr kumimoji="0" lang="ar-SA" sz="4400" b="0" i="0" u="none" strike="noStrike" cap="none" normalizeH="0" baseline="0" dirty="0" err="1" smtClean="0">
                          <a:ln>
                            <a:noFill/>
                          </a:ln>
                          <a:solidFill>
                            <a:schemeClr val="tx1"/>
                          </a:solidFill>
                          <a:effectLst/>
                          <a:latin typeface="Arial" pitchFamily="34" charset="0"/>
                          <a:cs typeface="Arial" pitchFamily="34" charset="0"/>
                        </a:rPr>
                        <a:t>بـ</a:t>
                      </a:r>
                      <a:endParaRPr kumimoji="0" lang="ar-SA" sz="4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1" fontAlgn="base" latinLnBrk="0" hangingPunct="1">
                        <a:lnSpc>
                          <a:spcPct val="100000"/>
                        </a:lnSpc>
                        <a:spcBef>
                          <a:spcPct val="20000"/>
                        </a:spcBef>
                        <a:spcAft>
                          <a:spcPct val="0"/>
                        </a:spcAft>
                        <a:buClrTx/>
                        <a:buSzTx/>
                        <a:buFontTx/>
                        <a:buNone/>
                        <a:tabLst/>
                      </a:pPr>
                      <a:r>
                        <a:rPr kumimoji="0" lang="en-US" sz="4400" b="0" i="0" u="none" strike="noStrike" cap="none" normalizeH="0" baseline="0" dirty="0" err="1" smtClean="0">
                          <a:ln>
                            <a:noFill/>
                          </a:ln>
                          <a:solidFill>
                            <a:schemeClr val="tx1"/>
                          </a:solidFill>
                          <a:effectLst/>
                          <a:latin typeface="Arial" pitchFamily="34" charset="0"/>
                          <a:cs typeface="Arial" pitchFamily="34" charset="0"/>
                        </a:rPr>
                        <a:t>s,sh</a:t>
                      </a:r>
                      <a:r>
                        <a:rPr kumimoji="0" lang="ar-SA" sz="4400" b="0" i="0" u="none" strike="noStrike" cap="none" normalizeH="0" baseline="0" dirty="0" smtClean="0">
                          <a:ln>
                            <a:noFill/>
                          </a:ln>
                          <a:solidFill>
                            <a:schemeClr val="tx1"/>
                          </a:solidFill>
                          <a:effectLst/>
                          <a:latin typeface="Arial" pitchFamily="34" charset="0"/>
                          <a:cs typeface="Arial" pitchFamily="34" charset="0"/>
                        </a:rPr>
                        <a:t> </a:t>
                      </a:r>
                      <a:r>
                        <a:rPr kumimoji="0" lang="en-US" sz="4400" b="0" i="0" u="none" strike="noStrike" cap="none" normalizeH="0" baseline="0" dirty="0" err="1" smtClean="0">
                          <a:ln>
                            <a:noFill/>
                          </a:ln>
                          <a:solidFill>
                            <a:schemeClr val="tx1"/>
                          </a:solidFill>
                          <a:effectLst/>
                          <a:latin typeface="Arial" pitchFamily="34" charset="0"/>
                          <a:cs typeface="Arial" pitchFamily="34" charset="0"/>
                        </a:rPr>
                        <a:t>ch</a:t>
                      </a:r>
                      <a:r>
                        <a:rPr kumimoji="0" lang="en-US" sz="4400" b="0" i="0" u="none" strike="noStrike" cap="none" normalizeH="0" baseline="0" dirty="0" smtClean="0">
                          <a:ln>
                            <a:noFill/>
                          </a:ln>
                          <a:solidFill>
                            <a:schemeClr val="tx1"/>
                          </a:solidFill>
                          <a:effectLst/>
                          <a:latin typeface="Arial" pitchFamily="34" charset="0"/>
                          <a:cs typeface="Arial" pitchFamily="34" charset="0"/>
                        </a:rPr>
                        <a:t>,</a:t>
                      </a:r>
                      <a:endParaRPr kumimoji="0" lang="ar-SA" sz="4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4400" b="0" i="0" u="none" strike="noStrike" cap="none" normalizeH="0" baseline="0" dirty="0" smtClean="0">
                          <a:ln>
                            <a:noFill/>
                          </a:ln>
                          <a:solidFill>
                            <a:schemeClr val="tx1"/>
                          </a:solidFill>
                          <a:effectLst/>
                          <a:latin typeface="Arial" pitchFamily="34" charset="0"/>
                          <a:cs typeface="Arial" pitchFamily="34" charset="0"/>
                        </a:rPr>
                        <a:t>نضف </a:t>
                      </a:r>
                      <a:r>
                        <a:rPr kumimoji="0" lang="en-US" sz="4400" b="0" i="0" u="none" strike="noStrike" cap="none" normalizeH="0" baseline="0" dirty="0" err="1" smtClean="0">
                          <a:ln>
                            <a:noFill/>
                          </a:ln>
                          <a:solidFill>
                            <a:schemeClr val="tx1"/>
                          </a:solidFill>
                          <a:effectLst/>
                          <a:latin typeface="Arial" pitchFamily="34" charset="0"/>
                          <a:cs typeface="Arial" pitchFamily="34" charset="0"/>
                        </a:rPr>
                        <a:t>es</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4400" b="0" i="0" u="none" strike="noStrike" cap="none" normalizeH="0" baseline="0" dirty="0" smtClean="0">
                          <a:ln>
                            <a:noFill/>
                          </a:ln>
                          <a:solidFill>
                            <a:schemeClr val="tx1"/>
                          </a:solidFill>
                          <a:effectLst/>
                          <a:latin typeface="Arial" pitchFamily="34" charset="0"/>
                          <a:cs typeface="Arial" pitchFamily="34" charset="0"/>
                        </a:rPr>
                        <a:t>الأفعال التي تنتهي </a:t>
                      </a:r>
                      <a:r>
                        <a:rPr kumimoji="0" lang="ar-SA" sz="4400" b="0" i="0" u="none" strike="noStrike" cap="none" normalizeH="0" baseline="0" dirty="0" err="1" smtClean="0">
                          <a:ln>
                            <a:noFill/>
                          </a:ln>
                          <a:solidFill>
                            <a:schemeClr val="tx1"/>
                          </a:solidFill>
                          <a:effectLst/>
                          <a:latin typeface="Arial" pitchFamily="34" charset="0"/>
                          <a:cs typeface="Arial" pitchFamily="34" charset="0"/>
                        </a:rPr>
                        <a:t>بـ</a:t>
                      </a:r>
                      <a:r>
                        <a:rPr kumimoji="0" lang="ar-SA" sz="4400" b="0" i="0" u="none" strike="noStrike" cap="none" normalizeH="0" baseline="0" dirty="0" smtClean="0">
                          <a:ln>
                            <a:noFill/>
                          </a:ln>
                          <a:solidFill>
                            <a:schemeClr val="tx1"/>
                          </a:solidFill>
                          <a:effectLst/>
                          <a:latin typeface="Arial" pitchFamily="34" charset="0"/>
                          <a:cs typeface="Arial" pitchFamily="34" charset="0"/>
                        </a:rPr>
                        <a:t> </a:t>
                      </a:r>
                      <a:r>
                        <a:rPr kumimoji="0" lang="en-US" sz="4400" b="0" i="0" u="none" strike="noStrike" cap="none" normalizeH="0" baseline="0" dirty="0" smtClean="0">
                          <a:ln>
                            <a:noFill/>
                          </a:ln>
                          <a:solidFill>
                            <a:schemeClr val="tx1"/>
                          </a:solidFill>
                          <a:effectLst/>
                          <a:latin typeface="Arial" pitchFamily="34" charset="0"/>
                          <a:cs typeface="Arial" pitchFamily="34" charset="0"/>
                        </a:rPr>
                        <a:t>Y</a:t>
                      </a:r>
                      <a:r>
                        <a:rPr kumimoji="0" lang="ar-SA" sz="4400" b="0" i="0" u="none" strike="noStrike" cap="none" normalizeH="0" baseline="0" dirty="0" smtClean="0">
                          <a:ln>
                            <a:noFill/>
                          </a:ln>
                          <a:solidFill>
                            <a:schemeClr val="tx1"/>
                          </a:solidFill>
                          <a:effectLst/>
                          <a:latin typeface="Arial" pitchFamily="34" charset="0"/>
                          <a:cs typeface="Arial" pitchFamily="34" charset="0"/>
                        </a:rPr>
                        <a:t> نحولها </a:t>
                      </a:r>
                      <a:r>
                        <a:rPr kumimoji="0" lang="ar-SA" sz="4400" b="0" i="0" u="none" strike="noStrike" cap="none" normalizeH="0" baseline="0" dirty="0" err="1" smtClean="0">
                          <a:ln>
                            <a:noFill/>
                          </a:ln>
                          <a:solidFill>
                            <a:schemeClr val="tx1"/>
                          </a:solidFill>
                          <a:effectLst/>
                          <a:latin typeface="Arial" pitchFamily="34" charset="0"/>
                          <a:cs typeface="Arial" pitchFamily="34" charset="0"/>
                        </a:rPr>
                        <a:t>الي</a:t>
                      </a:r>
                      <a:r>
                        <a:rPr kumimoji="0" lang="ar-SA" sz="4400" b="0" i="0" u="none" strike="noStrike" cap="none" normalizeH="0" baseline="0" dirty="0" smtClean="0">
                          <a:ln>
                            <a:noFill/>
                          </a:ln>
                          <a:solidFill>
                            <a:schemeClr val="tx1"/>
                          </a:solidFill>
                          <a:effectLst/>
                          <a:latin typeface="Arial" pitchFamily="34" charset="0"/>
                          <a:cs typeface="Arial" pitchFamily="34" charset="0"/>
                        </a:rPr>
                        <a:t> </a:t>
                      </a:r>
                      <a:r>
                        <a:rPr kumimoji="0" lang="en-US" sz="4400" b="0" i="0" u="none" strike="noStrike" cap="none" normalizeH="0" baseline="0" dirty="0" err="1" smtClean="0">
                          <a:ln>
                            <a:noFill/>
                          </a:ln>
                          <a:solidFill>
                            <a:schemeClr val="tx1"/>
                          </a:solidFill>
                          <a:effectLst/>
                          <a:latin typeface="Arial" pitchFamily="34" charset="0"/>
                          <a:cs typeface="Arial" pitchFamily="34" charset="0"/>
                        </a:rPr>
                        <a:t>ies</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4800" b="0" i="0" u="none" strike="noStrike" cap="none" normalizeH="0" baseline="0" dirty="0" smtClean="0">
                          <a:ln>
                            <a:noFill/>
                          </a:ln>
                          <a:solidFill>
                            <a:schemeClr val="tx1"/>
                          </a:solidFill>
                          <a:effectLst/>
                          <a:latin typeface="Arial" pitchFamily="34" charset="0"/>
                          <a:cs typeface="Arial" pitchFamily="34" charset="0"/>
                        </a:rPr>
                        <a:t>معظم الأفعال نضف لها </a:t>
                      </a:r>
                      <a:r>
                        <a:rPr kumimoji="0" lang="en-US" sz="4800" b="0" i="0" u="none" strike="noStrike" cap="none" normalizeH="0" baseline="0" dirty="0" smtClean="0">
                          <a:ln>
                            <a:noFill/>
                          </a:ln>
                          <a:solidFill>
                            <a:schemeClr val="tx1"/>
                          </a:solidFill>
                          <a:effectLst/>
                          <a:latin typeface="Arial" pitchFamily="34" charset="0"/>
                          <a:cs typeface="Arial" pitchFamily="34" charset="0"/>
                        </a:rPr>
                        <a:t>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69074">
                <a:tc gridSpan="3">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4800" b="0" i="0" u="none" strike="noStrike" cap="none" normalizeH="0" baseline="0" dirty="0" smtClean="0">
                          <a:ln>
                            <a:noFill/>
                          </a:ln>
                          <a:solidFill>
                            <a:schemeClr val="tx1"/>
                          </a:solidFill>
                          <a:effectLst/>
                          <a:latin typeface="Arial" pitchFamily="34" charset="0"/>
                          <a:cs typeface="Arial" pitchFamily="34" charset="0"/>
                        </a:rPr>
                        <a:t>إذا أتى حرف علة قبل حرف </a:t>
                      </a:r>
                      <a:r>
                        <a:rPr kumimoji="0" lang="en-US" sz="4800" b="0" i="0" u="none" strike="noStrike" cap="none" normalizeH="0" baseline="0" dirty="0" smtClean="0">
                          <a:ln>
                            <a:noFill/>
                          </a:ln>
                          <a:solidFill>
                            <a:schemeClr val="tx1"/>
                          </a:solidFill>
                          <a:effectLst/>
                          <a:latin typeface="Arial" pitchFamily="34" charset="0"/>
                          <a:cs typeface="Arial" pitchFamily="34" charset="0"/>
                        </a:rPr>
                        <a:t>y</a:t>
                      </a:r>
                      <a:r>
                        <a:rPr kumimoji="0" lang="ar-SA" sz="4800" b="0" i="0" u="none" strike="noStrike" cap="none" normalizeH="0" baseline="0" dirty="0" smtClean="0">
                          <a:ln>
                            <a:noFill/>
                          </a:ln>
                          <a:solidFill>
                            <a:schemeClr val="tx1"/>
                          </a:solidFill>
                          <a:effectLst/>
                          <a:latin typeface="Arial" pitchFamily="34" charset="0"/>
                          <a:cs typeface="Arial" pitchFamily="34" charset="0"/>
                        </a:rPr>
                        <a:t> نضف </a:t>
                      </a:r>
                      <a:r>
                        <a:rPr kumimoji="0" lang="en-US" sz="4800" b="0" i="0" u="none" strike="noStrike" cap="none" normalizeH="0" baseline="0" dirty="0" smtClean="0">
                          <a:ln>
                            <a:noFill/>
                          </a:ln>
                          <a:solidFill>
                            <a:schemeClr val="tx1"/>
                          </a:solidFill>
                          <a:effectLst/>
                          <a:latin typeface="Arial" pitchFamily="34" charset="0"/>
                          <a:cs typeface="Arial" pitchFamily="34" charset="0"/>
                        </a:rPr>
                        <a:t>s</a:t>
                      </a:r>
                    </a:p>
                  </a:txBody>
                  <a:tcPr anchor="ct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c hMerge="1">
                  <a:txBody>
                    <a:bodyPr/>
                    <a:lstStyle/>
                    <a:p>
                      <a:pPr rtl="1"/>
                      <a:endParaRPr lang="ar-SA"/>
                    </a:p>
                  </a:txBody>
                  <a:tcPr/>
                </a:tc>
              </a:tr>
            </a:tbl>
          </a:graphicData>
        </a:graphic>
      </p:graphicFrame>
      <p:sp>
        <p:nvSpPr>
          <p:cNvPr id="3117" name="WordArt 45"/>
          <p:cNvSpPr>
            <a:spLocks noChangeArrowheads="1" noChangeShapeType="1" noTextEdit="1"/>
          </p:cNvSpPr>
          <p:nvPr/>
        </p:nvSpPr>
        <p:spPr bwMode="auto">
          <a:xfrm>
            <a:off x="609600" y="1295400"/>
            <a:ext cx="228600" cy="419100"/>
          </a:xfrm>
          <a:prstGeom prst="rect">
            <a:avLst/>
          </a:prstGeom>
        </p:spPr>
        <p:txBody>
          <a:bodyPr wrap="none" fromWordArt="1">
            <a:prstTxWarp prst="textPlain">
              <a:avLst>
                <a:gd name="adj" fmla="val 50000"/>
              </a:avLst>
            </a:prstTxWarp>
          </a:bodyPr>
          <a:lstStyle/>
          <a:p>
            <a:pPr algn="ctr" rtl="0"/>
            <a:r>
              <a:rPr lang="en-US" sz="3600" kern="10" dirty="0">
                <a:ln w="9525">
                  <a:solidFill>
                    <a:srgbClr val="000000"/>
                  </a:solidFill>
                  <a:round/>
                  <a:headEnd/>
                  <a:tailEnd/>
                </a:ln>
                <a:solidFill>
                  <a:srgbClr val="FF0000"/>
                </a:solidFill>
                <a:latin typeface="Arial Black"/>
              </a:rPr>
              <a:t>a</a:t>
            </a:r>
            <a:endParaRPr lang="ar-SA" sz="3600" kern="10" dirty="0">
              <a:ln w="9525">
                <a:solidFill>
                  <a:srgbClr val="000000"/>
                </a:solidFill>
                <a:round/>
                <a:headEnd/>
                <a:tailEnd/>
              </a:ln>
              <a:solidFill>
                <a:srgbClr val="FF0000"/>
              </a:solidFill>
              <a:latin typeface="Arial Black"/>
            </a:endParaRPr>
          </a:p>
        </p:txBody>
      </p:sp>
      <p:sp>
        <p:nvSpPr>
          <p:cNvPr id="3118" name="WordArt 46"/>
          <p:cNvSpPr>
            <a:spLocks noChangeArrowheads="1" noChangeShapeType="1" noTextEdit="1"/>
          </p:cNvSpPr>
          <p:nvPr/>
        </p:nvSpPr>
        <p:spPr bwMode="auto">
          <a:xfrm>
            <a:off x="3048000" y="1219200"/>
            <a:ext cx="304800" cy="457200"/>
          </a:xfrm>
          <a:prstGeom prst="rect">
            <a:avLst/>
          </a:prstGeom>
        </p:spPr>
        <p:txBody>
          <a:bodyPr wrap="none" fromWordArt="1">
            <a:prstTxWarp prst="textPlain">
              <a:avLst>
                <a:gd name="adj" fmla="val 50000"/>
              </a:avLst>
            </a:prstTxWarp>
          </a:bodyPr>
          <a:lstStyle/>
          <a:p>
            <a:pPr algn="ctr" rtl="0"/>
            <a:r>
              <a:rPr lang="en-US" sz="3600" kern="10" dirty="0">
                <a:ln w="9525">
                  <a:solidFill>
                    <a:srgbClr val="000000"/>
                  </a:solidFill>
                  <a:round/>
                  <a:headEnd/>
                  <a:tailEnd/>
                </a:ln>
                <a:solidFill>
                  <a:srgbClr val="FF0000"/>
                </a:solidFill>
                <a:latin typeface="Arial Black"/>
              </a:rPr>
              <a:t>b</a:t>
            </a:r>
            <a:endParaRPr lang="ar-SA" sz="3600" kern="10" dirty="0">
              <a:ln w="9525">
                <a:solidFill>
                  <a:srgbClr val="000000"/>
                </a:solidFill>
                <a:round/>
                <a:headEnd/>
                <a:tailEnd/>
              </a:ln>
              <a:solidFill>
                <a:srgbClr val="FF0000"/>
              </a:solidFill>
              <a:latin typeface="Arial Black"/>
            </a:endParaRPr>
          </a:p>
        </p:txBody>
      </p:sp>
      <p:sp>
        <p:nvSpPr>
          <p:cNvPr id="3119" name="WordArt 47"/>
          <p:cNvSpPr>
            <a:spLocks noChangeArrowheads="1" noChangeShapeType="1" noTextEdit="1"/>
          </p:cNvSpPr>
          <p:nvPr/>
        </p:nvSpPr>
        <p:spPr bwMode="auto">
          <a:xfrm>
            <a:off x="5791200" y="1219200"/>
            <a:ext cx="381000" cy="342900"/>
          </a:xfrm>
          <a:prstGeom prst="rect">
            <a:avLst/>
          </a:prstGeom>
        </p:spPr>
        <p:txBody>
          <a:bodyPr wrap="none" fromWordArt="1">
            <a:prstTxWarp prst="textPlain">
              <a:avLst>
                <a:gd name="adj" fmla="val 50000"/>
              </a:avLst>
            </a:prstTxWarp>
          </a:bodyPr>
          <a:lstStyle/>
          <a:p>
            <a:pPr algn="ctr" rtl="0"/>
            <a:r>
              <a:rPr lang="en-US" sz="3600" kern="10" dirty="0" smtClean="0">
                <a:ln w="9525">
                  <a:solidFill>
                    <a:srgbClr val="000000"/>
                  </a:solidFill>
                  <a:round/>
                  <a:headEnd/>
                  <a:tailEnd/>
                </a:ln>
                <a:solidFill>
                  <a:srgbClr val="FF0000"/>
                </a:solidFill>
                <a:latin typeface="Arial Black"/>
              </a:rPr>
              <a:t>c</a:t>
            </a:r>
            <a:endParaRPr lang="ar-SA" sz="3600" kern="10" dirty="0">
              <a:ln w="9525">
                <a:solidFill>
                  <a:srgbClr val="000000"/>
                </a:solidFill>
                <a:round/>
                <a:headEnd/>
                <a:tailEnd/>
              </a:ln>
              <a:solidFill>
                <a:srgbClr val="FF0000"/>
              </a:solidFill>
              <a:latin typeface="Arial Black"/>
            </a:endParaRPr>
          </a:p>
        </p:txBody>
      </p:sp>
      <p:sp>
        <p:nvSpPr>
          <p:cNvPr id="6" name="مستطيل 5"/>
          <p:cNvSpPr/>
          <p:nvPr/>
        </p:nvSpPr>
        <p:spPr>
          <a:xfrm>
            <a:off x="228600" y="152400"/>
            <a:ext cx="7467600" cy="861774"/>
          </a:xfrm>
          <a:prstGeom prst="rect">
            <a:avLst/>
          </a:prstGeom>
        </p:spPr>
        <p:txBody>
          <a:bodyPr wrap="square">
            <a:spAutoFit/>
          </a:bodyPr>
          <a:lstStyle/>
          <a:p>
            <a:pPr marL="742950" indent="-742950" algn="ctr">
              <a:spcBef>
                <a:spcPct val="20000"/>
              </a:spcBef>
              <a:defRPr/>
            </a:pPr>
            <a:r>
              <a:rPr lang="en-US" sz="5000" b="1" kern="0" dirty="0">
                <a:solidFill>
                  <a:schemeClr val="accent2"/>
                </a:solidFill>
                <a:latin typeface="Arial" pitchFamily="34" charset="0"/>
                <a:ea typeface="+mn-ea"/>
                <a:cs typeface="Arial" pitchFamily="34" charset="0"/>
              </a:rPr>
              <a:t>1.</a:t>
            </a:r>
            <a:r>
              <a:rPr lang="en-US" sz="5000" b="1" dirty="0">
                <a:solidFill>
                  <a:schemeClr val="accent2"/>
                </a:solidFill>
                <a:latin typeface="Arial" pitchFamily="34" charset="0"/>
                <a:cs typeface="Arial" pitchFamily="34" charset="0"/>
              </a:rPr>
              <a:t> Adding ( S )  P. 13</a:t>
            </a:r>
            <a:endParaRPr lang="en-US" sz="5000" b="1" kern="0" dirty="0">
              <a:solidFill>
                <a:schemeClr val="accent2"/>
              </a:solidFill>
              <a:latin typeface="Arial" pitchFamily="34" charset="0"/>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body" sz="half" idx="1"/>
          </p:nvPr>
        </p:nvSpPr>
        <p:spPr>
          <a:xfrm>
            <a:off x="5715000" y="1295400"/>
            <a:ext cx="2514600" cy="838200"/>
          </a:xfrm>
        </p:spPr>
        <p:txBody>
          <a:bodyPr/>
          <a:lstStyle/>
          <a:p>
            <a:pPr>
              <a:buFontTx/>
              <a:buNone/>
            </a:pPr>
            <a:r>
              <a:rPr lang="en-US" sz="3200" dirty="0"/>
              <a:t>3. express</a:t>
            </a:r>
            <a:r>
              <a:rPr lang="en-US" sz="3200" dirty="0">
                <a:solidFill>
                  <a:srgbClr val="FF3300"/>
                </a:solidFill>
              </a:rPr>
              <a:t>es</a:t>
            </a:r>
          </a:p>
        </p:txBody>
      </p:sp>
      <p:sp>
        <p:nvSpPr>
          <p:cNvPr id="8195" name="Rectangle 3"/>
          <p:cNvSpPr>
            <a:spLocks noChangeArrowheads="1"/>
          </p:cNvSpPr>
          <p:nvPr/>
        </p:nvSpPr>
        <p:spPr bwMode="auto">
          <a:xfrm>
            <a:off x="3505200" y="1295400"/>
            <a:ext cx="1905000" cy="838200"/>
          </a:xfrm>
          <a:prstGeom prst="rect">
            <a:avLst/>
          </a:prstGeom>
          <a:noFill/>
          <a:ln w="9525">
            <a:noFill/>
            <a:miter lim="800000"/>
            <a:headEnd/>
            <a:tailEnd/>
          </a:ln>
          <a:effectLst/>
        </p:spPr>
        <p:txBody>
          <a:bodyPr/>
          <a:lstStyle/>
          <a:p>
            <a:pPr marL="342900" indent="-342900" algn="l" rtl="0">
              <a:spcBef>
                <a:spcPct val="20000"/>
              </a:spcBef>
            </a:pPr>
            <a:r>
              <a:rPr lang="en-US" sz="3200" dirty="0">
                <a:latin typeface="Times New Roman" pitchFamily="18" charset="0"/>
                <a:cs typeface="Times New Roman" pitchFamily="18" charset="0"/>
              </a:rPr>
              <a:t>2. fall</a:t>
            </a:r>
            <a:r>
              <a:rPr lang="en-US" sz="3200" dirty="0">
                <a:solidFill>
                  <a:srgbClr val="FF3300"/>
                </a:solidFill>
                <a:latin typeface="Times New Roman" pitchFamily="18" charset="0"/>
                <a:cs typeface="Times New Roman" pitchFamily="18" charset="0"/>
              </a:rPr>
              <a:t>s</a:t>
            </a:r>
          </a:p>
        </p:txBody>
      </p:sp>
      <p:sp>
        <p:nvSpPr>
          <p:cNvPr id="8196" name="Rectangle 4"/>
          <p:cNvSpPr>
            <a:spLocks noChangeArrowheads="1"/>
          </p:cNvSpPr>
          <p:nvPr/>
        </p:nvSpPr>
        <p:spPr bwMode="auto">
          <a:xfrm>
            <a:off x="685800" y="2667000"/>
            <a:ext cx="1905000" cy="838200"/>
          </a:xfrm>
          <a:prstGeom prst="rect">
            <a:avLst/>
          </a:prstGeom>
          <a:noFill/>
          <a:ln w="9525">
            <a:noFill/>
            <a:miter lim="800000"/>
            <a:headEnd/>
            <a:tailEnd/>
          </a:ln>
          <a:effectLst/>
        </p:spPr>
        <p:txBody>
          <a:bodyPr/>
          <a:lstStyle/>
          <a:p>
            <a:pPr marL="342900" indent="-342900" algn="l" rtl="0">
              <a:spcBef>
                <a:spcPct val="20000"/>
              </a:spcBef>
            </a:pPr>
            <a:r>
              <a:rPr lang="en-US" sz="3200" dirty="0">
                <a:latin typeface="Times New Roman" pitchFamily="18" charset="0"/>
                <a:cs typeface="Times New Roman" pitchFamily="18" charset="0"/>
              </a:rPr>
              <a:t>4. worr</a:t>
            </a:r>
            <a:r>
              <a:rPr lang="en-US" sz="3200" dirty="0">
                <a:solidFill>
                  <a:srgbClr val="FF3300"/>
                </a:solidFill>
                <a:latin typeface="Times New Roman" pitchFamily="18" charset="0"/>
                <a:cs typeface="Times New Roman" pitchFamily="18" charset="0"/>
              </a:rPr>
              <a:t>ies</a:t>
            </a:r>
          </a:p>
        </p:txBody>
      </p:sp>
      <p:sp>
        <p:nvSpPr>
          <p:cNvPr id="8197" name="Rectangle 5"/>
          <p:cNvSpPr>
            <a:spLocks noChangeArrowheads="1"/>
          </p:cNvSpPr>
          <p:nvPr/>
        </p:nvSpPr>
        <p:spPr bwMode="auto">
          <a:xfrm>
            <a:off x="762000" y="1371600"/>
            <a:ext cx="1905000" cy="838200"/>
          </a:xfrm>
          <a:prstGeom prst="rect">
            <a:avLst/>
          </a:prstGeom>
          <a:noFill/>
          <a:ln w="9525">
            <a:noFill/>
            <a:miter lim="800000"/>
            <a:headEnd/>
            <a:tailEnd/>
          </a:ln>
          <a:effectLst/>
        </p:spPr>
        <p:txBody>
          <a:bodyPr/>
          <a:lstStyle/>
          <a:p>
            <a:pPr marL="342900" indent="-342900" algn="l" rtl="0">
              <a:spcBef>
                <a:spcPct val="20000"/>
              </a:spcBef>
            </a:pPr>
            <a:r>
              <a:rPr lang="en-US" sz="3200" dirty="0">
                <a:latin typeface="Times New Roman" pitchFamily="18" charset="0"/>
                <a:cs typeface="Times New Roman" pitchFamily="18" charset="0"/>
              </a:rPr>
              <a:t>1. </a:t>
            </a:r>
            <a:r>
              <a:rPr lang="en-US" sz="3200" dirty="0">
                <a:solidFill>
                  <a:srgbClr val="FF3300"/>
                </a:solidFill>
                <a:latin typeface="Times New Roman" pitchFamily="18" charset="0"/>
                <a:cs typeface="Times New Roman" pitchFamily="18" charset="0"/>
              </a:rPr>
              <a:t>likes</a:t>
            </a:r>
          </a:p>
        </p:txBody>
      </p:sp>
      <p:sp>
        <p:nvSpPr>
          <p:cNvPr id="8198" name="Rectangle 6"/>
          <p:cNvSpPr>
            <a:spLocks noChangeArrowheads="1"/>
          </p:cNvSpPr>
          <p:nvPr/>
        </p:nvSpPr>
        <p:spPr bwMode="auto">
          <a:xfrm>
            <a:off x="762000" y="4114800"/>
            <a:ext cx="1905000" cy="838200"/>
          </a:xfrm>
          <a:prstGeom prst="rect">
            <a:avLst/>
          </a:prstGeom>
          <a:noFill/>
          <a:ln w="9525">
            <a:noFill/>
            <a:miter lim="800000"/>
            <a:headEnd/>
            <a:tailEnd/>
          </a:ln>
          <a:effectLst/>
        </p:spPr>
        <p:txBody>
          <a:bodyPr/>
          <a:lstStyle/>
          <a:p>
            <a:pPr marL="342900" indent="-342900" algn="l" rtl="0">
              <a:spcBef>
                <a:spcPct val="20000"/>
              </a:spcBef>
            </a:pPr>
            <a:r>
              <a:rPr lang="en-US" sz="3200">
                <a:latin typeface="Times New Roman" pitchFamily="18" charset="0"/>
                <a:cs typeface="Times New Roman" pitchFamily="18" charset="0"/>
              </a:rPr>
              <a:t>7. add</a:t>
            </a:r>
            <a:r>
              <a:rPr lang="en-US" sz="3200">
                <a:solidFill>
                  <a:srgbClr val="FF3300"/>
                </a:solidFill>
                <a:latin typeface="Times New Roman" pitchFamily="18" charset="0"/>
                <a:cs typeface="Times New Roman" pitchFamily="18" charset="0"/>
              </a:rPr>
              <a:t>s</a:t>
            </a:r>
          </a:p>
        </p:txBody>
      </p:sp>
      <p:sp>
        <p:nvSpPr>
          <p:cNvPr id="8199" name="Rectangle 7"/>
          <p:cNvSpPr>
            <a:spLocks noChangeArrowheads="1"/>
          </p:cNvSpPr>
          <p:nvPr/>
        </p:nvSpPr>
        <p:spPr bwMode="auto">
          <a:xfrm>
            <a:off x="3276600" y="4038600"/>
            <a:ext cx="1905000" cy="838200"/>
          </a:xfrm>
          <a:prstGeom prst="rect">
            <a:avLst/>
          </a:prstGeom>
          <a:noFill/>
          <a:ln w="9525">
            <a:noFill/>
            <a:miter lim="800000"/>
            <a:headEnd/>
            <a:tailEnd/>
          </a:ln>
          <a:effectLst/>
        </p:spPr>
        <p:txBody>
          <a:bodyPr/>
          <a:lstStyle/>
          <a:p>
            <a:pPr marL="342900" indent="-342900" algn="l" rtl="0">
              <a:spcBef>
                <a:spcPct val="20000"/>
              </a:spcBef>
            </a:pPr>
            <a:r>
              <a:rPr lang="en-US" sz="3200">
                <a:latin typeface="Times New Roman" pitchFamily="18" charset="0"/>
                <a:cs typeface="Times New Roman" pitchFamily="18" charset="0"/>
              </a:rPr>
              <a:t>8. rise</a:t>
            </a:r>
            <a:r>
              <a:rPr lang="en-US" sz="3200">
                <a:solidFill>
                  <a:srgbClr val="FF3300"/>
                </a:solidFill>
                <a:latin typeface="Times New Roman" pitchFamily="18" charset="0"/>
                <a:cs typeface="Times New Roman" pitchFamily="18" charset="0"/>
              </a:rPr>
              <a:t>s</a:t>
            </a:r>
          </a:p>
        </p:txBody>
      </p:sp>
      <p:sp>
        <p:nvSpPr>
          <p:cNvPr id="8200" name="Rectangle 8"/>
          <p:cNvSpPr>
            <a:spLocks noChangeArrowheads="1"/>
          </p:cNvSpPr>
          <p:nvPr/>
        </p:nvSpPr>
        <p:spPr bwMode="auto">
          <a:xfrm>
            <a:off x="5867400" y="4114800"/>
            <a:ext cx="1905000" cy="838200"/>
          </a:xfrm>
          <a:prstGeom prst="rect">
            <a:avLst/>
          </a:prstGeom>
          <a:noFill/>
          <a:ln w="9525">
            <a:noFill/>
            <a:miter lim="800000"/>
            <a:headEnd/>
            <a:tailEnd/>
          </a:ln>
          <a:effectLst/>
        </p:spPr>
        <p:txBody>
          <a:bodyPr/>
          <a:lstStyle/>
          <a:p>
            <a:pPr marL="342900" indent="-342900" algn="l" rtl="0">
              <a:spcBef>
                <a:spcPct val="20000"/>
              </a:spcBef>
            </a:pPr>
            <a:r>
              <a:rPr lang="en-US" sz="3200">
                <a:latin typeface="Times New Roman" pitchFamily="18" charset="0"/>
                <a:cs typeface="Times New Roman" pitchFamily="18" charset="0"/>
              </a:rPr>
              <a:t>9. say</a:t>
            </a:r>
            <a:r>
              <a:rPr lang="en-US" sz="3200">
                <a:solidFill>
                  <a:srgbClr val="FF3300"/>
                </a:solidFill>
                <a:latin typeface="Times New Roman" pitchFamily="18" charset="0"/>
                <a:cs typeface="Times New Roman" pitchFamily="18" charset="0"/>
              </a:rPr>
              <a:t>s</a:t>
            </a:r>
          </a:p>
        </p:txBody>
      </p:sp>
      <p:sp>
        <p:nvSpPr>
          <p:cNvPr id="8201" name="Rectangle 9"/>
          <p:cNvSpPr>
            <a:spLocks noChangeArrowheads="1"/>
          </p:cNvSpPr>
          <p:nvPr/>
        </p:nvSpPr>
        <p:spPr bwMode="auto">
          <a:xfrm>
            <a:off x="5867400" y="2743200"/>
            <a:ext cx="2133600" cy="838200"/>
          </a:xfrm>
          <a:prstGeom prst="rect">
            <a:avLst/>
          </a:prstGeom>
          <a:noFill/>
          <a:ln w="9525">
            <a:noFill/>
            <a:miter lim="800000"/>
            <a:headEnd/>
            <a:tailEnd/>
          </a:ln>
          <a:effectLst/>
        </p:spPr>
        <p:txBody>
          <a:bodyPr/>
          <a:lstStyle/>
          <a:p>
            <a:pPr marL="342900" indent="-342900" algn="l" rtl="0">
              <a:spcBef>
                <a:spcPct val="20000"/>
              </a:spcBef>
            </a:pPr>
            <a:r>
              <a:rPr lang="en-US" sz="3200" dirty="0">
                <a:latin typeface="Times New Roman" pitchFamily="18" charset="0"/>
                <a:cs typeface="Times New Roman" pitchFamily="18" charset="0"/>
              </a:rPr>
              <a:t>6. shine</a:t>
            </a:r>
            <a:r>
              <a:rPr lang="en-US" sz="3200" dirty="0">
                <a:solidFill>
                  <a:srgbClr val="FF3300"/>
                </a:solidFill>
                <a:latin typeface="Times New Roman" pitchFamily="18" charset="0"/>
                <a:cs typeface="Times New Roman" pitchFamily="18" charset="0"/>
              </a:rPr>
              <a:t>s</a:t>
            </a:r>
          </a:p>
        </p:txBody>
      </p:sp>
      <p:sp>
        <p:nvSpPr>
          <p:cNvPr id="8202" name="Rectangle 10"/>
          <p:cNvSpPr>
            <a:spLocks noChangeArrowheads="1"/>
          </p:cNvSpPr>
          <p:nvPr/>
        </p:nvSpPr>
        <p:spPr bwMode="auto">
          <a:xfrm>
            <a:off x="3124200" y="2743200"/>
            <a:ext cx="2362200" cy="838200"/>
          </a:xfrm>
          <a:prstGeom prst="rect">
            <a:avLst/>
          </a:prstGeom>
          <a:noFill/>
          <a:ln w="9525">
            <a:noFill/>
            <a:miter lim="800000"/>
            <a:headEnd/>
            <a:tailEnd/>
          </a:ln>
          <a:effectLst/>
        </p:spPr>
        <p:txBody>
          <a:bodyPr/>
          <a:lstStyle/>
          <a:p>
            <a:pPr marL="342900" indent="-342900" algn="l" rtl="0">
              <a:spcBef>
                <a:spcPct val="20000"/>
              </a:spcBef>
            </a:pPr>
            <a:r>
              <a:rPr lang="en-US" sz="3200" dirty="0">
                <a:latin typeface="Times New Roman" pitchFamily="18" charset="0"/>
                <a:cs typeface="Times New Roman" pitchFamily="18" charset="0"/>
              </a:rPr>
              <a:t>5. subtract</a:t>
            </a:r>
            <a:r>
              <a:rPr lang="en-US" sz="3200" dirty="0">
                <a:solidFill>
                  <a:srgbClr val="FF3300"/>
                </a:solidFill>
                <a:latin typeface="Times New Roman" pitchFamily="18" charset="0"/>
                <a:cs typeface="Times New Roman" pitchFamily="18" charset="0"/>
              </a:rPr>
              <a:t>s</a:t>
            </a:r>
          </a:p>
        </p:txBody>
      </p:sp>
      <p:sp>
        <p:nvSpPr>
          <p:cNvPr id="11" name="Rectangle 2"/>
          <p:cNvSpPr>
            <a:spLocks noGrp="1" noChangeArrowheads="1"/>
          </p:cNvSpPr>
          <p:nvPr>
            <p:ph type="title"/>
          </p:nvPr>
        </p:nvSpPr>
        <p:spPr>
          <a:xfrm>
            <a:off x="685800" y="228600"/>
            <a:ext cx="2209800" cy="838200"/>
          </a:xfrm>
        </p:spPr>
        <p:txBody>
          <a:bodyPr/>
          <a:lstStyle/>
          <a:p>
            <a:r>
              <a:rPr lang="en-US" sz="6000" b="1" dirty="0" smtClean="0">
                <a:solidFill>
                  <a:schemeClr val="accent2"/>
                </a:solidFill>
                <a:latin typeface="Arial" pitchFamily="34" charset="0"/>
                <a:cs typeface="Arial" pitchFamily="34" charset="0"/>
              </a:rPr>
              <a:t>P</a:t>
            </a:r>
            <a:r>
              <a:rPr lang="en-US" sz="6000" b="1" dirty="0">
                <a:solidFill>
                  <a:schemeClr val="accent2"/>
                </a:solidFill>
                <a:latin typeface="Arial" pitchFamily="34" charset="0"/>
                <a:cs typeface="Arial" pitchFamily="34" charset="0"/>
              </a:rPr>
              <a:t>. </a:t>
            </a:r>
            <a:r>
              <a:rPr lang="en-US" sz="6000" b="1" dirty="0" smtClean="0">
                <a:solidFill>
                  <a:schemeClr val="accent2"/>
                </a:solidFill>
                <a:latin typeface="Arial" pitchFamily="34" charset="0"/>
                <a:cs typeface="Arial" pitchFamily="34" charset="0"/>
              </a:rPr>
              <a:t>13</a:t>
            </a:r>
            <a:endParaRPr lang="en-US" sz="6000" b="1" dirty="0">
              <a:solidFill>
                <a:schemeClr val="accent2"/>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7"/>
                                        </p:tgtEl>
                                        <p:attrNameLst>
                                          <p:attrName>style.visibility</p:attrName>
                                        </p:attrNameLst>
                                      </p:cBhvr>
                                      <p:to>
                                        <p:strVal val="visible"/>
                                      </p:to>
                                    </p:set>
                                    <p:animEffect transition="in" filter="blinds(horizontal)">
                                      <p:cBhvr>
                                        <p:cTn id="7" dur="500"/>
                                        <p:tgtEl>
                                          <p:spTgt spid="8197"/>
                                        </p:tgtEl>
                                      </p:cBhvr>
                                    </p:animEffect>
                                  </p:childTnLst>
                                  <p:subTnLst>
                                    <p:animClr>
                                      <p:cBhvr override="childStyle">
                                        <p:cTn dur="1" fill="hold" display="0" masterRel="nextClick" afterEffect="1"/>
                                        <p:tgtEl>
                                          <p:spTgt spid="8197"/>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195"/>
                                        </p:tgtEl>
                                        <p:attrNameLst>
                                          <p:attrName>style.visibility</p:attrName>
                                        </p:attrNameLst>
                                      </p:cBhvr>
                                      <p:to>
                                        <p:strVal val="visible"/>
                                      </p:to>
                                    </p:set>
                                    <p:animEffect transition="in" filter="blinds(horizontal)">
                                      <p:cBhvr>
                                        <p:cTn id="12" dur="500"/>
                                        <p:tgtEl>
                                          <p:spTgt spid="8195"/>
                                        </p:tgtEl>
                                      </p:cBhvr>
                                    </p:animEffect>
                                  </p:childTnLst>
                                  <p:subTnLst>
                                    <p:animClr>
                                      <p:cBhvr override="childStyle">
                                        <p:cTn dur="1" fill="hold" display="0" masterRel="nextClick" afterEffect="1"/>
                                        <p:tgtEl>
                                          <p:spTgt spid="8195"/>
                                        </p:tgtEl>
                                        <p:attrNameLst>
                                          <p:attrName>ppt_c</p:attrName>
                                        </p:attrNameLst>
                                      </p:cBhvr>
                                      <p:to>
                                        <a:schemeClr val="folHlink"/>
                                      </p:to>
                                    </p:animClr>
                                  </p:sub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94">
                                            <p:txEl>
                                              <p:pRg st="0" end="0"/>
                                            </p:txEl>
                                          </p:spTgt>
                                        </p:tgtEl>
                                        <p:attrNameLst>
                                          <p:attrName>style.visibility</p:attrName>
                                        </p:attrNameLst>
                                      </p:cBhvr>
                                      <p:to>
                                        <p:strVal val="visible"/>
                                      </p:to>
                                    </p:set>
                                    <p:animEffect transition="in" filter="blinds(horizontal)">
                                      <p:cBhvr>
                                        <p:cTn id="17" dur="500"/>
                                        <p:tgtEl>
                                          <p:spTgt spid="8194">
                                            <p:txEl>
                                              <p:pRg st="0" end="0"/>
                                            </p:txEl>
                                          </p:spTgt>
                                        </p:tgtEl>
                                      </p:cBhvr>
                                    </p:animEffect>
                                  </p:childTnLst>
                                  <p:subTnLst>
                                    <p:animClr>
                                      <p:cBhvr override="childStyle">
                                        <p:cTn dur="1" fill="hold" display="0" masterRel="nextClick" afterEffect="1"/>
                                        <p:tgtEl>
                                          <p:spTgt spid="8194">
                                            <p:txEl>
                                              <p:pRg st="0" end="0"/>
                                            </p:txEl>
                                          </p:spTgt>
                                        </p:tgtEl>
                                        <p:attrNameLst>
                                          <p:attrName>ppt_c</p:attrName>
                                        </p:attrNameLst>
                                      </p:cBhvr>
                                      <p:to>
                                        <a:schemeClr val="folHlink"/>
                                      </p:to>
                                    </p:animClr>
                                  </p:sub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196"/>
                                        </p:tgtEl>
                                        <p:attrNameLst>
                                          <p:attrName>style.visibility</p:attrName>
                                        </p:attrNameLst>
                                      </p:cBhvr>
                                      <p:to>
                                        <p:strVal val="visible"/>
                                      </p:to>
                                    </p:set>
                                    <p:animEffect transition="in" filter="blinds(horizontal)">
                                      <p:cBhvr>
                                        <p:cTn id="22" dur="500"/>
                                        <p:tgtEl>
                                          <p:spTgt spid="8196"/>
                                        </p:tgtEl>
                                      </p:cBhvr>
                                    </p:animEffect>
                                  </p:childTnLst>
                                  <p:subTnLst>
                                    <p:animClr>
                                      <p:cBhvr override="childStyle">
                                        <p:cTn dur="1" fill="hold" display="0" masterRel="nextClick" afterEffect="1"/>
                                        <p:tgtEl>
                                          <p:spTgt spid="8196"/>
                                        </p:tgtEl>
                                        <p:attrNameLst>
                                          <p:attrName>ppt_c</p:attrName>
                                        </p:attrNameLst>
                                      </p:cBhvr>
                                      <p:to>
                                        <a:schemeClr val="folHlink"/>
                                      </p:to>
                                    </p:animClr>
                                  </p:sub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202"/>
                                        </p:tgtEl>
                                        <p:attrNameLst>
                                          <p:attrName>style.visibility</p:attrName>
                                        </p:attrNameLst>
                                      </p:cBhvr>
                                      <p:to>
                                        <p:strVal val="visible"/>
                                      </p:to>
                                    </p:set>
                                    <p:animEffect transition="in" filter="blinds(horizontal)">
                                      <p:cBhvr>
                                        <p:cTn id="27" dur="500"/>
                                        <p:tgtEl>
                                          <p:spTgt spid="8202"/>
                                        </p:tgtEl>
                                      </p:cBhvr>
                                    </p:animEffect>
                                  </p:childTnLst>
                                  <p:subTnLst>
                                    <p:animClr>
                                      <p:cBhvr override="childStyle">
                                        <p:cTn dur="1" fill="hold" display="0" masterRel="nextClick" afterEffect="1"/>
                                        <p:tgtEl>
                                          <p:spTgt spid="8202"/>
                                        </p:tgtEl>
                                        <p:attrNameLst>
                                          <p:attrName>ppt_c</p:attrName>
                                        </p:attrNameLst>
                                      </p:cBhvr>
                                      <p:to>
                                        <a:schemeClr val="folHlink"/>
                                      </p:to>
                                    </p:animClr>
                                  </p:sub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8201"/>
                                        </p:tgtEl>
                                        <p:attrNameLst>
                                          <p:attrName>style.visibility</p:attrName>
                                        </p:attrNameLst>
                                      </p:cBhvr>
                                      <p:to>
                                        <p:strVal val="visible"/>
                                      </p:to>
                                    </p:set>
                                    <p:animEffect transition="in" filter="blinds(horizontal)">
                                      <p:cBhvr>
                                        <p:cTn id="32" dur="500"/>
                                        <p:tgtEl>
                                          <p:spTgt spid="8201"/>
                                        </p:tgtEl>
                                      </p:cBhvr>
                                    </p:animEffect>
                                  </p:childTnLst>
                                  <p:subTnLst>
                                    <p:animClr>
                                      <p:cBhvr override="childStyle">
                                        <p:cTn dur="1" fill="hold" display="0" masterRel="nextClick" afterEffect="1"/>
                                        <p:tgtEl>
                                          <p:spTgt spid="8201"/>
                                        </p:tgtEl>
                                        <p:attrNameLst>
                                          <p:attrName>ppt_c</p:attrName>
                                        </p:attrNameLst>
                                      </p:cBhvr>
                                      <p:to>
                                        <a:schemeClr val="folHlink"/>
                                      </p:to>
                                    </p:animClr>
                                  </p:sub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8198"/>
                                        </p:tgtEl>
                                        <p:attrNameLst>
                                          <p:attrName>style.visibility</p:attrName>
                                        </p:attrNameLst>
                                      </p:cBhvr>
                                      <p:to>
                                        <p:strVal val="visible"/>
                                      </p:to>
                                    </p:set>
                                    <p:animEffect transition="in" filter="blinds(horizontal)">
                                      <p:cBhvr>
                                        <p:cTn id="37" dur="500"/>
                                        <p:tgtEl>
                                          <p:spTgt spid="8198"/>
                                        </p:tgtEl>
                                      </p:cBhvr>
                                    </p:animEffect>
                                  </p:childTnLst>
                                  <p:subTnLst>
                                    <p:animClr>
                                      <p:cBhvr override="childStyle">
                                        <p:cTn dur="1" fill="hold" display="0" masterRel="nextClick" afterEffect="1"/>
                                        <p:tgtEl>
                                          <p:spTgt spid="8198"/>
                                        </p:tgtEl>
                                        <p:attrNameLst>
                                          <p:attrName>ppt_c</p:attrName>
                                        </p:attrNameLst>
                                      </p:cBhvr>
                                      <p:to>
                                        <a:schemeClr val="folHlink"/>
                                      </p:to>
                                    </p:animClr>
                                  </p:sub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8199"/>
                                        </p:tgtEl>
                                        <p:attrNameLst>
                                          <p:attrName>style.visibility</p:attrName>
                                        </p:attrNameLst>
                                      </p:cBhvr>
                                      <p:to>
                                        <p:strVal val="visible"/>
                                      </p:to>
                                    </p:set>
                                    <p:animEffect transition="in" filter="blinds(horizontal)">
                                      <p:cBhvr>
                                        <p:cTn id="42" dur="500"/>
                                        <p:tgtEl>
                                          <p:spTgt spid="8199"/>
                                        </p:tgtEl>
                                      </p:cBhvr>
                                    </p:animEffect>
                                  </p:childTnLst>
                                  <p:subTnLst>
                                    <p:animClr>
                                      <p:cBhvr override="childStyle">
                                        <p:cTn dur="1" fill="hold" display="0" masterRel="nextClick" afterEffect="1"/>
                                        <p:tgtEl>
                                          <p:spTgt spid="8199"/>
                                        </p:tgtEl>
                                        <p:attrNameLst>
                                          <p:attrName>ppt_c</p:attrName>
                                        </p:attrNameLst>
                                      </p:cBhvr>
                                      <p:to>
                                        <a:schemeClr val="folHlink"/>
                                      </p:to>
                                    </p:animClr>
                                  </p:sub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8200"/>
                                        </p:tgtEl>
                                        <p:attrNameLst>
                                          <p:attrName>style.visibility</p:attrName>
                                        </p:attrNameLst>
                                      </p:cBhvr>
                                      <p:to>
                                        <p:strVal val="visible"/>
                                      </p:to>
                                    </p:set>
                                    <p:animEffect transition="in" filter="blinds(horizontal)">
                                      <p:cBhvr>
                                        <p:cTn id="47" dur="500"/>
                                        <p:tgtEl>
                                          <p:spTgt spid="8200"/>
                                        </p:tgtEl>
                                      </p:cBhvr>
                                    </p:animEffect>
                                  </p:childTnLst>
                                  <p:subTnLst>
                                    <p:animClr>
                                      <p:cBhvr override="childStyle">
                                        <p:cTn dur="1" fill="hold" display="0" masterRel="nextClick" afterEffect="1"/>
                                        <p:tgtEl>
                                          <p:spTgt spid="8200"/>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uild="p" autoUpdateAnimBg="0"/>
      <p:bldP spid="8195" grpId="0" autoUpdateAnimBg="0"/>
      <p:bldP spid="8196" grpId="0" autoUpdateAnimBg="0"/>
      <p:bldP spid="8197" grpId="0" autoUpdateAnimBg="0"/>
      <p:bldP spid="8198" grpId="0" autoUpdateAnimBg="0"/>
      <p:bldP spid="8199" grpId="0" autoUpdateAnimBg="0"/>
      <p:bldP spid="8200" grpId="0" autoUpdateAnimBg="0"/>
      <p:bldP spid="8201" grpId="0" autoUpdateAnimBg="0"/>
      <p:bldP spid="8202"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79" name="Group 35"/>
          <p:cNvGraphicFramePr>
            <a:graphicFrameLocks noGrp="1"/>
          </p:cNvGraphicFramePr>
          <p:nvPr/>
        </p:nvGraphicFramePr>
        <p:xfrm>
          <a:off x="381000" y="1371600"/>
          <a:ext cx="8077200" cy="5257800"/>
        </p:xfrm>
        <a:graphic>
          <a:graphicData uri="http://schemas.openxmlformats.org/drawingml/2006/table">
            <a:tbl>
              <a:tblPr rtl="1"/>
              <a:tblGrid>
                <a:gridCol w="2692400"/>
                <a:gridCol w="2692400"/>
                <a:gridCol w="2692400"/>
              </a:tblGrid>
              <a:tr h="3616179">
                <a:tc rowSpan="2">
                  <a:txBody>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sz="4000" b="0" i="0" u="none" strike="noStrike" cap="none" normalizeH="0" baseline="0" dirty="0" smtClean="0">
                          <a:ln>
                            <a:noFill/>
                          </a:ln>
                          <a:solidFill>
                            <a:schemeClr val="tx1"/>
                          </a:solidFill>
                          <a:effectLst/>
                          <a:latin typeface="Arial" pitchFamily="34" charset="0"/>
                          <a:cs typeface="Arial" pitchFamily="34" charset="0"/>
                        </a:rPr>
                        <a:t>الأفعال التي تنتهي </a:t>
                      </a:r>
                      <a:r>
                        <a:rPr kumimoji="0" lang="ar-SA" sz="4000" b="0" i="0" u="none" strike="noStrike" cap="none" normalizeH="0" baseline="0" dirty="0" err="1" smtClean="0">
                          <a:ln>
                            <a:noFill/>
                          </a:ln>
                          <a:solidFill>
                            <a:schemeClr val="tx1"/>
                          </a:solidFill>
                          <a:effectLst/>
                          <a:latin typeface="Arial" pitchFamily="34" charset="0"/>
                          <a:cs typeface="Arial" pitchFamily="34" charset="0"/>
                        </a:rPr>
                        <a:t>بـ</a:t>
                      </a:r>
                      <a:r>
                        <a:rPr kumimoji="0" lang="ar-SA" sz="4000" b="0" i="0" u="none" strike="noStrike" cap="none" normalizeH="0" baseline="0" dirty="0" smtClean="0">
                          <a:ln>
                            <a:noFill/>
                          </a:ln>
                          <a:solidFill>
                            <a:schemeClr val="tx1"/>
                          </a:solidFill>
                          <a:effectLst/>
                          <a:latin typeface="Arial" pitchFamily="34" charset="0"/>
                          <a:cs typeface="Arial" pitchFamily="34" charset="0"/>
                        </a:rPr>
                        <a:t> </a:t>
                      </a:r>
                      <a:r>
                        <a:rPr kumimoji="0" lang="en-US" sz="4000" b="0" i="0" u="none" strike="noStrike" cap="none" normalizeH="0" baseline="0" dirty="0" smtClean="0">
                          <a:ln>
                            <a:noFill/>
                          </a:ln>
                          <a:solidFill>
                            <a:schemeClr val="tx1"/>
                          </a:solidFill>
                          <a:effectLst/>
                          <a:latin typeface="Arial" pitchFamily="34" charset="0"/>
                          <a:cs typeface="Arial" pitchFamily="34" charset="0"/>
                        </a:rPr>
                        <a:t>Y</a:t>
                      </a:r>
                      <a:r>
                        <a:rPr kumimoji="0" lang="ar-SA" sz="4000" b="0" i="0" u="none" strike="noStrike" cap="none" normalizeH="0" baseline="0" dirty="0" smtClean="0">
                          <a:ln>
                            <a:noFill/>
                          </a:ln>
                          <a:solidFill>
                            <a:schemeClr val="tx1"/>
                          </a:solidFill>
                          <a:effectLst/>
                          <a:latin typeface="Arial" pitchFamily="34" charset="0"/>
                          <a:cs typeface="Arial" pitchFamily="34" charset="0"/>
                        </a:rPr>
                        <a:t> نحولها </a:t>
                      </a:r>
                      <a:r>
                        <a:rPr kumimoji="0" lang="ar-SA" sz="4000" b="0" i="0" u="none" strike="noStrike" cap="none" normalizeH="0" baseline="0" dirty="0" err="1" smtClean="0">
                          <a:ln>
                            <a:noFill/>
                          </a:ln>
                          <a:solidFill>
                            <a:schemeClr val="tx1"/>
                          </a:solidFill>
                          <a:effectLst/>
                          <a:latin typeface="Arial" pitchFamily="34" charset="0"/>
                          <a:cs typeface="Arial" pitchFamily="34" charset="0"/>
                        </a:rPr>
                        <a:t>الي</a:t>
                      </a:r>
                      <a:r>
                        <a:rPr kumimoji="0" lang="ar-SA" sz="4000" b="0" i="0" u="none" strike="noStrike" cap="none" normalizeH="0" baseline="0" dirty="0" smtClean="0">
                          <a:ln>
                            <a:noFill/>
                          </a:ln>
                          <a:solidFill>
                            <a:schemeClr val="tx1"/>
                          </a:solidFill>
                          <a:effectLst/>
                          <a:latin typeface="Arial" pitchFamily="34" charset="0"/>
                          <a:cs typeface="Arial" pitchFamily="34" charset="0"/>
                        </a:rPr>
                        <a:t> </a:t>
                      </a:r>
                      <a:r>
                        <a:rPr kumimoji="0" lang="en-US" sz="4000" b="0" i="0" u="none" strike="noStrike" cap="none" normalizeH="0" baseline="0" dirty="0" err="1" smtClean="0">
                          <a:ln>
                            <a:noFill/>
                          </a:ln>
                          <a:solidFill>
                            <a:schemeClr val="tx1"/>
                          </a:solidFill>
                          <a:effectLst/>
                          <a:latin typeface="Arial" pitchFamily="34" charset="0"/>
                          <a:cs typeface="Arial" pitchFamily="34" charset="0"/>
                        </a:rPr>
                        <a:t>ied</a:t>
                      </a:r>
                      <a:endParaRPr kumimoji="0" lang="ar-SA"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1" fontAlgn="base" latinLnBrk="0" hangingPunct="1">
                        <a:lnSpc>
                          <a:spcPct val="100000"/>
                        </a:lnSpc>
                        <a:spcBef>
                          <a:spcPct val="0"/>
                        </a:spcBef>
                        <a:spcAft>
                          <a:spcPct val="0"/>
                        </a:spcAft>
                        <a:buClrTx/>
                        <a:buSzTx/>
                        <a:buFontTx/>
                        <a:buNone/>
                        <a:tabLst/>
                      </a:pPr>
                      <a:endParaRPr kumimoji="0" lang="ar-SA" sz="4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1" fontAlgn="base" latinLnBrk="0" hangingPunct="1">
                        <a:lnSpc>
                          <a:spcPct val="100000"/>
                        </a:lnSpc>
                        <a:spcBef>
                          <a:spcPct val="0"/>
                        </a:spcBef>
                        <a:spcAft>
                          <a:spcPct val="0"/>
                        </a:spcAft>
                        <a:buClrTx/>
                        <a:buSzTx/>
                        <a:buFontTx/>
                        <a:buNone/>
                        <a:tabLst/>
                      </a:pPr>
                      <a:r>
                        <a:rPr kumimoji="0" lang="ar-SA" sz="4000" b="0" i="0" u="none" strike="noStrike" cap="none" normalizeH="0" baseline="0" dirty="0" smtClean="0">
                          <a:ln>
                            <a:noFill/>
                          </a:ln>
                          <a:solidFill>
                            <a:schemeClr val="tx1"/>
                          </a:solidFill>
                          <a:effectLst/>
                          <a:latin typeface="Arial" pitchFamily="34" charset="0"/>
                          <a:cs typeface="Arial" pitchFamily="34" charset="0"/>
                        </a:rPr>
                        <a:t>لكن </a:t>
                      </a:r>
                      <a:r>
                        <a:rPr kumimoji="0" lang="ar-SA" sz="4000" b="0" i="0" u="none" strike="noStrike" cap="none" normalizeH="0" baseline="0" dirty="0" err="1" smtClean="0">
                          <a:ln>
                            <a:noFill/>
                          </a:ln>
                          <a:solidFill>
                            <a:schemeClr val="tx1"/>
                          </a:solidFill>
                          <a:effectLst/>
                          <a:latin typeface="Arial" pitchFamily="34" charset="0"/>
                          <a:cs typeface="Arial" pitchFamily="34" charset="0"/>
                        </a:rPr>
                        <a:t>اذا</a:t>
                      </a:r>
                      <a:r>
                        <a:rPr kumimoji="0" lang="ar-SA" sz="4000" b="0" i="0" u="none" strike="noStrike" cap="none" normalizeH="0" baseline="0" dirty="0" smtClean="0">
                          <a:ln>
                            <a:noFill/>
                          </a:ln>
                          <a:solidFill>
                            <a:schemeClr val="tx1"/>
                          </a:solidFill>
                          <a:effectLst/>
                          <a:latin typeface="Arial" pitchFamily="34" charset="0"/>
                          <a:cs typeface="Arial" pitchFamily="34" charset="0"/>
                        </a:rPr>
                        <a:t> سبق حرف </a:t>
                      </a:r>
                      <a:r>
                        <a:rPr kumimoji="0" lang="en-US" sz="4000" b="0" i="0" u="none" strike="noStrike" cap="none" normalizeH="0" baseline="0" dirty="0" smtClean="0">
                          <a:ln>
                            <a:noFill/>
                          </a:ln>
                          <a:solidFill>
                            <a:schemeClr val="tx1"/>
                          </a:solidFill>
                          <a:effectLst/>
                          <a:latin typeface="Arial" pitchFamily="34" charset="0"/>
                          <a:cs typeface="Arial" pitchFamily="34" charset="0"/>
                        </a:rPr>
                        <a:t>y</a:t>
                      </a:r>
                      <a:r>
                        <a:rPr kumimoji="0" lang="ar-SA" sz="4000" b="0" i="0" u="none" strike="noStrike" cap="none" normalizeH="0" baseline="0" dirty="0" smtClean="0">
                          <a:ln>
                            <a:noFill/>
                          </a:ln>
                          <a:solidFill>
                            <a:schemeClr val="tx1"/>
                          </a:solidFill>
                          <a:effectLst/>
                          <a:latin typeface="Arial" pitchFamily="34" charset="0"/>
                          <a:cs typeface="Arial" pitchFamily="34" charset="0"/>
                        </a:rPr>
                        <a:t> بعلة نضف </a:t>
                      </a:r>
                      <a:r>
                        <a:rPr kumimoji="0" lang="en-US" sz="4000" b="0" i="0" u="none" strike="noStrike" cap="none" normalizeH="0" baseline="0" dirty="0" err="1" smtClean="0">
                          <a:ln>
                            <a:noFill/>
                          </a:ln>
                          <a:solidFill>
                            <a:schemeClr val="tx1"/>
                          </a:solidFill>
                          <a:effectLst/>
                          <a:latin typeface="Arial" pitchFamily="34" charset="0"/>
                          <a:cs typeface="Arial" pitchFamily="34" charset="0"/>
                        </a:rPr>
                        <a:t>ed</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4400" b="0" i="0" u="none" strike="noStrike" cap="none" normalizeH="0" baseline="0" smtClean="0">
                          <a:ln>
                            <a:noFill/>
                          </a:ln>
                          <a:solidFill>
                            <a:schemeClr val="tx1"/>
                          </a:solidFill>
                          <a:effectLst/>
                          <a:latin typeface="Arial" pitchFamily="34" charset="0"/>
                          <a:cs typeface="Arial" pitchFamily="34" charset="0"/>
                        </a:rPr>
                        <a:t>الأفعال التي تنتهي بـ </a:t>
                      </a:r>
                      <a:r>
                        <a:rPr kumimoji="0" lang="en-US" sz="4400" b="0" i="0" u="none" strike="noStrike" cap="none" normalizeH="0" baseline="0" smtClean="0">
                          <a:ln>
                            <a:noFill/>
                          </a:ln>
                          <a:solidFill>
                            <a:schemeClr val="tx1"/>
                          </a:solidFill>
                          <a:effectLst/>
                          <a:latin typeface="Arial" pitchFamily="34" charset="0"/>
                          <a:cs typeface="Arial" pitchFamily="34" charset="0"/>
                        </a:rPr>
                        <a:t>e</a:t>
                      </a:r>
                      <a:r>
                        <a:rPr kumimoji="0" lang="ar-SA" sz="4400" b="0" i="0" u="none" strike="noStrike" cap="none" normalizeH="0" baseline="0" smtClean="0">
                          <a:ln>
                            <a:noFill/>
                          </a:ln>
                          <a:solidFill>
                            <a:schemeClr val="tx1"/>
                          </a:solidFill>
                          <a:effectLst/>
                          <a:latin typeface="Arial" pitchFamily="34" charset="0"/>
                          <a:cs typeface="Arial" pitchFamily="34" charset="0"/>
                        </a:rPr>
                        <a:t> صامتة نضف لها </a:t>
                      </a:r>
                      <a:r>
                        <a:rPr kumimoji="0" lang="en-US" sz="4400" b="0" i="0" u="none" strike="noStrike" cap="none" normalizeH="0" baseline="0" smtClean="0">
                          <a:ln>
                            <a:noFill/>
                          </a:ln>
                          <a:solidFill>
                            <a:schemeClr val="tx1"/>
                          </a:solidFill>
                          <a:effectLst/>
                          <a:latin typeface="Arial" pitchFamily="34" charset="0"/>
                          <a:cs typeface="Arial" pitchFamily="34" charset="0"/>
                        </a:rPr>
                        <a:t>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4800" b="0" i="0" u="none" strike="noStrike" cap="none" normalizeH="0" baseline="0" smtClean="0">
                          <a:ln>
                            <a:noFill/>
                          </a:ln>
                          <a:solidFill>
                            <a:schemeClr val="tx1"/>
                          </a:solidFill>
                          <a:effectLst/>
                          <a:latin typeface="Arial" pitchFamily="34" charset="0"/>
                          <a:cs typeface="Arial" pitchFamily="34" charset="0"/>
                        </a:rPr>
                        <a:t>معظم الأفعال نضف لها </a:t>
                      </a:r>
                      <a:r>
                        <a:rPr kumimoji="0" lang="en-US" sz="4800" b="0" i="0" u="none" strike="noStrike" cap="none" normalizeH="0" baseline="0" smtClean="0">
                          <a:ln>
                            <a:noFill/>
                          </a:ln>
                          <a:solidFill>
                            <a:schemeClr val="tx1"/>
                          </a:solidFill>
                          <a:effectLst/>
                          <a:latin typeface="Arial" pitchFamily="34" charset="0"/>
                          <a:cs typeface="Arial" pitchFamily="34" charset="0"/>
                        </a:rPr>
                        <a:t>ed</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41621">
                <a:tc vMerge="1">
                  <a:txBody>
                    <a:bodyPr/>
                    <a:lstStyle/>
                    <a:p>
                      <a:pPr rtl="1"/>
                      <a:endParaRPr lang="ar-SA"/>
                    </a:p>
                  </a:txBody>
                  <a:tcPr/>
                </a:tc>
                <a:tc gridSpan="2">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4000" b="0" i="0" u="none" strike="noStrike" cap="none" normalizeH="0" baseline="0" dirty="0" smtClean="0">
                          <a:ln>
                            <a:noFill/>
                          </a:ln>
                          <a:solidFill>
                            <a:schemeClr val="tx1"/>
                          </a:solidFill>
                          <a:effectLst/>
                          <a:latin typeface="Arial" pitchFamily="34" charset="0"/>
                          <a:cs typeface="Arial" pitchFamily="34" charset="0"/>
                        </a:rPr>
                        <a:t>بعض الأفعال نضاعف حرفها </a:t>
                      </a:r>
                      <a:r>
                        <a:rPr kumimoji="0" lang="ar-SA" sz="4000" b="0" i="0" u="none" strike="noStrike" cap="none" normalizeH="0" baseline="0" dirty="0" err="1" smtClean="0">
                          <a:ln>
                            <a:noFill/>
                          </a:ln>
                          <a:solidFill>
                            <a:schemeClr val="tx1"/>
                          </a:solidFill>
                          <a:effectLst/>
                          <a:latin typeface="Arial" pitchFamily="34" charset="0"/>
                          <a:cs typeface="Arial" pitchFamily="34" charset="0"/>
                        </a:rPr>
                        <a:t>الاخير</a:t>
                      </a:r>
                      <a:r>
                        <a:rPr kumimoji="0" lang="ar-SA" sz="4000" b="0" i="0" u="none" strike="noStrike" cap="none" normalizeH="0" baseline="0" dirty="0" smtClean="0">
                          <a:ln>
                            <a:noFill/>
                          </a:ln>
                          <a:solidFill>
                            <a:schemeClr val="tx1"/>
                          </a:solidFill>
                          <a:effectLst/>
                          <a:latin typeface="Arial" pitchFamily="34" charset="0"/>
                          <a:cs typeface="Arial" pitchFamily="34" charset="0"/>
                        </a:rPr>
                        <a:t> عند </a:t>
                      </a:r>
                      <a:r>
                        <a:rPr kumimoji="0" lang="ar-SA" sz="4000" b="0" i="0" u="none" strike="noStrike" cap="none" normalizeH="0" baseline="0" dirty="0" err="1" smtClean="0">
                          <a:ln>
                            <a:noFill/>
                          </a:ln>
                          <a:solidFill>
                            <a:schemeClr val="tx1"/>
                          </a:solidFill>
                          <a:effectLst/>
                          <a:latin typeface="Arial" pitchFamily="34" charset="0"/>
                          <a:cs typeface="Arial" pitchFamily="34" charset="0"/>
                        </a:rPr>
                        <a:t>اضافة</a:t>
                      </a:r>
                      <a:r>
                        <a:rPr kumimoji="0" lang="ar-SA" sz="4000" b="0" i="0" u="none" strike="noStrike" cap="none" normalizeH="0" baseline="0" dirty="0" smtClean="0">
                          <a:ln>
                            <a:noFill/>
                          </a:ln>
                          <a:solidFill>
                            <a:schemeClr val="tx1"/>
                          </a:solidFill>
                          <a:effectLst/>
                          <a:latin typeface="Arial" pitchFamily="34" charset="0"/>
                          <a:cs typeface="Arial" pitchFamily="34" charset="0"/>
                        </a:rPr>
                        <a:t> </a:t>
                      </a:r>
                      <a:r>
                        <a:rPr kumimoji="0" lang="en-US" sz="4000" b="0" i="0" u="none" strike="noStrike" cap="none" normalizeH="0" baseline="0" dirty="0" err="1" smtClean="0">
                          <a:ln>
                            <a:noFill/>
                          </a:ln>
                          <a:solidFill>
                            <a:schemeClr val="tx1"/>
                          </a:solidFill>
                          <a:effectLst/>
                          <a:latin typeface="Arial" pitchFamily="34" charset="0"/>
                          <a:cs typeface="Arial" pitchFamily="34" charset="0"/>
                        </a:rPr>
                        <a:t>ed</a:t>
                      </a:r>
                      <a:endParaRPr kumimoji="0" lang="en-US" sz="40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hMerge="1">
                  <a:txBody>
                    <a:bodyPr/>
                    <a:lstStyle/>
                    <a:p>
                      <a:pPr rtl="1"/>
                      <a:endParaRPr lang="ar-SA"/>
                    </a:p>
                  </a:txBody>
                  <a:tcPr/>
                </a:tc>
              </a:tr>
            </a:tbl>
          </a:graphicData>
        </a:graphic>
      </p:graphicFrame>
      <p:sp>
        <p:nvSpPr>
          <p:cNvPr id="6158" name="WordArt 14"/>
          <p:cNvSpPr>
            <a:spLocks noChangeArrowheads="1" noChangeShapeType="1" noTextEdit="1"/>
          </p:cNvSpPr>
          <p:nvPr/>
        </p:nvSpPr>
        <p:spPr bwMode="auto">
          <a:xfrm>
            <a:off x="533400" y="1447800"/>
            <a:ext cx="228600" cy="419100"/>
          </a:xfrm>
          <a:prstGeom prst="rect">
            <a:avLst/>
          </a:prstGeom>
        </p:spPr>
        <p:txBody>
          <a:bodyPr wrap="none" fromWordArt="1">
            <a:prstTxWarp prst="textPlain">
              <a:avLst>
                <a:gd name="adj" fmla="val 50000"/>
              </a:avLst>
            </a:prstTxWarp>
          </a:bodyPr>
          <a:lstStyle/>
          <a:p>
            <a:pPr algn="ctr" rtl="0"/>
            <a:r>
              <a:rPr lang="en-US" sz="3600" kern="10" dirty="0">
                <a:ln w="9525">
                  <a:solidFill>
                    <a:srgbClr val="000000"/>
                  </a:solidFill>
                  <a:round/>
                  <a:headEnd/>
                  <a:tailEnd/>
                </a:ln>
                <a:solidFill>
                  <a:srgbClr val="FF0000"/>
                </a:solidFill>
                <a:latin typeface="Arial Black"/>
              </a:rPr>
              <a:t>a</a:t>
            </a:r>
            <a:endParaRPr lang="ar-SA" sz="3600" kern="10" dirty="0">
              <a:ln w="9525">
                <a:solidFill>
                  <a:srgbClr val="000000"/>
                </a:solidFill>
                <a:round/>
                <a:headEnd/>
                <a:tailEnd/>
              </a:ln>
              <a:solidFill>
                <a:srgbClr val="FF0000"/>
              </a:solidFill>
              <a:latin typeface="Arial Black"/>
            </a:endParaRPr>
          </a:p>
        </p:txBody>
      </p:sp>
      <p:sp>
        <p:nvSpPr>
          <p:cNvPr id="6159" name="WordArt 15"/>
          <p:cNvSpPr>
            <a:spLocks noChangeArrowheads="1" noChangeShapeType="1" noTextEdit="1"/>
          </p:cNvSpPr>
          <p:nvPr/>
        </p:nvSpPr>
        <p:spPr bwMode="auto">
          <a:xfrm>
            <a:off x="3200400" y="1524000"/>
            <a:ext cx="228600" cy="419100"/>
          </a:xfrm>
          <a:prstGeom prst="rect">
            <a:avLst/>
          </a:prstGeom>
        </p:spPr>
        <p:txBody>
          <a:bodyPr wrap="none" fromWordArt="1">
            <a:prstTxWarp prst="textPlain">
              <a:avLst>
                <a:gd name="adj" fmla="val 50000"/>
              </a:avLst>
            </a:prstTxWarp>
          </a:bodyPr>
          <a:lstStyle/>
          <a:p>
            <a:pPr algn="ctr" rtl="0"/>
            <a:r>
              <a:rPr lang="en-US" sz="3600" kern="10" dirty="0">
                <a:ln w="9525">
                  <a:solidFill>
                    <a:srgbClr val="000000"/>
                  </a:solidFill>
                  <a:round/>
                  <a:headEnd/>
                  <a:tailEnd/>
                </a:ln>
                <a:solidFill>
                  <a:srgbClr val="FF0000"/>
                </a:solidFill>
                <a:latin typeface="Arial Black"/>
              </a:rPr>
              <a:t>b</a:t>
            </a:r>
            <a:endParaRPr lang="ar-SA" sz="3600" kern="10" dirty="0">
              <a:ln w="9525">
                <a:solidFill>
                  <a:srgbClr val="000000"/>
                </a:solidFill>
                <a:round/>
                <a:headEnd/>
                <a:tailEnd/>
              </a:ln>
              <a:solidFill>
                <a:srgbClr val="FF0000"/>
              </a:solidFill>
              <a:latin typeface="Arial Black"/>
            </a:endParaRPr>
          </a:p>
        </p:txBody>
      </p:sp>
      <p:sp>
        <p:nvSpPr>
          <p:cNvPr id="6160" name="WordArt 16"/>
          <p:cNvSpPr>
            <a:spLocks noChangeArrowheads="1" noChangeShapeType="1" noTextEdit="1"/>
          </p:cNvSpPr>
          <p:nvPr/>
        </p:nvSpPr>
        <p:spPr bwMode="auto">
          <a:xfrm>
            <a:off x="5943600" y="1447800"/>
            <a:ext cx="228600" cy="419100"/>
          </a:xfrm>
          <a:prstGeom prst="rect">
            <a:avLst/>
          </a:prstGeom>
        </p:spPr>
        <p:txBody>
          <a:bodyPr wrap="none" fromWordArt="1">
            <a:prstTxWarp prst="textPlain">
              <a:avLst>
                <a:gd name="adj" fmla="val 50000"/>
              </a:avLst>
            </a:prstTxWarp>
          </a:bodyPr>
          <a:lstStyle/>
          <a:p>
            <a:pPr algn="ctr" rtl="0"/>
            <a:r>
              <a:rPr lang="en-US" sz="3600" kern="10" dirty="0">
                <a:ln w="9525">
                  <a:solidFill>
                    <a:srgbClr val="000000"/>
                  </a:solidFill>
                  <a:round/>
                  <a:headEnd/>
                  <a:tailEnd/>
                </a:ln>
                <a:solidFill>
                  <a:srgbClr val="FF0000"/>
                </a:solidFill>
                <a:latin typeface="Arial Black"/>
              </a:rPr>
              <a:t>c</a:t>
            </a:r>
            <a:endParaRPr lang="ar-SA" sz="3600" kern="10" dirty="0">
              <a:ln w="9525">
                <a:solidFill>
                  <a:srgbClr val="000000"/>
                </a:solidFill>
                <a:round/>
                <a:headEnd/>
                <a:tailEnd/>
              </a:ln>
              <a:solidFill>
                <a:srgbClr val="FF0000"/>
              </a:solidFill>
              <a:latin typeface="Arial Black"/>
            </a:endParaRPr>
          </a:p>
        </p:txBody>
      </p:sp>
      <p:sp>
        <p:nvSpPr>
          <p:cNvPr id="6" name="مستطيل 5"/>
          <p:cNvSpPr/>
          <p:nvPr/>
        </p:nvSpPr>
        <p:spPr>
          <a:xfrm>
            <a:off x="228600" y="152400"/>
            <a:ext cx="7467600" cy="861774"/>
          </a:xfrm>
          <a:prstGeom prst="rect">
            <a:avLst/>
          </a:prstGeom>
        </p:spPr>
        <p:txBody>
          <a:bodyPr wrap="square">
            <a:spAutoFit/>
          </a:bodyPr>
          <a:lstStyle/>
          <a:p>
            <a:pPr marL="742950" indent="-742950" algn="ctr">
              <a:spcBef>
                <a:spcPct val="20000"/>
              </a:spcBef>
              <a:defRPr/>
            </a:pPr>
            <a:r>
              <a:rPr lang="en-US" sz="5000" b="1" kern="0" dirty="0" smtClean="0">
                <a:solidFill>
                  <a:schemeClr val="accent2"/>
                </a:solidFill>
                <a:latin typeface="Arial" pitchFamily="34" charset="0"/>
                <a:ea typeface="+mn-ea"/>
                <a:cs typeface="Arial" pitchFamily="34" charset="0"/>
              </a:rPr>
              <a:t>2.</a:t>
            </a:r>
            <a:r>
              <a:rPr lang="en-US" sz="5000" b="1" dirty="0" smtClean="0">
                <a:solidFill>
                  <a:schemeClr val="accent2"/>
                </a:solidFill>
                <a:latin typeface="Arial" pitchFamily="34" charset="0"/>
                <a:cs typeface="Arial" pitchFamily="34" charset="0"/>
              </a:rPr>
              <a:t> </a:t>
            </a:r>
            <a:r>
              <a:rPr lang="en-US" sz="5000" b="1" dirty="0">
                <a:solidFill>
                  <a:schemeClr val="accent2"/>
                </a:solidFill>
                <a:latin typeface="Arial" pitchFamily="34" charset="0"/>
                <a:cs typeface="Arial" pitchFamily="34" charset="0"/>
              </a:rPr>
              <a:t>Adding ( </a:t>
            </a:r>
            <a:r>
              <a:rPr lang="en-US" sz="5000" b="1" dirty="0" err="1" smtClean="0">
                <a:solidFill>
                  <a:schemeClr val="accent2"/>
                </a:solidFill>
                <a:latin typeface="Arial" pitchFamily="34" charset="0"/>
                <a:cs typeface="Arial" pitchFamily="34" charset="0"/>
              </a:rPr>
              <a:t>ed</a:t>
            </a:r>
            <a:r>
              <a:rPr lang="en-US" sz="5000" b="1" dirty="0" smtClean="0">
                <a:solidFill>
                  <a:schemeClr val="accent2"/>
                </a:solidFill>
                <a:latin typeface="Arial" pitchFamily="34" charset="0"/>
                <a:cs typeface="Arial" pitchFamily="34" charset="0"/>
              </a:rPr>
              <a:t> </a:t>
            </a:r>
            <a:r>
              <a:rPr lang="en-US" sz="5000" b="1" dirty="0">
                <a:solidFill>
                  <a:schemeClr val="accent2"/>
                </a:solidFill>
                <a:latin typeface="Arial" pitchFamily="34" charset="0"/>
                <a:cs typeface="Arial" pitchFamily="34" charset="0"/>
              </a:rPr>
              <a:t>)  P. </a:t>
            </a:r>
            <a:r>
              <a:rPr lang="en-US" sz="5000" b="1" dirty="0" smtClean="0">
                <a:solidFill>
                  <a:schemeClr val="accent2"/>
                </a:solidFill>
                <a:latin typeface="Arial" pitchFamily="34" charset="0"/>
                <a:cs typeface="Arial" pitchFamily="34" charset="0"/>
              </a:rPr>
              <a:t>14</a:t>
            </a:r>
            <a:endParaRPr lang="en-US" sz="5000" b="1" kern="0" dirty="0">
              <a:solidFill>
                <a:schemeClr val="accent2"/>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body" sz="half" idx="1"/>
          </p:nvPr>
        </p:nvSpPr>
        <p:spPr>
          <a:xfrm>
            <a:off x="5943600" y="1143000"/>
            <a:ext cx="2514600" cy="838200"/>
          </a:xfrm>
        </p:spPr>
        <p:txBody>
          <a:bodyPr/>
          <a:lstStyle/>
          <a:p>
            <a:pPr>
              <a:buFontTx/>
              <a:buNone/>
            </a:pPr>
            <a:r>
              <a:rPr lang="en-US" dirty="0"/>
              <a:t>3. described</a:t>
            </a:r>
          </a:p>
        </p:txBody>
      </p:sp>
      <p:sp>
        <p:nvSpPr>
          <p:cNvPr id="9219" name="Rectangle 3"/>
          <p:cNvSpPr>
            <a:spLocks noChangeArrowheads="1"/>
          </p:cNvSpPr>
          <p:nvPr/>
        </p:nvSpPr>
        <p:spPr bwMode="auto">
          <a:xfrm>
            <a:off x="3657600" y="1219200"/>
            <a:ext cx="1905000" cy="838200"/>
          </a:xfrm>
          <a:prstGeom prst="rect">
            <a:avLst/>
          </a:prstGeom>
          <a:noFill/>
          <a:ln w="9525">
            <a:noFill/>
            <a:miter lim="800000"/>
            <a:headEnd/>
            <a:tailEnd/>
          </a:ln>
          <a:effectLst/>
        </p:spPr>
        <p:txBody>
          <a:bodyPr/>
          <a:lstStyle/>
          <a:p>
            <a:pPr marL="342900" indent="-342900" algn="l" rtl="0">
              <a:spcBef>
                <a:spcPct val="20000"/>
              </a:spcBef>
            </a:pPr>
            <a:r>
              <a:rPr lang="en-US" sz="2800" dirty="0">
                <a:latin typeface="Times New Roman" pitchFamily="18" charset="0"/>
                <a:cs typeface="Times New Roman" pitchFamily="18" charset="0"/>
              </a:rPr>
              <a:t>2. added</a:t>
            </a:r>
          </a:p>
        </p:txBody>
      </p:sp>
      <p:sp>
        <p:nvSpPr>
          <p:cNvPr id="9220" name="Rectangle 4"/>
          <p:cNvSpPr>
            <a:spLocks noChangeArrowheads="1"/>
          </p:cNvSpPr>
          <p:nvPr/>
        </p:nvSpPr>
        <p:spPr bwMode="auto">
          <a:xfrm>
            <a:off x="990600" y="2514600"/>
            <a:ext cx="1905000" cy="838200"/>
          </a:xfrm>
          <a:prstGeom prst="rect">
            <a:avLst/>
          </a:prstGeom>
          <a:noFill/>
          <a:ln w="9525">
            <a:noFill/>
            <a:miter lim="800000"/>
            <a:headEnd/>
            <a:tailEnd/>
          </a:ln>
          <a:effectLst/>
        </p:spPr>
        <p:txBody>
          <a:bodyPr/>
          <a:lstStyle/>
          <a:p>
            <a:pPr marL="342900" indent="-342900" algn="l" rtl="0">
              <a:spcBef>
                <a:spcPct val="20000"/>
              </a:spcBef>
            </a:pPr>
            <a:r>
              <a:rPr lang="en-US" sz="2800">
                <a:latin typeface="Times New Roman" pitchFamily="18" charset="0"/>
                <a:cs typeface="Times New Roman" pitchFamily="18" charset="0"/>
              </a:rPr>
              <a:t>4. tested</a:t>
            </a:r>
          </a:p>
        </p:txBody>
      </p:sp>
      <p:sp>
        <p:nvSpPr>
          <p:cNvPr id="9221" name="Rectangle 5"/>
          <p:cNvSpPr>
            <a:spLocks noChangeArrowheads="1"/>
          </p:cNvSpPr>
          <p:nvPr/>
        </p:nvSpPr>
        <p:spPr bwMode="auto">
          <a:xfrm>
            <a:off x="914400" y="1219200"/>
            <a:ext cx="1905000" cy="838200"/>
          </a:xfrm>
          <a:prstGeom prst="rect">
            <a:avLst/>
          </a:prstGeom>
          <a:noFill/>
          <a:ln w="9525">
            <a:noFill/>
            <a:miter lim="800000"/>
            <a:headEnd/>
            <a:tailEnd/>
          </a:ln>
          <a:effectLst/>
        </p:spPr>
        <p:txBody>
          <a:bodyPr/>
          <a:lstStyle/>
          <a:p>
            <a:pPr marL="342900" indent="-342900" algn="l" rtl="0">
              <a:spcBef>
                <a:spcPct val="20000"/>
              </a:spcBef>
            </a:pPr>
            <a:r>
              <a:rPr lang="en-US" sz="2800">
                <a:latin typeface="Times New Roman" pitchFamily="18" charset="0"/>
                <a:cs typeface="Times New Roman" pitchFamily="18" charset="0"/>
              </a:rPr>
              <a:t>1. </a:t>
            </a:r>
            <a:r>
              <a:rPr lang="en-US" sz="2800">
                <a:solidFill>
                  <a:srgbClr val="FF3300"/>
                </a:solidFill>
                <a:latin typeface="Times New Roman" pitchFamily="18" charset="0"/>
                <a:cs typeface="Times New Roman" pitchFamily="18" charset="0"/>
              </a:rPr>
              <a:t>heated</a:t>
            </a:r>
          </a:p>
        </p:txBody>
      </p:sp>
      <p:sp>
        <p:nvSpPr>
          <p:cNvPr id="9222" name="Rectangle 6"/>
          <p:cNvSpPr>
            <a:spLocks noChangeArrowheads="1"/>
          </p:cNvSpPr>
          <p:nvPr/>
        </p:nvSpPr>
        <p:spPr bwMode="auto">
          <a:xfrm>
            <a:off x="990600" y="4191000"/>
            <a:ext cx="1905000" cy="838200"/>
          </a:xfrm>
          <a:prstGeom prst="rect">
            <a:avLst/>
          </a:prstGeom>
          <a:noFill/>
          <a:ln w="9525">
            <a:noFill/>
            <a:miter lim="800000"/>
            <a:headEnd/>
            <a:tailEnd/>
          </a:ln>
          <a:effectLst/>
        </p:spPr>
        <p:txBody>
          <a:bodyPr/>
          <a:lstStyle/>
          <a:p>
            <a:pPr marL="342900" indent="-342900" algn="l" rtl="0">
              <a:spcBef>
                <a:spcPct val="20000"/>
              </a:spcBef>
            </a:pPr>
            <a:r>
              <a:rPr lang="en-US" sz="2800">
                <a:latin typeface="Times New Roman" pitchFamily="18" charset="0"/>
                <a:cs typeface="Times New Roman" pitchFamily="18" charset="0"/>
              </a:rPr>
              <a:t>7. liked</a:t>
            </a:r>
          </a:p>
        </p:txBody>
      </p:sp>
      <p:sp>
        <p:nvSpPr>
          <p:cNvPr id="9223" name="Rectangle 7"/>
          <p:cNvSpPr>
            <a:spLocks noChangeArrowheads="1"/>
          </p:cNvSpPr>
          <p:nvPr/>
        </p:nvSpPr>
        <p:spPr bwMode="auto">
          <a:xfrm>
            <a:off x="3581400" y="4191000"/>
            <a:ext cx="1905000" cy="838200"/>
          </a:xfrm>
          <a:prstGeom prst="rect">
            <a:avLst/>
          </a:prstGeom>
          <a:noFill/>
          <a:ln w="9525">
            <a:noFill/>
            <a:miter lim="800000"/>
            <a:headEnd/>
            <a:tailEnd/>
          </a:ln>
          <a:effectLst/>
        </p:spPr>
        <p:txBody>
          <a:bodyPr/>
          <a:lstStyle/>
          <a:p>
            <a:pPr marL="342900" indent="-342900" algn="l" rtl="0">
              <a:spcBef>
                <a:spcPct val="20000"/>
              </a:spcBef>
            </a:pPr>
            <a:r>
              <a:rPr lang="en-US" sz="2800">
                <a:latin typeface="Times New Roman" pitchFamily="18" charset="0"/>
                <a:cs typeface="Times New Roman" pitchFamily="18" charset="0"/>
              </a:rPr>
              <a:t>8. practised</a:t>
            </a:r>
          </a:p>
        </p:txBody>
      </p:sp>
      <p:sp>
        <p:nvSpPr>
          <p:cNvPr id="9224" name="Rectangle 8"/>
          <p:cNvSpPr>
            <a:spLocks noChangeArrowheads="1"/>
          </p:cNvSpPr>
          <p:nvPr/>
        </p:nvSpPr>
        <p:spPr bwMode="auto">
          <a:xfrm>
            <a:off x="6019800" y="4191000"/>
            <a:ext cx="2286000" cy="838200"/>
          </a:xfrm>
          <a:prstGeom prst="rect">
            <a:avLst/>
          </a:prstGeom>
          <a:noFill/>
          <a:ln w="9525">
            <a:noFill/>
            <a:miter lim="800000"/>
            <a:headEnd/>
            <a:tailEnd/>
          </a:ln>
          <a:effectLst/>
        </p:spPr>
        <p:txBody>
          <a:bodyPr/>
          <a:lstStyle/>
          <a:p>
            <a:pPr marL="342900" indent="-342900" algn="l" rtl="0">
              <a:spcBef>
                <a:spcPct val="20000"/>
              </a:spcBef>
            </a:pPr>
            <a:r>
              <a:rPr lang="en-US" sz="2800">
                <a:latin typeface="Times New Roman" pitchFamily="18" charset="0"/>
                <a:cs typeface="Times New Roman" pitchFamily="18" charset="0"/>
              </a:rPr>
              <a:t>9. expressed</a:t>
            </a:r>
          </a:p>
        </p:txBody>
      </p:sp>
      <p:sp>
        <p:nvSpPr>
          <p:cNvPr id="9225" name="Rectangle 9"/>
          <p:cNvSpPr>
            <a:spLocks noChangeArrowheads="1"/>
          </p:cNvSpPr>
          <p:nvPr/>
        </p:nvSpPr>
        <p:spPr bwMode="auto">
          <a:xfrm>
            <a:off x="6019800" y="2514600"/>
            <a:ext cx="1905000" cy="838200"/>
          </a:xfrm>
          <a:prstGeom prst="rect">
            <a:avLst/>
          </a:prstGeom>
          <a:noFill/>
          <a:ln w="9525">
            <a:noFill/>
            <a:miter lim="800000"/>
            <a:headEnd/>
            <a:tailEnd/>
          </a:ln>
          <a:effectLst/>
        </p:spPr>
        <p:txBody>
          <a:bodyPr/>
          <a:lstStyle/>
          <a:p>
            <a:pPr marL="342900" indent="-342900" algn="l" rtl="0">
              <a:spcBef>
                <a:spcPct val="20000"/>
              </a:spcBef>
            </a:pPr>
            <a:r>
              <a:rPr lang="en-US" sz="2800">
                <a:latin typeface="Times New Roman" pitchFamily="18" charset="0"/>
                <a:cs typeface="Times New Roman" pitchFamily="18" charset="0"/>
              </a:rPr>
              <a:t>6. asked</a:t>
            </a:r>
          </a:p>
        </p:txBody>
      </p:sp>
      <p:sp>
        <p:nvSpPr>
          <p:cNvPr id="9226" name="Rectangle 10"/>
          <p:cNvSpPr>
            <a:spLocks noChangeArrowheads="1"/>
          </p:cNvSpPr>
          <p:nvPr/>
        </p:nvSpPr>
        <p:spPr bwMode="auto">
          <a:xfrm>
            <a:off x="3581400" y="2514600"/>
            <a:ext cx="1905000" cy="838200"/>
          </a:xfrm>
          <a:prstGeom prst="rect">
            <a:avLst/>
          </a:prstGeom>
          <a:noFill/>
          <a:ln w="9525">
            <a:noFill/>
            <a:miter lim="800000"/>
            <a:headEnd/>
            <a:tailEnd/>
          </a:ln>
          <a:effectLst/>
        </p:spPr>
        <p:txBody>
          <a:bodyPr/>
          <a:lstStyle/>
          <a:p>
            <a:pPr marL="342900" indent="-342900" algn="l" rtl="0">
              <a:spcBef>
                <a:spcPct val="20000"/>
              </a:spcBef>
            </a:pPr>
            <a:r>
              <a:rPr lang="en-US" sz="2800">
                <a:latin typeface="Times New Roman" pitchFamily="18" charset="0"/>
                <a:cs typeface="Times New Roman" pitchFamily="18" charset="0"/>
              </a:rPr>
              <a:t>5. worried</a:t>
            </a:r>
          </a:p>
        </p:txBody>
      </p:sp>
      <p:sp>
        <p:nvSpPr>
          <p:cNvPr id="11" name="Rectangle 2"/>
          <p:cNvSpPr>
            <a:spLocks noGrp="1" noChangeArrowheads="1"/>
          </p:cNvSpPr>
          <p:nvPr>
            <p:ph type="title"/>
          </p:nvPr>
        </p:nvSpPr>
        <p:spPr>
          <a:xfrm>
            <a:off x="685800" y="228600"/>
            <a:ext cx="2057400" cy="685800"/>
          </a:xfrm>
        </p:spPr>
        <p:txBody>
          <a:bodyPr/>
          <a:lstStyle/>
          <a:p>
            <a:r>
              <a:rPr lang="en-US" sz="6000" b="1" dirty="0" smtClean="0">
                <a:solidFill>
                  <a:schemeClr val="accent2"/>
                </a:solidFill>
                <a:latin typeface="Arial" pitchFamily="34" charset="0"/>
                <a:cs typeface="Arial" pitchFamily="34" charset="0"/>
              </a:rPr>
              <a:t>P</a:t>
            </a:r>
            <a:r>
              <a:rPr lang="en-US" sz="6000" b="1" dirty="0">
                <a:solidFill>
                  <a:schemeClr val="accent2"/>
                </a:solidFill>
                <a:latin typeface="Arial" pitchFamily="34" charset="0"/>
                <a:cs typeface="Arial" pitchFamily="34" charset="0"/>
              </a:rPr>
              <a:t>. </a:t>
            </a:r>
            <a:r>
              <a:rPr lang="en-US" sz="6000" b="1" dirty="0" smtClean="0">
                <a:solidFill>
                  <a:schemeClr val="accent2"/>
                </a:solidFill>
                <a:latin typeface="Arial" pitchFamily="34" charset="0"/>
                <a:cs typeface="Arial" pitchFamily="34" charset="0"/>
              </a:rPr>
              <a:t>14</a:t>
            </a:r>
            <a:endParaRPr lang="en-US" sz="6000" b="1" dirty="0">
              <a:solidFill>
                <a:schemeClr val="accent2"/>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iterate type="lt">
                                    <p:tmPct val="100000"/>
                                  </p:iterate>
                                  <p:childTnLst>
                                    <p:set>
                                      <p:cBhvr>
                                        <p:cTn id="6" dur="1" fill="hold">
                                          <p:stCondLst>
                                            <p:cond delay="0"/>
                                          </p:stCondLst>
                                        </p:cTn>
                                        <p:tgtEl>
                                          <p:spTgt spid="9221">
                                            <p:txEl>
                                              <p:pRg st="0" end="0"/>
                                            </p:txEl>
                                          </p:spTgt>
                                        </p:tgtEl>
                                        <p:attrNameLst>
                                          <p:attrName>style.visibility</p:attrName>
                                        </p:attrNameLst>
                                      </p:cBhvr>
                                      <p:to>
                                        <p:strVal val="visible"/>
                                      </p:to>
                                    </p:set>
                                    <p:animEffect transition="in" filter="wipe(up)">
                                      <p:cBhvr>
                                        <p:cTn id="7" dur="75"/>
                                        <p:tgtEl>
                                          <p:spTgt spid="922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builtIn="1"/>
                                        </p:tgtEl>
                                      </p:cMediaNode>
                                    </p:audio>
                                  </p:sub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iterate type="lt">
                                    <p:tmPct val="100000"/>
                                  </p:iterate>
                                  <p:childTnLst>
                                    <p:set>
                                      <p:cBhvr>
                                        <p:cTn id="11" dur="1" fill="hold">
                                          <p:stCondLst>
                                            <p:cond delay="0"/>
                                          </p:stCondLst>
                                        </p:cTn>
                                        <p:tgtEl>
                                          <p:spTgt spid="9219">
                                            <p:txEl>
                                              <p:pRg st="0" end="0"/>
                                            </p:txEl>
                                          </p:spTgt>
                                        </p:tgtEl>
                                        <p:attrNameLst>
                                          <p:attrName>style.visibility</p:attrName>
                                        </p:attrNameLst>
                                      </p:cBhvr>
                                      <p:to>
                                        <p:strVal val="visible"/>
                                      </p:to>
                                    </p:set>
                                    <p:animEffect transition="in" filter="wipe(up)">
                                      <p:cBhvr>
                                        <p:cTn id="12" dur="75"/>
                                        <p:tgtEl>
                                          <p:spTgt spid="9219">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type.wav" builtIn="1"/>
                                        </p:tgtEl>
                                      </p:cMediaNode>
                                    </p:audio>
                                  </p:sub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iterate type="lt">
                                    <p:tmPct val="100000"/>
                                  </p:iterate>
                                  <p:childTnLst>
                                    <p:set>
                                      <p:cBhvr>
                                        <p:cTn id="16" dur="1" fill="hold">
                                          <p:stCondLst>
                                            <p:cond delay="0"/>
                                          </p:stCondLst>
                                        </p:cTn>
                                        <p:tgtEl>
                                          <p:spTgt spid="9218">
                                            <p:txEl>
                                              <p:pRg st="0" end="0"/>
                                            </p:txEl>
                                          </p:spTgt>
                                        </p:tgtEl>
                                        <p:attrNameLst>
                                          <p:attrName>style.visibility</p:attrName>
                                        </p:attrNameLst>
                                      </p:cBhvr>
                                      <p:to>
                                        <p:strVal val="visible"/>
                                      </p:to>
                                    </p:set>
                                    <p:animEffect transition="in" filter="wipe(up)">
                                      <p:cBhvr>
                                        <p:cTn id="17" dur="75"/>
                                        <p:tgtEl>
                                          <p:spTgt spid="9218">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builtIn="1"/>
                                        </p:tgtEl>
                                      </p:cMediaNode>
                                    </p:audio>
                                  </p:sub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iterate type="lt">
                                    <p:tmPct val="100000"/>
                                  </p:iterate>
                                  <p:childTnLst>
                                    <p:set>
                                      <p:cBhvr>
                                        <p:cTn id="21" dur="1" fill="hold">
                                          <p:stCondLst>
                                            <p:cond delay="0"/>
                                          </p:stCondLst>
                                        </p:cTn>
                                        <p:tgtEl>
                                          <p:spTgt spid="9220">
                                            <p:txEl>
                                              <p:pRg st="0" end="0"/>
                                            </p:txEl>
                                          </p:spTgt>
                                        </p:tgtEl>
                                        <p:attrNameLst>
                                          <p:attrName>style.visibility</p:attrName>
                                        </p:attrNameLst>
                                      </p:cBhvr>
                                      <p:to>
                                        <p:strVal val="visible"/>
                                      </p:to>
                                    </p:set>
                                    <p:animEffect transition="in" filter="wipe(up)">
                                      <p:cBhvr>
                                        <p:cTn id="22" dur="75"/>
                                        <p:tgtEl>
                                          <p:spTgt spid="9220">
                                            <p:txEl>
                                              <p:pRg st="0" end="0"/>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type.wav" builtIn="1"/>
                                        </p:tgtEl>
                                      </p:cMediaNode>
                                    </p:audio>
                                  </p:sub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iterate type="lt">
                                    <p:tmPct val="100000"/>
                                  </p:iterate>
                                  <p:childTnLst>
                                    <p:set>
                                      <p:cBhvr>
                                        <p:cTn id="26" dur="1" fill="hold">
                                          <p:stCondLst>
                                            <p:cond delay="0"/>
                                          </p:stCondLst>
                                        </p:cTn>
                                        <p:tgtEl>
                                          <p:spTgt spid="9226">
                                            <p:txEl>
                                              <p:pRg st="0" end="0"/>
                                            </p:txEl>
                                          </p:spTgt>
                                        </p:tgtEl>
                                        <p:attrNameLst>
                                          <p:attrName>style.visibility</p:attrName>
                                        </p:attrNameLst>
                                      </p:cBhvr>
                                      <p:to>
                                        <p:strVal val="visible"/>
                                      </p:to>
                                    </p:set>
                                    <p:animEffect transition="in" filter="wipe(up)">
                                      <p:cBhvr>
                                        <p:cTn id="27" dur="75"/>
                                        <p:tgtEl>
                                          <p:spTgt spid="9226">
                                            <p:txEl>
                                              <p:pRg st="0" end="0"/>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type.wav" builtIn="1"/>
                                        </p:tgtEl>
                                      </p:cMediaNode>
                                    </p:audio>
                                  </p:subTnLst>
                                </p:cTn>
                              </p:par>
                            </p:childTnLst>
                          </p:cTn>
                        </p:par>
                      </p:childTnLst>
                    </p:cTn>
                  </p:par>
                  <p:par>
                    <p:cTn id="28" fill="hold">
                      <p:stCondLst>
                        <p:cond delay="indefinite"/>
                      </p:stCondLst>
                      <p:childTnLst>
                        <p:par>
                          <p:cTn id="29" fill="hold">
                            <p:stCondLst>
                              <p:cond delay="0"/>
                            </p:stCondLst>
                            <p:childTnLst>
                              <p:par>
                                <p:cTn id="30" presetID="22" presetClass="entr" presetSubtype="1" fill="hold" grpId="0" nodeType="clickEffect">
                                  <p:stCondLst>
                                    <p:cond delay="0"/>
                                  </p:stCondLst>
                                  <p:iterate type="lt">
                                    <p:tmPct val="100000"/>
                                  </p:iterate>
                                  <p:childTnLst>
                                    <p:set>
                                      <p:cBhvr>
                                        <p:cTn id="31" dur="1" fill="hold">
                                          <p:stCondLst>
                                            <p:cond delay="0"/>
                                          </p:stCondLst>
                                        </p:cTn>
                                        <p:tgtEl>
                                          <p:spTgt spid="9225">
                                            <p:txEl>
                                              <p:pRg st="0" end="0"/>
                                            </p:txEl>
                                          </p:spTgt>
                                        </p:tgtEl>
                                        <p:attrNameLst>
                                          <p:attrName>style.visibility</p:attrName>
                                        </p:attrNameLst>
                                      </p:cBhvr>
                                      <p:to>
                                        <p:strVal val="visible"/>
                                      </p:to>
                                    </p:set>
                                    <p:animEffect transition="in" filter="wipe(up)">
                                      <p:cBhvr>
                                        <p:cTn id="32" dur="75"/>
                                        <p:tgtEl>
                                          <p:spTgt spid="9225">
                                            <p:txEl>
                                              <p:pRg st="0" end="0"/>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type.wav" builtIn="1"/>
                                        </p:tgtEl>
                                      </p:cMediaNode>
                                    </p:audio>
                                  </p:sub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iterate type="lt">
                                    <p:tmPct val="100000"/>
                                  </p:iterate>
                                  <p:childTnLst>
                                    <p:set>
                                      <p:cBhvr>
                                        <p:cTn id="36" dur="1" fill="hold">
                                          <p:stCondLst>
                                            <p:cond delay="0"/>
                                          </p:stCondLst>
                                        </p:cTn>
                                        <p:tgtEl>
                                          <p:spTgt spid="9222">
                                            <p:txEl>
                                              <p:pRg st="0" end="0"/>
                                            </p:txEl>
                                          </p:spTgt>
                                        </p:tgtEl>
                                        <p:attrNameLst>
                                          <p:attrName>style.visibility</p:attrName>
                                        </p:attrNameLst>
                                      </p:cBhvr>
                                      <p:to>
                                        <p:strVal val="visible"/>
                                      </p:to>
                                    </p:set>
                                    <p:animEffect transition="in" filter="wipe(up)">
                                      <p:cBhvr>
                                        <p:cTn id="37" dur="75"/>
                                        <p:tgtEl>
                                          <p:spTgt spid="9222">
                                            <p:txEl>
                                              <p:pRg st="0" end="0"/>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type.wav" builtIn="1"/>
                                        </p:tgtEl>
                                      </p:cMediaNode>
                                    </p:audio>
                                  </p:sub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iterate type="lt">
                                    <p:tmPct val="100000"/>
                                  </p:iterate>
                                  <p:childTnLst>
                                    <p:set>
                                      <p:cBhvr>
                                        <p:cTn id="41" dur="1" fill="hold">
                                          <p:stCondLst>
                                            <p:cond delay="0"/>
                                          </p:stCondLst>
                                        </p:cTn>
                                        <p:tgtEl>
                                          <p:spTgt spid="9223">
                                            <p:txEl>
                                              <p:pRg st="0" end="0"/>
                                            </p:txEl>
                                          </p:spTgt>
                                        </p:tgtEl>
                                        <p:attrNameLst>
                                          <p:attrName>style.visibility</p:attrName>
                                        </p:attrNameLst>
                                      </p:cBhvr>
                                      <p:to>
                                        <p:strVal val="visible"/>
                                      </p:to>
                                    </p:set>
                                    <p:animEffect transition="in" filter="wipe(up)">
                                      <p:cBhvr>
                                        <p:cTn id="42" dur="75"/>
                                        <p:tgtEl>
                                          <p:spTgt spid="9223">
                                            <p:txEl>
                                              <p:pRg st="0" end="0"/>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type.wav" builtIn="1"/>
                                        </p:tgtEl>
                                      </p:cMediaNode>
                                    </p:audio>
                                  </p:sub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iterate type="lt">
                                    <p:tmPct val="100000"/>
                                  </p:iterate>
                                  <p:childTnLst>
                                    <p:set>
                                      <p:cBhvr>
                                        <p:cTn id="46" dur="1" fill="hold">
                                          <p:stCondLst>
                                            <p:cond delay="0"/>
                                          </p:stCondLst>
                                        </p:cTn>
                                        <p:tgtEl>
                                          <p:spTgt spid="9224">
                                            <p:txEl>
                                              <p:pRg st="0" end="0"/>
                                            </p:txEl>
                                          </p:spTgt>
                                        </p:tgtEl>
                                        <p:attrNameLst>
                                          <p:attrName>style.visibility</p:attrName>
                                        </p:attrNameLst>
                                      </p:cBhvr>
                                      <p:to>
                                        <p:strVal val="visible"/>
                                      </p:to>
                                    </p:set>
                                    <p:animEffect transition="in" filter="wipe(up)">
                                      <p:cBhvr>
                                        <p:cTn id="47" dur="75"/>
                                        <p:tgtEl>
                                          <p:spTgt spid="9224">
                                            <p:txEl>
                                              <p:pRg st="0" end="0"/>
                                            </p:txEl>
                                          </p:spTgt>
                                        </p:tgtEl>
                                      </p:cBhvr>
                                    </p:animEffect>
                                  </p:childTnLst>
                                  <p:subTnLst>
                                    <p:audio>
                                      <p:cMediaNode>
                                        <p:cTn display="0" masterRel="sameClick">
                                          <p:stCondLst>
                                            <p:cond evt="begin" delay="0">
                                              <p:tn val="45"/>
                                            </p:cond>
                                          </p:stCondLst>
                                          <p:endCondLst>
                                            <p:cond evt="onStopAudio" delay="0">
                                              <p:tgtEl>
                                                <p:sldTgt/>
                                              </p:tgtEl>
                                            </p:cond>
                                          </p:endCondLst>
                                        </p:cTn>
                                        <p:tgtEl>
                                          <p:sndTgt r:embed="rId2"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uild="p" autoUpdateAnimBg="0"/>
      <p:bldP spid="9219" grpId="0" build="p" autoUpdateAnimBg="0"/>
      <p:bldP spid="9220" grpId="0" build="p" autoUpdateAnimBg="0"/>
      <p:bldP spid="9221" grpId="0" build="p" autoUpdateAnimBg="0"/>
      <p:bldP spid="9222" grpId="0" build="p" autoUpdateAnimBg="0"/>
      <p:bldP spid="9223" grpId="0" build="p" autoUpdateAnimBg="0"/>
      <p:bldP spid="9224" grpId="0" build="p" autoUpdateAnimBg="0"/>
      <p:bldP spid="9225" grpId="0" build="p" autoUpdateAnimBg="0"/>
      <p:bldP spid="9226"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85" name="Group 17"/>
          <p:cNvGraphicFramePr>
            <a:graphicFrameLocks noGrp="1"/>
          </p:cNvGraphicFramePr>
          <p:nvPr/>
        </p:nvGraphicFramePr>
        <p:xfrm>
          <a:off x="457200" y="1828800"/>
          <a:ext cx="8077200" cy="4572000"/>
        </p:xfrm>
        <a:graphic>
          <a:graphicData uri="http://schemas.openxmlformats.org/drawingml/2006/table">
            <a:tbl>
              <a:tblPr rtl="1"/>
              <a:tblGrid>
                <a:gridCol w="2692400"/>
                <a:gridCol w="2692400"/>
                <a:gridCol w="2692400"/>
              </a:tblGrid>
              <a:tr h="4572000">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4000" b="0" i="0" u="none" strike="noStrike" cap="none" normalizeH="0" baseline="0" dirty="0" smtClean="0">
                          <a:ln>
                            <a:noFill/>
                          </a:ln>
                          <a:solidFill>
                            <a:schemeClr val="tx1"/>
                          </a:solidFill>
                          <a:effectLst/>
                          <a:latin typeface="Arial" pitchFamily="34" charset="0"/>
                          <a:cs typeface="Arial" pitchFamily="34" charset="0"/>
                        </a:rPr>
                        <a:t>بعض الأفعال نضاعف حرفها </a:t>
                      </a:r>
                      <a:r>
                        <a:rPr kumimoji="0" lang="ar-SA" sz="4000" b="0" i="0" u="none" strike="noStrike" cap="none" normalizeH="0" baseline="0" dirty="0" err="1" smtClean="0">
                          <a:ln>
                            <a:noFill/>
                          </a:ln>
                          <a:solidFill>
                            <a:schemeClr val="tx1"/>
                          </a:solidFill>
                          <a:effectLst/>
                          <a:latin typeface="Arial" pitchFamily="34" charset="0"/>
                          <a:cs typeface="Arial" pitchFamily="34" charset="0"/>
                        </a:rPr>
                        <a:t>الاخير</a:t>
                      </a:r>
                      <a:r>
                        <a:rPr kumimoji="0" lang="ar-SA" sz="4000" b="0" i="0" u="none" strike="noStrike" cap="none" normalizeH="0" baseline="0" dirty="0" smtClean="0">
                          <a:ln>
                            <a:noFill/>
                          </a:ln>
                          <a:solidFill>
                            <a:schemeClr val="tx1"/>
                          </a:solidFill>
                          <a:effectLst/>
                          <a:latin typeface="Arial" pitchFamily="34" charset="0"/>
                          <a:cs typeface="Arial" pitchFamily="34" charset="0"/>
                        </a:rPr>
                        <a:t> عند </a:t>
                      </a:r>
                      <a:r>
                        <a:rPr kumimoji="0" lang="ar-SA" sz="4000" b="0" i="0" u="none" strike="noStrike" cap="none" normalizeH="0" baseline="0" dirty="0" err="1" smtClean="0">
                          <a:ln>
                            <a:noFill/>
                          </a:ln>
                          <a:solidFill>
                            <a:schemeClr val="tx1"/>
                          </a:solidFill>
                          <a:effectLst/>
                          <a:latin typeface="Arial" pitchFamily="34" charset="0"/>
                          <a:cs typeface="Arial" pitchFamily="34" charset="0"/>
                        </a:rPr>
                        <a:t>اضافة</a:t>
                      </a:r>
                      <a:r>
                        <a:rPr kumimoji="0" lang="ar-SA" sz="4000" b="0" i="0" u="none" strike="noStrike" cap="none" normalizeH="0" baseline="0" dirty="0" smtClean="0">
                          <a:ln>
                            <a:noFill/>
                          </a:ln>
                          <a:solidFill>
                            <a:schemeClr val="tx1"/>
                          </a:solidFill>
                          <a:effectLst/>
                          <a:latin typeface="Arial" pitchFamily="34" charset="0"/>
                          <a:cs typeface="Arial" pitchFamily="34" charset="0"/>
                        </a:rPr>
                        <a:t> </a:t>
                      </a:r>
                      <a:r>
                        <a:rPr kumimoji="0" lang="en-US" sz="4000" b="0" i="0" u="none" strike="noStrike" cap="none" normalizeH="0" baseline="0" dirty="0" err="1" smtClean="0">
                          <a:ln>
                            <a:noFill/>
                          </a:ln>
                          <a:solidFill>
                            <a:schemeClr val="tx1"/>
                          </a:solidFill>
                          <a:effectLst/>
                          <a:latin typeface="Arial" pitchFamily="34" charset="0"/>
                          <a:cs typeface="Arial" pitchFamily="34" charset="0"/>
                        </a:rPr>
                        <a:t>ing</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4400" b="0" i="0" u="none" strike="noStrike" cap="none" normalizeH="0" baseline="0" dirty="0" smtClean="0">
                          <a:ln>
                            <a:noFill/>
                          </a:ln>
                          <a:solidFill>
                            <a:schemeClr val="tx1"/>
                          </a:solidFill>
                          <a:effectLst/>
                          <a:latin typeface="Arial" pitchFamily="34" charset="0"/>
                          <a:cs typeface="Arial" pitchFamily="34" charset="0"/>
                        </a:rPr>
                        <a:t>الأفعال التي تنتهي </a:t>
                      </a:r>
                      <a:r>
                        <a:rPr kumimoji="0" lang="ar-SA" sz="4400" b="0" i="0" u="none" strike="noStrike" cap="none" normalizeH="0" baseline="0" dirty="0" err="1" smtClean="0">
                          <a:ln>
                            <a:noFill/>
                          </a:ln>
                          <a:solidFill>
                            <a:schemeClr val="tx1"/>
                          </a:solidFill>
                          <a:effectLst/>
                          <a:latin typeface="Arial" pitchFamily="34" charset="0"/>
                          <a:cs typeface="Arial" pitchFamily="34" charset="0"/>
                        </a:rPr>
                        <a:t>بـ</a:t>
                      </a:r>
                      <a:r>
                        <a:rPr kumimoji="0" lang="ar-SA" sz="4400" b="0" i="0" u="none" strike="noStrike" cap="none" normalizeH="0" baseline="0" dirty="0" smtClean="0">
                          <a:ln>
                            <a:noFill/>
                          </a:ln>
                          <a:solidFill>
                            <a:schemeClr val="tx1"/>
                          </a:solidFill>
                          <a:effectLst/>
                          <a:latin typeface="Arial" pitchFamily="34" charset="0"/>
                          <a:cs typeface="Arial" pitchFamily="34" charset="0"/>
                        </a:rPr>
                        <a:t> </a:t>
                      </a:r>
                      <a:r>
                        <a:rPr kumimoji="0" lang="en-US" sz="4400" b="0" i="0" u="none" strike="noStrike" cap="none" normalizeH="0" baseline="0" dirty="0" smtClean="0">
                          <a:ln>
                            <a:noFill/>
                          </a:ln>
                          <a:solidFill>
                            <a:schemeClr val="tx1"/>
                          </a:solidFill>
                          <a:effectLst/>
                          <a:latin typeface="Arial" pitchFamily="34" charset="0"/>
                          <a:cs typeface="Arial" pitchFamily="34" charset="0"/>
                        </a:rPr>
                        <a:t>e</a:t>
                      </a:r>
                      <a:r>
                        <a:rPr kumimoji="0" lang="ar-SA" sz="4400" b="0" i="0" u="none" strike="noStrike" cap="none" normalizeH="0" baseline="0" dirty="0" smtClean="0">
                          <a:ln>
                            <a:noFill/>
                          </a:ln>
                          <a:solidFill>
                            <a:schemeClr val="tx1"/>
                          </a:solidFill>
                          <a:effectLst/>
                          <a:latin typeface="Arial" pitchFamily="34" charset="0"/>
                          <a:cs typeface="Arial" pitchFamily="34" charset="0"/>
                        </a:rPr>
                        <a:t> صامتة نحذفها ثم نضف </a:t>
                      </a:r>
                      <a:r>
                        <a:rPr kumimoji="0" lang="en-US" sz="4400" b="0" i="0" u="none" strike="noStrike" cap="none" normalizeH="0" baseline="0" dirty="0" err="1" smtClean="0">
                          <a:ln>
                            <a:noFill/>
                          </a:ln>
                          <a:solidFill>
                            <a:schemeClr val="tx1"/>
                          </a:solidFill>
                          <a:effectLst/>
                          <a:latin typeface="Arial" pitchFamily="34" charset="0"/>
                          <a:cs typeface="Arial" pitchFamily="34" charset="0"/>
                        </a:rPr>
                        <a:t>ing</a:t>
                      </a:r>
                      <a:endParaRPr kumimoji="0" lang="en-US" sz="44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1" eaLnBrk="1" fontAlgn="base" latinLnBrk="0" hangingPunct="1">
                        <a:lnSpc>
                          <a:spcPct val="100000"/>
                        </a:lnSpc>
                        <a:spcBef>
                          <a:spcPct val="20000"/>
                        </a:spcBef>
                        <a:spcAft>
                          <a:spcPct val="0"/>
                        </a:spcAft>
                        <a:buClrTx/>
                        <a:buSzTx/>
                        <a:buFontTx/>
                        <a:buNone/>
                        <a:tabLst/>
                      </a:pPr>
                      <a:r>
                        <a:rPr kumimoji="0" lang="ar-SA" sz="4800" b="0" i="0" u="none" strike="noStrike" cap="none" normalizeH="0" baseline="0" dirty="0" smtClean="0">
                          <a:ln>
                            <a:noFill/>
                          </a:ln>
                          <a:solidFill>
                            <a:schemeClr val="tx1"/>
                          </a:solidFill>
                          <a:effectLst/>
                          <a:latin typeface="Arial" pitchFamily="34" charset="0"/>
                          <a:cs typeface="Arial" pitchFamily="34" charset="0"/>
                        </a:rPr>
                        <a:t>معظم الأفعال نضف لها </a:t>
                      </a:r>
                      <a:r>
                        <a:rPr kumimoji="0" lang="en-US" sz="4800" b="0" i="0" u="none" strike="noStrike" cap="none" normalizeH="0" baseline="0" dirty="0" err="1" smtClean="0">
                          <a:ln>
                            <a:noFill/>
                          </a:ln>
                          <a:solidFill>
                            <a:schemeClr val="tx1"/>
                          </a:solidFill>
                          <a:effectLst/>
                          <a:latin typeface="Arial" pitchFamily="34" charset="0"/>
                          <a:cs typeface="Arial" pitchFamily="34" charset="0"/>
                        </a:rPr>
                        <a:t>ing</a:t>
                      </a:r>
                      <a:endParaRPr kumimoji="0" lang="en-US" sz="4800" b="0"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7182" name="WordArt 14"/>
          <p:cNvSpPr>
            <a:spLocks noChangeArrowheads="1" noChangeShapeType="1" noTextEdit="1"/>
          </p:cNvSpPr>
          <p:nvPr/>
        </p:nvSpPr>
        <p:spPr bwMode="auto">
          <a:xfrm>
            <a:off x="533400" y="1905000"/>
            <a:ext cx="228600" cy="419100"/>
          </a:xfrm>
          <a:prstGeom prst="rect">
            <a:avLst/>
          </a:prstGeom>
        </p:spPr>
        <p:txBody>
          <a:bodyPr wrap="none" fromWordArt="1">
            <a:prstTxWarp prst="textPlain">
              <a:avLst>
                <a:gd name="adj" fmla="val 50000"/>
              </a:avLst>
            </a:prstTxWarp>
          </a:bodyPr>
          <a:lstStyle/>
          <a:p>
            <a:pPr algn="ctr" rtl="0"/>
            <a:r>
              <a:rPr lang="en-US" sz="3600" kern="10" dirty="0">
                <a:ln w="9525">
                  <a:solidFill>
                    <a:srgbClr val="000000"/>
                  </a:solidFill>
                  <a:round/>
                  <a:headEnd/>
                  <a:tailEnd/>
                </a:ln>
                <a:solidFill>
                  <a:srgbClr val="FF0000"/>
                </a:solidFill>
                <a:latin typeface="Arial Black"/>
              </a:rPr>
              <a:t>a</a:t>
            </a:r>
            <a:endParaRPr lang="ar-SA" sz="3600" kern="10" dirty="0">
              <a:ln w="9525">
                <a:solidFill>
                  <a:srgbClr val="000000"/>
                </a:solidFill>
                <a:round/>
                <a:headEnd/>
                <a:tailEnd/>
              </a:ln>
              <a:solidFill>
                <a:srgbClr val="FF0000"/>
              </a:solidFill>
              <a:latin typeface="Arial Black"/>
            </a:endParaRPr>
          </a:p>
        </p:txBody>
      </p:sp>
      <p:sp>
        <p:nvSpPr>
          <p:cNvPr id="7183" name="WordArt 15"/>
          <p:cNvSpPr>
            <a:spLocks noChangeArrowheads="1" noChangeShapeType="1" noTextEdit="1"/>
          </p:cNvSpPr>
          <p:nvPr/>
        </p:nvSpPr>
        <p:spPr bwMode="auto">
          <a:xfrm>
            <a:off x="3276600" y="1905000"/>
            <a:ext cx="228600" cy="419100"/>
          </a:xfrm>
          <a:prstGeom prst="rect">
            <a:avLst/>
          </a:prstGeom>
        </p:spPr>
        <p:txBody>
          <a:bodyPr wrap="none" fromWordArt="1">
            <a:prstTxWarp prst="textPlain">
              <a:avLst>
                <a:gd name="adj" fmla="val 50000"/>
              </a:avLst>
            </a:prstTxWarp>
          </a:bodyPr>
          <a:lstStyle/>
          <a:p>
            <a:pPr algn="ctr" rtl="0"/>
            <a:r>
              <a:rPr lang="en-US" sz="3600" kern="10" dirty="0">
                <a:ln w="9525">
                  <a:solidFill>
                    <a:srgbClr val="000000"/>
                  </a:solidFill>
                  <a:round/>
                  <a:headEnd/>
                  <a:tailEnd/>
                </a:ln>
                <a:solidFill>
                  <a:srgbClr val="FF0000"/>
                </a:solidFill>
                <a:latin typeface="Arial Black"/>
              </a:rPr>
              <a:t>b</a:t>
            </a:r>
            <a:endParaRPr lang="ar-SA" sz="3600" kern="10" dirty="0">
              <a:ln w="9525">
                <a:solidFill>
                  <a:srgbClr val="000000"/>
                </a:solidFill>
                <a:round/>
                <a:headEnd/>
                <a:tailEnd/>
              </a:ln>
              <a:solidFill>
                <a:srgbClr val="FF0000"/>
              </a:solidFill>
              <a:latin typeface="Arial Black"/>
            </a:endParaRPr>
          </a:p>
        </p:txBody>
      </p:sp>
      <p:sp>
        <p:nvSpPr>
          <p:cNvPr id="7184" name="WordArt 16"/>
          <p:cNvSpPr>
            <a:spLocks noChangeArrowheads="1" noChangeShapeType="1" noTextEdit="1"/>
          </p:cNvSpPr>
          <p:nvPr/>
        </p:nvSpPr>
        <p:spPr bwMode="auto">
          <a:xfrm>
            <a:off x="6019800" y="1905000"/>
            <a:ext cx="228600" cy="419100"/>
          </a:xfrm>
          <a:prstGeom prst="rect">
            <a:avLst/>
          </a:prstGeom>
        </p:spPr>
        <p:txBody>
          <a:bodyPr wrap="none" fromWordArt="1">
            <a:prstTxWarp prst="textPlain">
              <a:avLst>
                <a:gd name="adj" fmla="val 50000"/>
              </a:avLst>
            </a:prstTxWarp>
          </a:bodyPr>
          <a:lstStyle/>
          <a:p>
            <a:pPr algn="ctr" rtl="0"/>
            <a:r>
              <a:rPr lang="en-US" sz="3600" kern="10" dirty="0">
                <a:ln w="9525">
                  <a:solidFill>
                    <a:srgbClr val="000000"/>
                  </a:solidFill>
                  <a:round/>
                  <a:headEnd/>
                  <a:tailEnd/>
                </a:ln>
                <a:solidFill>
                  <a:srgbClr val="FF0000"/>
                </a:solidFill>
                <a:latin typeface="Arial Black"/>
              </a:rPr>
              <a:t>c</a:t>
            </a:r>
            <a:endParaRPr lang="ar-SA" sz="3600" kern="10" dirty="0">
              <a:ln w="9525">
                <a:solidFill>
                  <a:srgbClr val="000000"/>
                </a:solidFill>
                <a:round/>
                <a:headEnd/>
                <a:tailEnd/>
              </a:ln>
              <a:solidFill>
                <a:srgbClr val="FF0000"/>
              </a:solidFill>
              <a:latin typeface="Arial Black"/>
            </a:endParaRPr>
          </a:p>
        </p:txBody>
      </p:sp>
      <p:sp>
        <p:nvSpPr>
          <p:cNvPr id="6" name="مستطيل 5"/>
          <p:cNvSpPr/>
          <p:nvPr/>
        </p:nvSpPr>
        <p:spPr>
          <a:xfrm>
            <a:off x="228600" y="457200"/>
            <a:ext cx="7467600" cy="861774"/>
          </a:xfrm>
          <a:prstGeom prst="rect">
            <a:avLst/>
          </a:prstGeom>
        </p:spPr>
        <p:txBody>
          <a:bodyPr wrap="square">
            <a:spAutoFit/>
          </a:bodyPr>
          <a:lstStyle/>
          <a:p>
            <a:pPr marL="742950" indent="-742950" algn="ctr">
              <a:spcBef>
                <a:spcPct val="20000"/>
              </a:spcBef>
              <a:defRPr/>
            </a:pPr>
            <a:r>
              <a:rPr lang="en-US" sz="5000" b="1" kern="0" dirty="0" smtClean="0">
                <a:solidFill>
                  <a:schemeClr val="accent2"/>
                </a:solidFill>
                <a:latin typeface="Arial" pitchFamily="34" charset="0"/>
                <a:ea typeface="+mn-ea"/>
                <a:cs typeface="Arial" pitchFamily="34" charset="0"/>
              </a:rPr>
              <a:t>3.</a:t>
            </a:r>
            <a:r>
              <a:rPr lang="en-US" sz="5000" b="1" dirty="0" smtClean="0">
                <a:solidFill>
                  <a:schemeClr val="accent2"/>
                </a:solidFill>
                <a:latin typeface="Arial" pitchFamily="34" charset="0"/>
                <a:cs typeface="Arial" pitchFamily="34" charset="0"/>
              </a:rPr>
              <a:t> </a:t>
            </a:r>
            <a:r>
              <a:rPr lang="en-US" sz="5000" b="1" dirty="0">
                <a:solidFill>
                  <a:schemeClr val="accent2"/>
                </a:solidFill>
                <a:latin typeface="Arial" pitchFamily="34" charset="0"/>
                <a:cs typeface="Arial" pitchFamily="34" charset="0"/>
              </a:rPr>
              <a:t>Adding ( </a:t>
            </a:r>
            <a:r>
              <a:rPr lang="en-US" sz="5000" b="1" dirty="0" err="1" smtClean="0">
                <a:solidFill>
                  <a:schemeClr val="accent2"/>
                </a:solidFill>
                <a:latin typeface="Arial" pitchFamily="34" charset="0"/>
                <a:cs typeface="Arial" pitchFamily="34" charset="0"/>
              </a:rPr>
              <a:t>ing</a:t>
            </a:r>
            <a:r>
              <a:rPr lang="en-US" sz="5000" b="1" dirty="0" smtClean="0">
                <a:solidFill>
                  <a:schemeClr val="accent2"/>
                </a:solidFill>
                <a:latin typeface="Arial" pitchFamily="34" charset="0"/>
                <a:cs typeface="Arial" pitchFamily="34" charset="0"/>
              </a:rPr>
              <a:t> </a:t>
            </a:r>
            <a:r>
              <a:rPr lang="en-US" sz="5000" b="1" dirty="0">
                <a:solidFill>
                  <a:schemeClr val="accent2"/>
                </a:solidFill>
                <a:latin typeface="Arial" pitchFamily="34" charset="0"/>
                <a:cs typeface="Arial" pitchFamily="34" charset="0"/>
              </a:rPr>
              <a:t>)  P. </a:t>
            </a:r>
            <a:r>
              <a:rPr lang="en-US" sz="5000" b="1" dirty="0" smtClean="0">
                <a:solidFill>
                  <a:schemeClr val="accent2"/>
                </a:solidFill>
                <a:latin typeface="Arial" pitchFamily="34" charset="0"/>
                <a:cs typeface="Arial" pitchFamily="34" charset="0"/>
              </a:rPr>
              <a:t>15</a:t>
            </a:r>
            <a:endParaRPr lang="en-US" sz="5000" b="1" kern="0" dirty="0">
              <a:solidFill>
                <a:schemeClr val="accent2"/>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body" sz="half" idx="1"/>
          </p:nvPr>
        </p:nvSpPr>
        <p:spPr>
          <a:xfrm>
            <a:off x="5943600" y="1219200"/>
            <a:ext cx="2057400" cy="838200"/>
          </a:xfrm>
        </p:spPr>
        <p:txBody>
          <a:bodyPr/>
          <a:lstStyle/>
          <a:p>
            <a:pPr algn="l">
              <a:buFontTx/>
              <a:buNone/>
            </a:pPr>
            <a:r>
              <a:rPr lang="en-US" dirty="0"/>
              <a:t>3. getting</a:t>
            </a:r>
          </a:p>
        </p:txBody>
      </p:sp>
      <p:sp>
        <p:nvSpPr>
          <p:cNvPr id="10243" name="Rectangle 3"/>
          <p:cNvSpPr>
            <a:spLocks noChangeArrowheads="1"/>
          </p:cNvSpPr>
          <p:nvPr/>
        </p:nvSpPr>
        <p:spPr bwMode="auto">
          <a:xfrm>
            <a:off x="3657600" y="1219200"/>
            <a:ext cx="1905000" cy="838200"/>
          </a:xfrm>
          <a:prstGeom prst="rect">
            <a:avLst/>
          </a:prstGeom>
          <a:noFill/>
          <a:ln w="9525">
            <a:noFill/>
            <a:miter lim="800000"/>
            <a:headEnd/>
            <a:tailEnd/>
          </a:ln>
          <a:effectLst/>
        </p:spPr>
        <p:txBody>
          <a:bodyPr/>
          <a:lstStyle/>
          <a:p>
            <a:pPr marL="342900" indent="-342900" algn="l" rtl="0">
              <a:spcBef>
                <a:spcPct val="20000"/>
              </a:spcBef>
            </a:pPr>
            <a:r>
              <a:rPr lang="en-US" sz="2800" dirty="0">
                <a:latin typeface="Times New Roman" pitchFamily="18" charset="0"/>
                <a:cs typeface="Times New Roman" pitchFamily="18" charset="0"/>
              </a:rPr>
              <a:t>2. rising</a:t>
            </a:r>
          </a:p>
        </p:txBody>
      </p:sp>
      <p:sp>
        <p:nvSpPr>
          <p:cNvPr id="10244" name="Rectangle 4"/>
          <p:cNvSpPr>
            <a:spLocks noChangeArrowheads="1"/>
          </p:cNvSpPr>
          <p:nvPr/>
        </p:nvSpPr>
        <p:spPr bwMode="auto">
          <a:xfrm>
            <a:off x="914400" y="2590800"/>
            <a:ext cx="1905000" cy="838200"/>
          </a:xfrm>
          <a:prstGeom prst="rect">
            <a:avLst/>
          </a:prstGeom>
          <a:noFill/>
          <a:ln w="9525">
            <a:noFill/>
            <a:miter lim="800000"/>
            <a:headEnd/>
            <a:tailEnd/>
          </a:ln>
          <a:effectLst/>
        </p:spPr>
        <p:txBody>
          <a:bodyPr/>
          <a:lstStyle/>
          <a:p>
            <a:pPr marL="342900" indent="-342900" algn="l" rtl="0">
              <a:spcBef>
                <a:spcPct val="20000"/>
              </a:spcBef>
            </a:pPr>
            <a:r>
              <a:rPr lang="en-US" sz="2800" dirty="0">
                <a:latin typeface="Times New Roman" pitchFamily="18" charset="0"/>
                <a:cs typeface="Times New Roman" pitchFamily="18" charset="0"/>
              </a:rPr>
              <a:t>4. running</a:t>
            </a:r>
          </a:p>
        </p:txBody>
      </p:sp>
      <p:sp>
        <p:nvSpPr>
          <p:cNvPr id="10245" name="Rectangle 5"/>
          <p:cNvSpPr>
            <a:spLocks noChangeArrowheads="1"/>
          </p:cNvSpPr>
          <p:nvPr/>
        </p:nvSpPr>
        <p:spPr bwMode="auto">
          <a:xfrm>
            <a:off x="990600" y="1219200"/>
            <a:ext cx="1905000" cy="838200"/>
          </a:xfrm>
          <a:prstGeom prst="rect">
            <a:avLst/>
          </a:prstGeom>
          <a:noFill/>
          <a:ln w="9525">
            <a:noFill/>
            <a:miter lim="800000"/>
            <a:headEnd/>
            <a:tailEnd/>
          </a:ln>
          <a:effectLst/>
        </p:spPr>
        <p:txBody>
          <a:bodyPr/>
          <a:lstStyle/>
          <a:p>
            <a:pPr marL="342900" indent="-342900" algn="l" rtl="0">
              <a:spcBef>
                <a:spcPct val="20000"/>
              </a:spcBef>
            </a:pPr>
            <a:r>
              <a:rPr lang="en-US" sz="2800" dirty="0">
                <a:latin typeface="Times New Roman" pitchFamily="18" charset="0"/>
                <a:cs typeface="Times New Roman" pitchFamily="18" charset="0"/>
              </a:rPr>
              <a:t>1. </a:t>
            </a:r>
            <a:r>
              <a:rPr lang="en-US" sz="2800" dirty="0">
                <a:solidFill>
                  <a:srgbClr val="FF3300"/>
                </a:solidFill>
                <a:latin typeface="Times New Roman" pitchFamily="18" charset="0"/>
                <a:cs typeface="Times New Roman" pitchFamily="18" charset="0"/>
              </a:rPr>
              <a:t>doing</a:t>
            </a:r>
          </a:p>
        </p:txBody>
      </p:sp>
      <p:sp>
        <p:nvSpPr>
          <p:cNvPr id="10246" name="Rectangle 6"/>
          <p:cNvSpPr>
            <a:spLocks noChangeArrowheads="1"/>
          </p:cNvSpPr>
          <p:nvPr/>
        </p:nvSpPr>
        <p:spPr bwMode="auto">
          <a:xfrm>
            <a:off x="762000" y="4038600"/>
            <a:ext cx="2362200" cy="838200"/>
          </a:xfrm>
          <a:prstGeom prst="rect">
            <a:avLst/>
          </a:prstGeom>
          <a:noFill/>
          <a:ln w="9525">
            <a:noFill/>
            <a:miter lim="800000"/>
            <a:headEnd/>
            <a:tailEnd/>
          </a:ln>
          <a:effectLst/>
        </p:spPr>
        <p:txBody>
          <a:bodyPr/>
          <a:lstStyle/>
          <a:p>
            <a:pPr marL="342900" indent="-342900" algn="l" rtl="0">
              <a:spcBef>
                <a:spcPct val="20000"/>
              </a:spcBef>
            </a:pPr>
            <a:r>
              <a:rPr lang="en-US" sz="2800">
                <a:latin typeface="Times New Roman" pitchFamily="18" charset="0"/>
                <a:cs typeface="Times New Roman" pitchFamily="18" charset="0"/>
              </a:rPr>
              <a:t>7. describing</a:t>
            </a:r>
          </a:p>
        </p:txBody>
      </p:sp>
      <p:sp>
        <p:nvSpPr>
          <p:cNvPr id="10247" name="Rectangle 7"/>
          <p:cNvSpPr>
            <a:spLocks noChangeArrowheads="1"/>
          </p:cNvSpPr>
          <p:nvPr/>
        </p:nvSpPr>
        <p:spPr bwMode="auto">
          <a:xfrm>
            <a:off x="3733800" y="4038600"/>
            <a:ext cx="1905000" cy="838200"/>
          </a:xfrm>
          <a:prstGeom prst="rect">
            <a:avLst/>
          </a:prstGeom>
          <a:noFill/>
          <a:ln w="9525">
            <a:noFill/>
            <a:miter lim="800000"/>
            <a:headEnd/>
            <a:tailEnd/>
          </a:ln>
          <a:effectLst/>
        </p:spPr>
        <p:txBody>
          <a:bodyPr/>
          <a:lstStyle/>
          <a:p>
            <a:pPr marL="342900" indent="-342900" algn="l" rtl="0">
              <a:spcBef>
                <a:spcPct val="20000"/>
              </a:spcBef>
            </a:pPr>
            <a:r>
              <a:rPr lang="en-US" sz="2800">
                <a:latin typeface="Times New Roman" pitchFamily="18" charset="0"/>
                <a:cs typeface="Times New Roman" pitchFamily="18" charset="0"/>
              </a:rPr>
              <a:t>8. </a:t>
            </a:r>
            <a:r>
              <a:rPr lang="en-US" sz="2800"/>
              <a:t>blowing</a:t>
            </a:r>
          </a:p>
        </p:txBody>
      </p:sp>
      <p:sp>
        <p:nvSpPr>
          <p:cNvPr id="10248" name="Rectangle 8"/>
          <p:cNvSpPr>
            <a:spLocks noChangeArrowheads="1"/>
          </p:cNvSpPr>
          <p:nvPr/>
        </p:nvSpPr>
        <p:spPr bwMode="auto">
          <a:xfrm>
            <a:off x="5867400" y="4038600"/>
            <a:ext cx="2286000" cy="838200"/>
          </a:xfrm>
          <a:prstGeom prst="rect">
            <a:avLst/>
          </a:prstGeom>
          <a:noFill/>
          <a:ln w="9525">
            <a:noFill/>
            <a:miter lim="800000"/>
            <a:headEnd/>
            <a:tailEnd/>
          </a:ln>
          <a:effectLst/>
        </p:spPr>
        <p:txBody>
          <a:bodyPr/>
          <a:lstStyle/>
          <a:p>
            <a:pPr marL="342900" indent="-342900" algn="l" rtl="0">
              <a:spcBef>
                <a:spcPct val="20000"/>
              </a:spcBef>
            </a:pPr>
            <a:r>
              <a:rPr lang="en-US" sz="2800">
                <a:latin typeface="Times New Roman" pitchFamily="18" charset="0"/>
                <a:cs typeface="Times New Roman" pitchFamily="18" charset="0"/>
              </a:rPr>
              <a:t>9. falling</a:t>
            </a:r>
          </a:p>
        </p:txBody>
      </p:sp>
      <p:sp>
        <p:nvSpPr>
          <p:cNvPr id="10249" name="Rectangle 9"/>
          <p:cNvSpPr>
            <a:spLocks noChangeArrowheads="1"/>
          </p:cNvSpPr>
          <p:nvPr/>
        </p:nvSpPr>
        <p:spPr bwMode="auto">
          <a:xfrm>
            <a:off x="6096000" y="2514600"/>
            <a:ext cx="1905000" cy="838200"/>
          </a:xfrm>
          <a:prstGeom prst="rect">
            <a:avLst/>
          </a:prstGeom>
          <a:noFill/>
          <a:ln w="9525">
            <a:noFill/>
            <a:miter lim="800000"/>
            <a:headEnd/>
            <a:tailEnd/>
          </a:ln>
          <a:effectLst/>
        </p:spPr>
        <p:txBody>
          <a:bodyPr/>
          <a:lstStyle/>
          <a:p>
            <a:pPr marL="342900" indent="-342900" algn="l" rtl="0">
              <a:spcBef>
                <a:spcPct val="20000"/>
              </a:spcBef>
            </a:pPr>
            <a:r>
              <a:rPr lang="en-US" sz="2800" dirty="0">
                <a:latin typeface="Times New Roman" pitchFamily="18" charset="0"/>
                <a:cs typeface="Times New Roman" pitchFamily="18" charset="0"/>
              </a:rPr>
              <a:t>6. </a:t>
            </a:r>
            <a:r>
              <a:rPr lang="en-US" sz="2800" dirty="0"/>
              <a:t>making</a:t>
            </a:r>
            <a:endParaRPr lang="en-US" sz="2800" dirty="0">
              <a:latin typeface="Times New Roman" pitchFamily="18" charset="0"/>
              <a:cs typeface="Times New Roman" pitchFamily="18" charset="0"/>
            </a:endParaRPr>
          </a:p>
        </p:txBody>
      </p:sp>
      <p:sp>
        <p:nvSpPr>
          <p:cNvPr id="10250" name="Rectangle 10"/>
          <p:cNvSpPr>
            <a:spLocks noChangeArrowheads="1"/>
          </p:cNvSpPr>
          <p:nvPr/>
        </p:nvSpPr>
        <p:spPr bwMode="auto">
          <a:xfrm>
            <a:off x="3581400" y="2590800"/>
            <a:ext cx="2133600" cy="838200"/>
          </a:xfrm>
          <a:prstGeom prst="rect">
            <a:avLst/>
          </a:prstGeom>
          <a:noFill/>
          <a:ln w="9525">
            <a:noFill/>
            <a:miter lim="800000"/>
            <a:headEnd/>
            <a:tailEnd/>
          </a:ln>
          <a:effectLst/>
        </p:spPr>
        <p:txBody>
          <a:bodyPr/>
          <a:lstStyle/>
          <a:p>
            <a:pPr marL="342900" indent="-342900" algn="l" rtl="0">
              <a:spcBef>
                <a:spcPct val="20000"/>
              </a:spcBef>
            </a:pPr>
            <a:r>
              <a:rPr lang="en-US" sz="2800" dirty="0">
                <a:latin typeface="Times New Roman" pitchFamily="18" charset="0"/>
                <a:cs typeface="Times New Roman" pitchFamily="18" charset="0"/>
              </a:rPr>
              <a:t>5. becoming</a:t>
            </a:r>
          </a:p>
        </p:txBody>
      </p:sp>
      <p:sp>
        <p:nvSpPr>
          <p:cNvPr id="11" name="Rectangle 2"/>
          <p:cNvSpPr>
            <a:spLocks noGrp="1" noChangeArrowheads="1"/>
          </p:cNvSpPr>
          <p:nvPr>
            <p:ph type="title"/>
          </p:nvPr>
        </p:nvSpPr>
        <p:spPr>
          <a:xfrm>
            <a:off x="304800" y="228600"/>
            <a:ext cx="2057400" cy="685800"/>
          </a:xfrm>
        </p:spPr>
        <p:txBody>
          <a:bodyPr/>
          <a:lstStyle/>
          <a:p>
            <a:r>
              <a:rPr lang="en-US" sz="6000" b="1" dirty="0" smtClean="0">
                <a:solidFill>
                  <a:schemeClr val="accent2"/>
                </a:solidFill>
                <a:latin typeface="Arial" pitchFamily="34" charset="0"/>
                <a:cs typeface="Arial" pitchFamily="34" charset="0"/>
              </a:rPr>
              <a:t>P</a:t>
            </a:r>
            <a:r>
              <a:rPr lang="en-US" sz="6000" b="1" dirty="0">
                <a:solidFill>
                  <a:schemeClr val="accent2"/>
                </a:solidFill>
                <a:latin typeface="Arial" pitchFamily="34" charset="0"/>
                <a:cs typeface="Arial" pitchFamily="34" charset="0"/>
              </a:rPr>
              <a:t>. </a:t>
            </a:r>
            <a:r>
              <a:rPr lang="en-US" sz="6000" b="1" dirty="0" smtClean="0">
                <a:solidFill>
                  <a:schemeClr val="accent2"/>
                </a:solidFill>
                <a:latin typeface="Arial" pitchFamily="34" charset="0"/>
                <a:cs typeface="Arial" pitchFamily="34" charset="0"/>
              </a:rPr>
              <a:t>15</a:t>
            </a:r>
            <a:endParaRPr lang="en-US" sz="6000" b="1" dirty="0">
              <a:solidFill>
                <a:schemeClr val="accent2"/>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0245"/>
                                        </p:tgtEl>
                                        <p:attrNameLst>
                                          <p:attrName>style.visibility</p:attrName>
                                        </p:attrNameLst>
                                      </p:cBhvr>
                                      <p:to>
                                        <p:strVal val="visible"/>
                                      </p:to>
                                    </p:set>
                                    <p:anim calcmode="lin" valueType="num">
                                      <p:cBhvr>
                                        <p:cTn id="7" dur="500" fill="hold"/>
                                        <p:tgtEl>
                                          <p:spTgt spid="10245"/>
                                        </p:tgtEl>
                                        <p:attrNameLst>
                                          <p:attrName>ppt_w</p:attrName>
                                        </p:attrNameLst>
                                      </p:cBhvr>
                                      <p:tavLst>
                                        <p:tav tm="0">
                                          <p:val>
                                            <p:fltVal val="0"/>
                                          </p:val>
                                        </p:tav>
                                        <p:tav tm="100000">
                                          <p:val>
                                            <p:strVal val="#ppt_w"/>
                                          </p:val>
                                        </p:tav>
                                      </p:tavLst>
                                    </p:anim>
                                    <p:anim calcmode="lin" valueType="num">
                                      <p:cBhvr>
                                        <p:cTn id="8" dur="500" fill="hold"/>
                                        <p:tgtEl>
                                          <p:spTgt spid="10245"/>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0243"/>
                                        </p:tgtEl>
                                        <p:attrNameLst>
                                          <p:attrName>style.visibility</p:attrName>
                                        </p:attrNameLst>
                                      </p:cBhvr>
                                      <p:to>
                                        <p:strVal val="visible"/>
                                      </p:to>
                                    </p:set>
                                    <p:anim calcmode="lin" valueType="num">
                                      <p:cBhvr>
                                        <p:cTn id="13" dur="500" fill="hold"/>
                                        <p:tgtEl>
                                          <p:spTgt spid="10243"/>
                                        </p:tgtEl>
                                        <p:attrNameLst>
                                          <p:attrName>ppt_w</p:attrName>
                                        </p:attrNameLst>
                                      </p:cBhvr>
                                      <p:tavLst>
                                        <p:tav tm="0">
                                          <p:val>
                                            <p:fltVal val="0"/>
                                          </p:val>
                                        </p:tav>
                                        <p:tav tm="100000">
                                          <p:val>
                                            <p:strVal val="#ppt_w"/>
                                          </p:val>
                                        </p:tav>
                                      </p:tavLst>
                                    </p:anim>
                                    <p:anim calcmode="lin" valueType="num">
                                      <p:cBhvr>
                                        <p:cTn id="14" dur="500" fill="hold"/>
                                        <p:tgtEl>
                                          <p:spTgt spid="10243"/>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10242">
                                            <p:txEl>
                                              <p:pRg st="0" end="0"/>
                                            </p:txEl>
                                          </p:spTgt>
                                        </p:tgtEl>
                                        <p:attrNameLst>
                                          <p:attrName>style.visibility</p:attrName>
                                        </p:attrNameLst>
                                      </p:cBhvr>
                                      <p:to>
                                        <p:strVal val="visible"/>
                                      </p:to>
                                    </p:set>
                                    <p:anim calcmode="lin" valueType="num">
                                      <p:cBhvr>
                                        <p:cTn id="19" dur="500" fill="hold"/>
                                        <p:tgtEl>
                                          <p:spTgt spid="10242">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10242">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0244"/>
                                        </p:tgtEl>
                                        <p:attrNameLst>
                                          <p:attrName>style.visibility</p:attrName>
                                        </p:attrNameLst>
                                      </p:cBhvr>
                                      <p:to>
                                        <p:strVal val="visible"/>
                                      </p:to>
                                    </p:set>
                                    <p:anim calcmode="lin" valueType="num">
                                      <p:cBhvr>
                                        <p:cTn id="25" dur="500" fill="hold"/>
                                        <p:tgtEl>
                                          <p:spTgt spid="10244"/>
                                        </p:tgtEl>
                                        <p:attrNameLst>
                                          <p:attrName>ppt_w</p:attrName>
                                        </p:attrNameLst>
                                      </p:cBhvr>
                                      <p:tavLst>
                                        <p:tav tm="0">
                                          <p:val>
                                            <p:fltVal val="0"/>
                                          </p:val>
                                        </p:tav>
                                        <p:tav tm="100000">
                                          <p:val>
                                            <p:strVal val="#ppt_w"/>
                                          </p:val>
                                        </p:tav>
                                      </p:tavLst>
                                    </p:anim>
                                    <p:anim calcmode="lin" valueType="num">
                                      <p:cBhvr>
                                        <p:cTn id="26" dur="500" fill="hold"/>
                                        <p:tgtEl>
                                          <p:spTgt spid="10244"/>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10250"/>
                                        </p:tgtEl>
                                        <p:attrNameLst>
                                          <p:attrName>style.visibility</p:attrName>
                                        </p:attrNameLst>
                                      </p:cBhvr>
                                      <p:to>
                                        <p:strVal val="visible"/>
                                      </p:to>
                                    </p:set>
                                    <p:anim calcmode="lin" valueType="num">
                                      <p:cBhvr>
                                        <p:cTn id="31" dur="500" fill="hold"/>
                                        <p:tgtEl>
                                          <p:spTgt spid="10250"/>
                                        </p:tgtEl>
                                        <p:attrNameLst>
                                          <p:attrName>ppt_w</p:attrName>
                                        </p:attrNameLst>
                                      </p:cBhvr>
                                      <p:tavLst>
                                        <p:tav tm="0">
                                          <p:val>
                                            <p:fltVal val="0"/>
                                          </p:val>
                                        </p:tav>
                                        <p:tav tm="100000">
                                          <p:val>
                                            <p:strVal val="#ppt_w"/>
                                          </p:val>
                                        </p:tav>
                                      </p:tavLst>
                                    </p:anim>
                                    <p:anim calcmode="lin" valueType="num">
                                      <p:cBhvr>
                                        <p:cTn id="32" dur="500" fill="hold"/>
                                        <p:tgtEl>
                                          <p:spTgt spid="10250"/>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10249"/>
                                        </p:tgtEl>
                                        <p:attrNameLst>
                                          <p:attrName>style.visibility</p:attrName>
                                        </p:attrNameLst>
                                      </p:cBhvr>
                                      <p:to>
                                        <p:strVal val="visible"/>
                                      </p:to>
                                    </p:set>
                                    <p:anim calcmode="lin" valueType="num">
                                      <p:cBhvr>
                                        <p:cTn id="37" dur="500" fill="hold"/>
                                        <p:tgtEl>
                                          <p:spTgt spid="10249"/>
                                        </p:tgtEl>
                                        <p:attrNameLst>
                                          <p:attrName>ppt_w</p:attrName>
                                        </p:attrNameLst>
                                      </p:cBhvr>
                                      <p:tavLst>
                                        <p:tav tm="0">
                                          <p:val>
                                            <p:fltVal val="0"/>
                                          </p:val>
                                        </p:tav>
                                        <p:tav tm="100000">
                                          <p:val>
                                            <p:strVal val="#ppt_w"/>
                                          </p:val>
                                        </p:tav>
                                      </p:tavLst>
                                    </p:anim>
                                    <p:anim calcmode="lin" valueType="num">
                                      <p:cBhvr>
                                        <p:cTn id="38" dur="500" fill="hold"/>
                                        <p:tgtEl>
                                          <p:spTgt spid="10249"/>
                                        </p:tgtEl>
                                        <p:attrNameLst>
                                          <p:attrName>ppt_h</p:attrName>
                                        </p:attrNameLst>
                                      </p:cBhvr>
                                      <p:tavLst>
                                        <p:tav tm="0">
                                          <p:val>
                                            <p:flt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10246"/>
                                        </p:tgtEl>
                                        <p:attrNameLst>
                                          <p:attrName>style.visibility</p:attrName>
                                        </p:attrNameLst>
                                      </p:cBhvr>
                                      <p:to>
                                        <p:strVal val="visible"/>
                                      </p:to>
                                    </p:set>
                                    <p:anim calcmode="lin" valueType="num">
                                      <p:cBhvr>
                                        <p:cTn id="43" dur="500" fill="hold"/>
                                        <p:tgtEl>
                                          <p:spTgt spid="10246"/>
                                        </p:tgtEl>
                                        <p:attrNameLst>
                                          <p:attrName>ppt_w</p:attrName>
                                        </p:attrNameLst>
                                      </p:cBhvr>
                                      <p:tavLst>
                                        <p:tav tm="0">
                                          <p:val>
                                            <p:fltVal val="0"/>
                                          </p:val>
                                        </p:tav>
                                        <p:tav tm="100000">
                                          <p:val>
                                            <p:strVal val="#ppt_w"/>
                                          </p:val>
                                        </p:tav>
                                      </p:tavLst>
                                    </p:anim>
                                    <p:anim calcmode="lin" valueType="num">
                                      <p:cBhvr>
                                        <p:cTn id="44" dur="500" fill="hold"/>
                                        <p:tgtEl>
                                          <p:spTgt spid="10246"/>
                                        </p:tgtEl>
                                        <p:attrNameLst>
                                          <p:attrName>ppt_h</p:attrName>
                                        </p:attrNameLst>
                                      </p:cBhvr>
                                      <p:tavLst>
                                        <p:tav tm="0">
                                          <p:val>
                                            <p:flt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10247"/>
                                        </p:tgtEl>
                                        <p:attrNameLst>
                                          <p:attrName>style.visibility</p:attrName>
                                        </p:attrNameLst>
                                      </p:cBhvr>
                                      <p:to>
                                        <p:strVal val="visible"/>
                                      </p:to>
                                    </p:set>
                                    <p:anim calcmode="lin" valueType="num">
                                      <p:cBhvr>
                                        <p:cTn id="49" dur="500" fill="hold"/>
                                        <p:tgtEl>
                                          <p:spTgt spid="10247"/>
                                        </p:tgtEl>
                                        <p:attrNameLst>
                                          <p:attrName>ppt_w</p:attrName>
                                        </p:attrNameLst>
                                      </p:cBhvr>
                                      <p:tavLst>
                                        <p:tav tm="0">
                                          <p:val>
                                            <p:fltVal val="0"/>
                                          </p:val>
                                        </p:tav>
                                        <p:tav tm="100000">
                                          <p:val>
                                            <p:strVal val="#ppt_w"/>
                                          </p:val>
                                        </p:tav>
                                      </p:tavLst>
                                    </p:anim>
                                    <p:anim calcmode="lin" valueType="num">
                                      <p:cBhvr>
                                        <p:cTn id="50" dur="500" fill="hold"/>
                                        <p:tgtEl>
                                          <p:spTgt spid="10247"/>
                                        </p:tgtEl>
                                        <p:attrNameLst>
                                          <p:attrName>ppt_h</p:attrName>
                                        </p:attrNameLst>
                                      </p:cBhvr>
                                      <p:tavLst>
                                        <p:tav tm="0">
                                          <p:val>
                                            <p:flt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10248"/>
                                        </p:tgtEl>
                                        <p:attrNameLst>
                                          <p:attrName>style.visibility</p:attrName>
                                        </p:attrNameLst>
                                      </p:cBhvr>
                                      <p:to>
                                        <p:strVal val="visible"/>
                                      </p:to>
                                    </p:set>
                                    <p:anim calcmode="lin" valueType="num">
                                      <p:cBhvr>
                                        <p:cTn id="55" dur="500" fill="hold"/>
                                        <p:tgtEl>
                                          <p:spTgt spid="10248"/>
                                        </p:tgtEl>
                                        <p:attrNameLst>
                                          <p:attrName>ppt_w</p:attrName>
                                        </p:attrNameLst>
                                      </p:cBhvr>
                                      <p:tavLst>
                                        <p:tav tm="0">
                                          <p:val>
                                            <p:fltVal val="0"/>
                                          </p:val>
                                        </p:tav>
                                        <p:tav tm="100000">
                                          <p:val>
                                            <p:strVal val="#ppt_w"/>
                                          </p:val>
                                        </p:tav>
                                      </p:tavLst>
                                    </p:anim>
                                    <p:anim calcmode="lin" valueType="num">
                                      <p:cBhvr>
                                        <p:cTn id="56" dur="500" fill="hold"/>
                                        <p:tgtEl>
                                          <p:spTgt spid="1024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build="p" autoUpdateAnimBg="0"/>
      <p:bldP spid="10243" grpId="0" autoUpdateAnimBg="0"/>
      <p:bldP spid="10244" grpId="0" autoUpdateAnimBg="0"/>
      <p:bldP spid="10245" grpId="0" autoUpdateAnimBg="0"/>
      <p:bldP spid="10246" grpId="0" autoUpdateAnimBg="0"/>
      <p:bldP spid="10247" grpId="0" autoUpdateAnimBg="0"/>
      <p:bldP spid="10248" grpId="0" autoUpdateAnimBg="0"/>
      <p:bldP spid="10249" grpId="0" autoUpdateAnimBg="0"/>
      <p:bldP spid="10250"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685800" y="228600"/>
            <a:ext cx="2057400" cy="685800"/>
          </a:xfrm>
        </p:spPr>
        <p:txBody>
          <a:bodyPr/>
          <a:lstStyle/>
          <a:p>
            <a:r>
              <a:rPr lang="en-US" sz="6000" b="1" dirty="0" smtClean="0">
                <a:solidFill>
                  <a:schemeClr val="accent2"/>
                </a:solidFill>
                <a:latin typeface="Arial" pitchFamily="34" charset="0"/>
                <a:cs typeface="Arial" pitchFamily="34" charset="0"/>
              </a:rPr>
              <a:t>P</a:t>
            </a:r>
            <a:r>
              <a:rPr lang="en-US" sz="6000" b="1" dirty="0">
                <a:solidFill>
                  <a:schemeClr val="accent2"/>
                </a:solidFill>
                <a:latin typeface="Arial" pitchFamily="34" charset="0"/>
                <a:cs typeface="Arial" pitchFamily="34" charset="0"/>
              </a:rPr>
              <a:t>. </a:t>
            </a:r>
            <a:r>
              <a:rPr lang="en-US" sz="6000" b="1" dirty="0" smtClean="0">
                <a:solidFill>
                  <a:schemeClr val="accent2"/>
                </a:solidFill>
                <a:latin typeface="Arial" pitchFamily="34" charset="0"/>
                <a:cs typeface="Arial" pitchFamily="34" charset="0"/>
              </a:rPr>
              <a:t>18</a:t>
            </a:r>
            <a:endParaRPr lang="en-US" sz="6000" b="1" dirty="0">
              <a:solidFill>
                <a:schemeClr val="accent2"/>
              </a:solidFill>
              <a:latin typeface="Arial" pitchFamily="34" charset="0"/>
              <a:cs typeface="Arial" pitchFamily="34" charset="0"/>
            </a:endParaRPr>
          </a:p>
        </p:txBody>
      </p:sp>
      <p:sp>
        <p:nvSpPr>
          <p:cNvPr id="7" name="Rectangle 3"/>
          <p:cNvSpPr txBox="1">
            <a:spLocks noChangeArrowheads="1"/>
          </p:cNvSpPr>
          <p:nvPr/>
        </p:nvSpPr>
        <p:spPr>
          <a:xfrm>
            <a:off x="457200" y="1219200"/>
            <a:ext cx="3784600" cy="5410200"/>
          </a:xfrm>
          <a:prstGeom prst="rect">
            <a:avLst/>
          </a:prstGeom>
        </p:spPr>
        <p:txBody>
          <a:bodyPr/>
          <a:lstStyle/>
          <a:p>
            <a:pPr marL="342900" marR="0" lvl="0" indent="-342900" algn="l" defTabSz="914400" rtl="0" eaLnBrk="1" fontAlgn="base" latinLnBrk="0" hangingPunct="1">
              <a:lnSpc>
                <a:spcPct val="90000"/>
              </a:lnSpc>
              <a:spcBef>
                <a:spcPct val="20000"/>
              </a:spcBef>
              <a:spcAft>
                <a:spcPct val="0"/>
              </a:spcAft>
              <a:buClrTx/>
              <a:buSzTx/>
              <a:buFontTx/>
              <a:buNone/>
              <a:tabLst/>
              <a:defRPr/>
            </a:pPr>
            <a:r>
              <a:rPr kumimoji="0" lang="en-US" sz="4000" b="0" i="0" u="none" strike="noStrike" kern="0" cap="none" spc="0" normalizeH="0" baseline="0" noProof="0" dirty="0" smtClean="0">
                <a:ln>
                  <a:noFill/>
                </a:ln>
                <a:solidFill>
                  <a:schemeClr val="tx1"/>
                </a:solidFill>
                <a:effectLst/>
                <a:uLnTx/>
                <a:uFillTx/>
                <a:latin typeface="+mn-lt"/>
                <a:ea typeface="+mn-ea"/>
                <a:cs typeface="+mn-cs"/>
              </a:rPr>
              <a:t>2- South</a:t>
            </a:r>
          </a:p>
          <a:p>
            <a:pPr marL="342900" marR="0" lvl="0" indent="-342900" algn="l" defTabSz="914400" rtl="0" eaLnBrk="1" fontAlgn="base" latinLnBrk="0" hangingPunct="1">
              <a:lnSpc>
                <a:spcPct val="90000"/>
              </a:lnSpc>
              <a:spcBef>
                <a:spcPct val="20000"/>
              </a:spcBef>
              <a:spcAft>
                <a:spcPct val="0"/>
              </a:spcAft>
              <a:buClrTx/>
              <a:buSzTx/>
              <a:buFontTx/>
              <a:buNone/>
              <a:tabLst/>
              <a:defRPr/>
            </a:pPr>
            <a:endParaRPr kumimoji="0" lang="en-US" sz="20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90000"/>
              </a:lnSpc>
              <a:spcBef>
                <a:spcPct val="20000"/>
              </a:spcBef>
              <a:spcAft>
                <a:spcPct val="0"/>
              </a:spcAft>
              <a:buClrTx/>
              <a:buSzTx/>
              <a:buFontTx/>
              <a:buNone/>
              <a:tabLst/>
              <a:defRPr/>
            </a:pPr>
            <a:r>
              <a:rPr kumimoji="0" lang="en-US" sz="4000" b="0" i="0" u="none" strike="noStrike" kern="0" cap="none" spc="0" normalizeH="0" baseline="0" noProof="0" dirty="0" smtClean="0">
                <a:ln>
                  <a:noFill/>
                </a:ln>
                <a:solidFill>
                  <a:schemeClr val="tx1"/>
                </a:solidFill>
                <a:effectLst/>
                <a:uLnTx/>
                <a:uFillTx/>
                <a:latin typeface="+mn-lt"/>
                <a:ea typeface="+mn-ea"/>
                <a:cs typeface="+mn-cs"/>
              </a:rPr>
              <a:t>3- It</a:t>
            </a:r>
          </a:p>
          <a:p>
            <a:pPr marL="342900" marR="0" lvl="0" indent="-342900" algn="l" defTabSz="914400" rtl="0" eaLnBrk="1" fontAlgn="base" latinLnBrk="0" hangingPunct="1">
              <a:lnSpc>
                <a:spcPct val="90000"/>
              </a:lnSpc>
              <a:spcBef>
                <a:spcPct val="20000"/>
              </a:spcBef>
              <a:spcAft>
                <a:spcPct val="0"/>
              </a:spcAft>
              <a:buClrTx/>
              <a:buSzTx/>
              <a:buFontTx/>
              <a:buNone/>
              <a:tabLst/>
              <a:defRPr/>
            </a:pPr>
            <a:r>
              <a:rPr kumimoji="0" lang="en-US" sz="4000" b="0" i="0" u="none" strike="noStrike" kern="0" cap="none" spc="0" normalizeH="0" baseline="0" noProof="0" dirty="0" smtClean="0">
                <a:ln>
                  <a:noFill/>
                </a:ln>
                <a:solidFill>
                  <a:schemeClr val="tx1"/>
                </a:solidFill>
                <a:effectLst/>
                <a:uLnTx/>
                <a:uFillTx/>
                <a:latin typeface="+mn-lt"/>
                <a:ea typeface="+mn-ea"/>
                <a:cs typeface="+mn-cs"/>
              </a:rPr>
              <a:t>4- kilos </a:t>
            </a:r>
            <a:r>
              <a:rPr kumimoji="0" lang="en-US" sz="6000" b="0" i="0" u="none" strike="noStrike" kern="0" cap="none" spc="0" normalizeH="0" baseline="0" noProof="0" dirty="0" smtClean="0">
                <a:ln>
                  <a:noFill/>
                </a:ln>
                <a:solidFill>
                  <a:srgbClr val="FF3300"/>
                </a:solidFill>
                <a:effectLst/>
                <a:uLnTx/>
                <a:uFillTx/>
                <a:latin typeface="+mn-lt"/>
                <a:ea typeface="+mn-ea"/>
                <a:cs typeface="+mn-cs"/>
              </a:rPr>
              <a:t>.</a:t>
            </a:r>
            <a:r>
              <a:rPr kumimoji="0" lang="en-US" sz="4000" b="0" i="0" u="none" strike="noStrike" kern="0" cap="none" spc="0" normalizeH="0" baseline="0" noProof="0" dirty="0" smtClean="0">
                <a:ln>
                  <a:noFill/>
                </a:ln>
                <a:solidFill>
                  <a:schemeClr val="tx1"/>
                </a:solidFill>
                <a:effectLst/>
                <a:uLnTx/>
                <a:uFillTx/>
                <a:latin typeface="+mn-lt"/>
                <a:ea typeface="+mn-ea"/>
                <a:cs typeface="+mn-cs"/>
              </a:rPr>
              <a:t>  It</a:t>
            </a:r>
          </a:p>
          <a:p>
            <a:pPr marL="342900" marR="0" lvl="0" indent="-342900" algn="l" defTabSz="914400" rtl="0" eaLnBrk="1" fontAlgn="base" latinLnBrk="0" hangingPunct="1">
              <a:lnSpc>
                <a:spcPct val="90000"/>
              </a:lnSpc>
              <a:spcBef>
                <a:spcPct val="20000"/>
              </a:spcBef>
              <a:spcAft>
                <a:spcPct val="0"/>
              </a:spcAft>
              <a:buClrTx/>
              <a:buSzTx/>
              <a:buFontTx/>
              <a:buNone/>
              <a:tabLst/>
              <a:defRPr/>
            </a:pPr>
            <a:r>
              <a:rPr kumimoji="0" lang="en-US" sz="4000" b="0" i="0" u="none" strike="noStrike" kern="0" cap="none" spc="0" normalizeH="0" baseline="0" noProof="0" dirty="0" smtClean="0">
                <a:ln>
                  <a:noFill/>
                </a:ln>
                <a:solidFill>
                  <a:schemeClr val="tx1"/>
                </a:solidFill>
                <a:effectLst/>
                <a:uLnTx/>
                <a:uFillTx/>
                <a:latin typeface="+mn-lt"/>
                <a:ea typeface="+mn-ea"/>
                <a:cs typeface="+mn-cs"/>
              </a:rPr>
              <a:t>5- one </a:t>
            </a:r>
            <a:r>
              <a:rPr kumimoji="0" lang="en-US" sz="6000" b="0" i="0" u="none" strike="noStrike" kern="0" cap="none" spc="0" normalizeH="0" baseline="0" noProof="0" dirty="0" smtClean="0">
                <a:ln>
                  <a:noFill/>
                </a:ln>
                <a:solidFill>
                  <a:srgbClr val="FF3300"/>
                </a:solidFill>
                <a:effectLst/>
                <a:uLnTx/>
                <a:uFillTx/>
                <a:latin typeface="+mn-lt"/>
                <a:ea typeface="+mn-ea"/>
                <a:cs typeface="+mn-cs"/>
              </a:rPr>
              <a:t>.</a:t>
            </a:r>
          </a:p>
          <a:p>
            <a:pPr marL="342900" marR="0" lvl="0" indent="-342900" algn="l" defTabSz="914400" rtl="0" eaLnBrk="1" fontAlgn="base" latinLnBrk="0" hangingPunct="1">
              <a:lnSpc>
                <a:spcPct val="90000"/>
              </a:lnSpc>
              <a:spcBef>
                <a:spcPct val="20000"/>
              </a:spcBef>
              <a:spcAft>
                <a:spcPct val="0"/>
              </a:spcAft>
              <a:buClrTx/>
              <a:buSzTx/>
              <a:buFontTx/>
              <a:buNone/>
              <a:tabLst/>
              <a:defRPr/>
            </a:pPr>
            <a:r>
              <a:rPr kumimoji="0" lang="en-US" sz="4000" b="0" i="0" u="none" strike="noStrike" kern="0" cap="none" spc="0" normalizeH="0" baseline="0" noProof="0" dirty="0" smtClean="0">
                <a:ln>
                  <a:noFill/>
                </a:ln>
                <a:solidFill>
                  <a:schemeClr val="tx1"/>
                </a:solidFill>
                <a:effectLst/>
                <a:uLnTx/>
                <a:uFillTx/>
                <a:latin typeface="+mn-lt"/>
                <a:ea typeface="+mn-ea"/>
                <a:cs typeface="+mn-cs"/>
              </a:rPr>
              <a:t>6- </a:t>
            </a:r>
            <a:r>
              <a:rPr kumimoji="0" lang="en-US" sz="4000" b="0" i="0" u="none" strike="noStrike" kern="0" cap="none" spc="0" normalizeH="0" baseline="0" noProof="0" dirty="0" smtClean="0">
                <a:ln>
                  <a:noFill/>
                </a:ln>
                <a:solidFill>
                  <a:schemeClr val="tx1"/>
                </a:solidFill>
                <a:effectLst/>
                <a:uLnTx/>
                <a:uFillTx/>
                <a:latin typeface="+mn-lt"/>
                <a:ea typeface="+mn-ea"/>
                <a:cs typeface="+mn-cs"/>
                <a:sym typeface="Monotype Sorts" pitchFamily="2" charset="2"/>
              </a:rPr>
              <a:t></a:t>
            </a:r>
            <a:r>
              <a:rPr kumimoji="0" lang="en-US" sz="4000" b="0" i="0" u="none" strike="noStrike" kern="0" cap="none" spc="0" normalizeH="0" baseline="0" noProof="0" dirty="0" smtClean="0">
                <a:ln>
                  <a:noFill/>
                </a:ln>
                <a:solidFill>
                  <a:schemeClr val="tx1"/>
                </a:solidFill>
                <a:effectLst/>
                <a:uLnTx/>
                <a:uFillTx/>
                <a:latin typeface="+mn-lt"/>
                <a:ea typeface="+mn-ea"/>
                <a:cs typeface="+mn-cs"/>
              </a:rPr>
              <a:t> By</a:t>
            </a:r>
          </a:p>
          <a:p>
            <a:pPr marL="342900" marR="0" lvl="0" indent="-342900" algn="l" defTabSz="914400" rtl="0" eaLnBrk="1" fontAlgn="base" latinLnBrk="0" hangingPunct="1">
              <a:lnSpc>
                <a:spcPct val="90000"/>
              </a:lnSpc>
              <a:spcBef>
                <a:spcPct val="20000"/>
              </a:spcBef>
              <a:spcAft>
                <a:spcPct val="0"/>
              </a:spcAft>
              <a:buClrTx/>
              <a:buSzTx/>
              <a:buFontTx/>
              <a:buNone/>
              <a:tabLst/>
              <a:defRPr/>
            </a:pPr>
            <a:r>
              <a:rPr kumimoji="0" lang="en-US" sz="4000" b="0" i="0" u="none" strike="noStrike" kern="0" cap="none" spc="0" normalizeH="0" baseline="0" noProof="0" dirty="0" smtClean="0">
                <a:ln>
                  <a:noFill/>
                </a:ln>
                <a:solidFill>
                  <a:schemeClr val="tx1"/>
                </a:solidFill>
                <a:effectLst/>
                <a:uLnTx/>
                <a:uFillTx/>
                <a:latin typeface="+mn-lt"/>
                <a:ea typeface="+mn-ea"/>
                <a:cs typeface="+mn-cs"/>
              </a:rPr>
              <a:t>7- wild </a:t>
            </a:r>
            <a:r>
              <a:rPr kumimoji="0" lang="en-US" sz="6000" b="0" i="0" u="none" strike="noStrike" kern="0" cap="none" spc="0" normalizeH="0" baseline="0" noProof="0" dirty="0" smtClean="0">
                <a:ln>
                  <a:noFill/>
                </a:ln>
                <a:solidFill>
                  <a:srgbClr val="FF3300"/>
                </a:solidFill>
                <a:effectLst/>
                <a:uLnTx/>
                <a:uFillTx/>
                <a:latin typeface="+mn-lt"/>
                <a:ea typeface="+mn-ea"/>
                <a:cs typeface="+mn-cs"/>
              </a:rPr>
              <a:t>.</a:t>
            </a:r>
            <a:r>
              <a:rPr kumimoji="0" lang="en-US" sz="4000" b="0" i="0" u="none" strike="noStrike" kern="0" cap="none" spc="0" normalizeH="0" baseline="0" noProof="0" dirty="0" smtClean="0">
                <a:ln>
                  <a:noFill/>
                </a:ln>
                <a:solidFill>
                  <a:schemeClr val="tx1"/>
                </a:solidFill>
                <a:effectLst/>
                <a:uLnTx/>
                <a:uFillTx/>
                <a:latin typeface="+mn-lt"/>
                <a:ea typeface="+mn-ea"/>
                <a:cs typeface="+mn-cs"/>
              </a:rPr>
              <a:t>  This</a:t>
            </a:r>
          </a:p>
        </p:txBody>
      </p:sp>
      <p:sp>
        <p:nvSpPr>
          <p:cNvPr id="8" name="Rectangle 4"/>
          <p:cNvSpPr txBox="1">
            <a:spLocks noChangeArrowheads="1"/>
          </p:cNvSpPr>
          <p:nvPr/>
        </p:nvSpPr>
        <p:spPr>
          <a:xfrm>
            <a:off x="5029200" y="1447800"/>
            <a:ext cx="3784600" cy="5410200"/>
          </a:xfrm>
          <a:prstGeom prst="rect">
            <a:avLst/>
          </a:prstGeom>
        </p:spPr>
        <p:txBody>
          <a:bodyPr/>
          <a:lstStyle/>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4000" b="0" i="0" u="none" strike="noStrike" kern="0" cap="none" spc="0" normalizeH="0" baseline="0" noProof="0" dirty="0" smtClean="0">
                <a:ln>
                  <a:noFill/>
                </a:ln>
                <a:solidFill>
                  <a:schemeClr val="tx1"/>
                </a:solidFill>
                <a:effectLst/>
                <a:uLnTx/>
                <a:uFillTx/>
                <a:latin typeface="+mn-lt"/>
                <a:ea typeface="+mn-ea"/>
                <a:cs typeface="+mn-cs"/>
              </a:rPr>
              <a:t>8- skins</a:t>
            </a:r>
            <a:r>
              <a:rPr kumimoji="0" lang="en-US" sz="6000" b="0" i="0" u="none" strike="noStrike" kern="0" cap="none" spc="0" normalizeH="0" baseline="0" noProof="0" dirty="0" smtClean="0">
                <a:ln>
                  <a:noFill/>
                </a:ln>
                <a:solidFill>
                  <a:srgbClr val="FF3300"/>
                </a:solidFill>
                <a:effectLst/>
                <a:uLnTx/>
                <a:uFillTx/>
                <a:latin typeface="+mn-lt"/>
                <a:ea typeface="+mn-ea"/>
                <a:cs typeface="+mn-cs"/>
              </a:rPr>
              <a:t> ,</a:t>
            </a:r>
            <a:r>
              <a:rPr kumimoji="0" lang="en-US" sz="4000" b="0" i="0" u="none" strike="noStrike" kern="0" cap="none" spc="0" normalizeH="0" baseline="0" noProof="0" dirty="0" smtClean="0">
                <a:ln>
                  <a:noFill/>
                </a:ln>
                <a:solidFill>
                  <a:schemeClr val="tx1"/>
                </a:solidFill>
                <a:effectLst/>
                <a:uLnTx/>
                <a:uFillTx/>
                <a:latin typeface="+mn-lt"/>
                <a:ea typeface="+mn-ea"/>
                <a:cs typeface="+mn-cs"/>
              </a:rPr>
              <a:t> horns</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4000" b="0" i="0" u="none" strike="noStrike" kern="0" cap="none" spc="0" normalizeH="0" baseline="0" noProof="0" dirty="0" smtClean="0">
                <a:ln>
                  <a:noFill/>
                </a:ln>
                <a:solidFill>
                  <a:schemeClr val="tx1"/>
                </a:solidFill>
                <a:effectLst/>
                <a:uLnTx/>
                <a:uFillTx/>
                <a:latin typeface="+mn-lt"/>
                <a:ea typeface="+mn-ea"/>
                <a:cs typeface="+mn-cs"/>
              </a:rPr>
              <a:t>9- had</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4000" b="0" i="0" u="none" strike="noStrike" kern="0" cap="none" spc="0" normalizeH="0" baseline="0" noProof="0" dirty="0" smtClean="0">
                <a:ln>
                  <a:noFill/>
                </a:ln>
                <a:solidFill>
                  <a:schemeClr val="tx1"/>
                </a:solidFill>
                <a:effectLst/>
                <a:uLnTx/>
                <a:uFillTx/>
                <a:latin typeface="+mn-lt"/>
                <a:ea typeface="+mn-ea"/>
                <a:cs typeface="+mn-cs"/>
              </a:rPr>
              <a:t>10- result </a:t>
            </a:r>
            <a:r>
              <a:rPr kumimoji="0" lang="en-US" sz="6000" b="0" i="0" u="none" strike="noStrike" kern="0" cap="none" spc="0" normalizeH="0" baseline="0" noProof="0" dirty="0" smtClean="0">
                <a:ln>
                  <a:noFill/>
                </a:ln>
                <a:solidFill>
                  <a:srgbClr val="FF3300"/>
                </a:solidFill>
                <a:effectLst/>
                <a:uLnTx/>
                <a:uFillTx/>
                <a:latin typeface="+mn-lt"/>
                <a:ea typeface="+mn-ea"/>
                <a:cs typeface="+mn-cs"/>
              </a:rPr>
              <a:t>,</a:t>
            </a:r>
            <a:r>
              <a:rPr kumimoji="0" lang="en-US" sz="4000" b="0" i="0" u="none" strike="noStrike" kern="0" cap="none" spc="0" normalizeH="0" baseline="0" noProof="0" dirty="0" smtClean="0">
                <a:ln>
                  <a:noFill/>
                </a:ln>
                <a:solidFill>
                  <a:schemeClr val="tx1"/>
                </a:solidFill>
                <a:effectLst/>
                <a:uLnTx/>
                <a:uFillTx/>
                <a:latin typeface="+mn-lt"/>
                <a:ea typeface="+mn-ea"/>
                <a:cs typeface="+mn-cs"/>
              </a:rPr>
              <a:t> the</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4000" b="0" i="0" u="none" strike="noStrike" kern="0" cap="none" spc="0" normalizeH="0" baseline="0" noProof="0" dirty="0" smtClean="0">
                <a:ln>
                  <a:noFill/>
                </a:ln>
                <a:solidFill>
                  <a:schemeClr val="tx1"/>
                </a:solidFill>
                <a:effectLst/>
                <a:uLnTx/>
                <a:uFillTx/>
                <a:latin typeface="+mn-lt"/>
                <a:ea typeface="+mn-ea"/>
                <a:cs typeface="+mn-cs"/>
              </a:rPr>
              <a:t>11- rhinoceroses</a:t>
            </a:r>
          </a:p>
          <a:p>
            <a:pPr marL="342900" marR="0" lvl="0" indent="-342900" algn="l" defTabSz="914400" rtl="0" eaLnBrk="1" fontAlgn="base" latinLnBrk="0" hangingPunct="1">
              <a:lnSpc>
                <a:spcPct val="100000"/>
              </a:lnSpc>
              <a:spcBef>
                <a:spcPct val="20000"/>
              </a:spcBef>
              <a:spcAft>
                <a:spcPct val="0"/>
              </a:spcAft>
              <a:buClrTx/>
              <a:buSzTx/>
              <a:buFontTx/>
              <a:buNone/>
              <a:tabLst/>
              <a:defRPr/>
            </a:pPr>
            <a:r>
              <a:rPr kumimoji="0" lang="en-US" sz="4000" b="0" i="0" u="none" strike="noStrike" kern="0" cap="none" spc="0" normalizeH="0" baseline="0" noProof="0" dirty="0" smtClean="0">
                <a:ln>
                  <a:noFill/>
                </a:ln>
                <a:solidFill>
                  <a:schemeClr val="tx1"/>
                </a:solidFill>
                <a:effectLst/>
                <a:uLnTx/>
                <a:uFillTx/>
                <a:latin typeface="+mn-lt"/>
                <a:ea typeface="+mn-ea"/>
                <a:cs typeface="+mn-cs"/>
              </a:rPr>
              <a:t>12- have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7">
                                            <p:txEl>
                                              <p:pRg st="0" end="0"/>
                                            </p:txEl>
                                          </p:spTgt>
                                        </p:tgtEl>
                                        <p:attrNameLst>
                                          <p:attrName>ppt_c</p:attrName>
                                        </p:attrNameLst>
                                      </p:cBhvr>
                                      <p:to>
                                        <a:schemeClr val="folHlink"/>
                                      </p:to>
                                    </p:animClr>
                                  </p:sub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p:cTn id="13"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2" end="2"/>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7">
                                            <p:txEl>
                                              <p:pRg st="2" end="2"/>
                                            </p:txEl>
                                          </p:spTgt>
                                        </p:tgtEl>
                                        <p:attrNameLst>
                                          <p:attrName>ppt_c</p:attrName>
                                        </p:attrNameLst>
                                      </p:cBhvr>
                                      <p:to>
                                        <a:schemeClr val="folHlink"/>
                                      </p:to>
                                    </p:animClr>
                                  </p:sub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p:cTn id="19"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3" end="3"/>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7">
                                            <p:txEl>
                                              <p:pRg st="3" end="3"/>
                                            </p:txEl>
                                          </p:spTgt>
                                        </p:tgtEl>
                                        <p:attrNameLst>
                                          <p:attrName>ppt_c</p:attrName>
                                        </p:attrNameLst>
                                      </p:cBhvr>
                                      <p:to>
                                        <a:schemeClr val="folHlink"/>
                                      </p:to>
                                    </p:animClr>
                                  </p:sub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 calcmode="lin" valueType="num">
                                      <p:cBhvr>
                                        <p:cTn id="25"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4" end="4"/>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7">
                                            <p:txEl>
                                              <p:pRg st="4" end="4"/>
                                            </p:txEl>
                                          </p:spTgt>
                                        </p:tgtEl>
                                        <p:attrNameLst>
                                          <p:attrName>ppt_c</p:attrName>
                                        </p:attrNameLst>
                                      </p:cBhvr>
                                      <p:to>
                                        <a:schemeClr val="folHlink"/>
                                      </p:to>
                                    </p:animClr>
                                  </p:sub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5" end="5"/>
                                            </p:txEl>
                                          </p:spTgt>
                                        </p:tgtEl>
                                        <p:attrNameLst>
                                          <p:attrName>style.visibility</p:attrName>
                                        </p:attrNameLst>
                                      </p:cBhvr>
                                      <p:to>
                                        <p:strVal val="visible"/>
                                      </p:to>
                                    </p:set>
                                    <p:anim calcmode="lin" valueType="num">
                                      <p:cBhvr>
                                        <p:cTn id="31" dur="500" fill="hold"/>
                                        <p:tgtEl>
                                          <p:spTgt spid="7">
                                            <p:txEl>
                                              <p:pRg st="5" end="5"/>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5" end="5"/>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7">
                                            <p:txEl>
                                              <p:pRg st="5" end="5"/>
                                            </p:txEl>
                                          </p:spTgt>
                                        </p:tgtEl>
                                        <p:attrNameLst>
                                          <p:attrName>ppt_c</p:attrName>
                                        </p:attrNameLst>
                                      </p:cBhvr>
                                      <p:to>
                                        <a:schemeClr val="folHlink"/>
                                      </p:to>
                                    </p:animClr>
                                  </p:sub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7">
                                            <p:txEl>
                                              <p:pRg st="6" end="6"/>
                                            </p:txEl>
                                          </p:spTgt>
                                        </p:tgtEl>
                                        <p:attrNameLst>
                                          <p:attrName>style.visibility</p:attrName>
                                        </p:attrNameLst>
                                      </p:cBhvr>
                                      <p:to>
                                        <p:strVal val="visible"/>
                                      </p:to>
                                    </p:set>
                                    <p:anim calcmode="lin" valueType="num">
                                      <p:cBhvr>
                                        <p:cTn id="37" dur="500" fill="hold"/>
                                        <p:tgtEl>
                                          <p:spTgt spid="7">
                                            <p:txEl>
                                              <p:pRg st="6" end="6"/>
                                            </p:txEl>
                                          </p:spTgt>
                                        </p:tgtEl>
                                        <p:attrNameLst>
                                          <p:attrName>ppt_w</p:attrName>
                                        </p:attrNameLst>
                                      </p:cBhvr>
                                      <p:tavLst>
                                        <p:tav tm="0">
                                          <p:val>
                                            <p:fltVal val="0"/>
                                          </p:val>
                                        </p:tav>
                                        <p:tav tm="100000">
                                          <p:val>
                                            <p:strVal val="#ppt_w"/>
                                          </p:val>
                                        </p:tav>
                                      </p:tavLst>
                                    </p:anim>
                                    <p:anim calcmode="lin" valueType="num">
                                      <p:cBhvr>
                                        <p:cTn id="38" dur="500" fill="hold"/>
                                        <p:tgtEl>
                                          <p:spTgt spid="7">
                                            <p:txEl>
                                              <p:pRg st="6" end="6"/>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7">
                                            <p:txEl>
                                              <p:pRg st="6" end="6"/>
                                            </p:txEl>
                                          </p:spTgt>
                                        </p:tgtEl>
                                        <p:attrNameLst>
                                          <p:attrName>ppt_c</p:attrName>
                                        </p:attrNameLst>
                                      </p:cBhvr>
                                      <p:to>
                                        <a:schemeClr val="folHlink"/>
                                      </p:to>
                                    </p:animClr>
                                  </p:sub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8">
                                            <p:txEl>
                                              <p:pRg st="0" end="0"/>
                                            </p:txEl>
                                          </p:spTgt>
                                        </p:tgtEl>
                                        <p:attrNameLst>
                                          <p:attrName>style.visibility</p:attrName>
                                        </p:attrNameLst>
                                      </p:cBhvr>
                                      <p:to>
                                        <p:strVal val="visible"/>
                                      </p:to>
                                    </p:set>
                                    <p:anim calcmode="lin" valueType="num">
                                      <p:cBhvr>
                                        <p:cTn id="43"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44" dur="500" fill="hold"/>
                                        <p:tgtEl>
                                          <p:spTgt spid="8">
                                            <p:txEl>
                                              <p:pRg st="0" end="0"/>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8">
                                            <p:txEl>
                                              <p:pRg st="0" end="0"/>
                                            </p:txEl>
                                          </p:spTgt>
                                        </p:tgtEl>
                                        <p:attrNameLst>
                                          <p:attrName>ppt_c</p:attrName>
                                        </p:attrNameLst>
                                      </p:cBhvr>
                                      <p:to>
                                        <a:schemeClr val="folHlink"/>
                                      </p:to>
                                    </p:animClr>
                                  </p:subTnLst>
                                </p:cTn>
                              </p:par>
                            </p:childTnLst>
                          </p:cTn>
                        </p:par>
                      </p:childTnLst>
                    </p:cTn>
                  </p:par>
                  <p:par>
                    <p:cTn id="45" fill="hold">
                      <p:stCondLst>
                        <p:cond delay="indefinite"/>
                      </p:stCondLst>
                      <p:childTnLst>
                        <p:par>
                          <p:cTn id="46" fill="hold">
                            <p:stCondLst>
                              <p:cond delay="0"/>
                            </p:stCondLst>
                            <p:childTnLst>
                              <p:par>
                                <p:cTn id="47" presetID="23" presetClass="entr" presetSubtype="16" fill="hold" grpId="0" nodeType="clickEffect">
                                  <p:stCondLst>
                                    <p:cond delay="0"/>
                                  </p:stCondLst>
                                  <p:childTnLst>
                                    <p:set>
                                      <p:cBhvr>
                                        <p:cTn id="48" dur="1" fill="hold">
                                          <p:stCondLst>
                                            <p:cond delay="0"/>
                                          </p:stCondLst>
                                        </p:cTn>
                                        <p:tgtEl>
                                          <p:spTgt spid="8">
                                            <p:txEl>
                                              <p:pRg st="1" end="1"/>
                                            </p:txEl>
                                          </p:spTgt>
                                        </p:tgtEl>
                                        <p:attrNameLst>
                                          <p:attrName>style.visibility</p:attrName>
                                        </p:attrNameLst>
                                      </p:cBhvr>
                                      <p:to>
                                        <p:strVal val="visible"/>
                                      </p:to>
                                    </p:set>
                                    <p:anim calcmode="lin" valueType="num">
                                      <p:cBhvr>
                                        <p:cTn id="49" dur="500" fill="hold"/>
                                        <p:tgtEl>
                                          <p:spTgt spid="8">
                                            <p:txEl>
                                              <p:pRg st="1" end="1"/>
                                            </p:txEl>
                                          </p:spTgt>
                                        </p:tgtEl>
                                        <p:attrNameLst>
                                          <p:attrName>ppt_w</p:attrName>
                                        </p:attrNameLst>
                                      </p:cBhvr>
                                      <p:tavLst>
                                        <p:tav tm="0">
                                          <p:val>
                                            <p:fltVal val="0"/>
                                          </p:val>
                                        </p:tav>
                                        <p:tav tm="100000">
                                          <p:val>
                                            <p:strVal val="#ppt_w"/>
                                          </p:val>
                                        </p:tav>
                                      </p:tavLst>
                                    </p:anim>
                                    <p:anim calcmode="lin" valueType="num">
                                      <p:cBhvr>
                                        <p:cTn id="50" dur="500" fill="hold"/>
                                        <p:tgtEl>
                                          <p:spTgt spid="8">
                                            <p:txEl>
                                              <p:pRg st="1" end="1"/>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8">
                                            <p:txEl>
                                              <p:pRg st="1" end="1"/>
                                            </p:txEl>
                                          </p:spTgt>
                                        </p:tgtEl>
                                        <p:attrNameLst>
                                          <p:attrName>ppt_c</p:attrName>
                                        </p:attrNameLst>
                                      </p:cBhvr>
                                      <p:to>
                                        <a:schemeClr val="folHlink"/>
                                      </p:to>
                                    </p:animClr>
                                  </p:sub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8">
                                            <p:txEl>
                                              <p:pRg st="2" end="2"/>
                                            </p:txEl>
                                          </p:spTgt>
                                        </p:tgtEl>
                                        <p:attrNameLst>
                                          <p:attrName>style.visibility</p:attrName>
                                        </p:attrNameLst>
                                      </p:cBhvr>
                                      <p:to>
                                        <p:strVal val="visible"/>
                                      </p:to>
                                    </p:set>
                                    <p:anim calcmode="lin" valueType="num">
                                      <p:cBhvr>
                                        <p:cTn id="55" dur="500" fill="hold"/>
                                        <p:tgtEl>
                                          <p:spTgt spid="8">
                                            <p:txEl>
                                              <p:pRg st="2" end="2"/>
                                            </p:txEl>
                                          </p:spTgt>
                                        </p:tgtEl>
                                        <p:attrNameLst>
                                          <p:attrName>ppt_w</p:attrName>
                                        </p:attrNameLst>
                                      </p:cBhvr>
                                      <p:tavLst>
                                        <p:tav tm="0">
                                          <p:val>
                                            <p:fltVal val="0"/>
                                          </p:val>
                                        </p:tav>
                                        <p:tav tm="100000">
                                          <p:val>
                                            <p:strVal val="#ppt_w"/>
                                          </p:val>
                                        </p:tav>
                                      </p:tavLst>
                                    </p:anim>
                                    <p:anim calcmode="lin" valueType="num">
                                      <p:cBhvr>
                                        <p:cTn id="56" dur="500" fill="hold"/>
                                        <p:tgtEl>
                                          <p:spTgt spid="8">
                                            <p:txEl>
                                              <p:pRg st="2" end="2"/>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8">
                                            <p:txEl>
                                              <p:pRg st="2" end="2"/>
                                            </p:txEl>
                                          </p:spTgt>
                                        </p:tgtEl>
                                        <p:attrNameLst>
                                          <p:attrName>ppt_c</p:attrName>
                                        </p:attrNameLst>
                                      </p:cBhvr>
                                      <p:to>
                                        <a:schemeClr val="folHlink"/>
                                      </p:to>
                                    </p:animClr>
                                  </p:subTnLst>
                                </p:cTn>
                              </p:par>
                            </p:childTnLst>
                          </p:cTn>
                        </p:par>
                      </p:childTnLst>
                    </p:cTn>
                  </p:par>
                  <p:par>
                    <p:cTn id="57" fill="hold">
                      <p:stCondLst>
                        <p:cond delay="indefinite"/>
                      </p:stCondLst>
                      <p:childTnLst>
                        <p:par>
                          <p:cTn id="58" fill="hold">
                            <p:stCondLst>
                              <p:cond delay="0"/>
                            </p:stCondLst>
                            <p:childTnLst>
                              <p:par>
                                <p:cTn id="59" presetID="23" presetClass="entr" presetSubtype="16" fill="hold" grpId="0" nodeType="clickEffect">
                                  <p:stCondLst>
                                    <p:cond delay="0"/>
                                  </p:stCondLst>
                                  <p:childTnLst>
                                    <p:set>
                                      <p:cBhvr>
                                        <p:cTn id="60" dur="1" fill="hold">
                                          <p:stCondLst>
                                            <p:cond delay="0"/>
                                          </p:stCondLst>
                                        </p:cTn>
                                        <p:tgtEl>
                                          <p:spTgt spid="8">
                                            <p:txEl>
                                              <p:pRg st="3" end="3"/>
                                            </p:txEl>
                                          </p:spTgt>
                                        </p:tgtEl>
                                        <p:attrNameLst>
                                          <p:attrName>style.visibility</p:attrName>
                                        </p:attrNameLst>
                                      </p:cBhvr>
                                      <p:to>
                                        <p:strVal val="visible"/>
                                      </p:to>
                                    </p:set>
                                    <p:anim calcmode="lin" valueType="num">
                                      <p:cBhvr>
                                        <p:cTn id="61" dur="500" fill="hold"/>
                                        <p:tgtEl>
                                          <p:spTgt spid="8">
                                            <p:txEl>
                                              <p:pRg st="3" end="3"/>
                                            </p:txEl>
                                          </p:spTgt>
                                        </p:tgtEl>
                                        <p:attrNameLst>
                                          <p:attrName>ppt_w</p:attrName>
                                        </p:attrNameLst>
                                      </p:cBhvr>
                                      <p:tavLst>
                                        <p:tav tm="0">
                                          <p:val>
                                            <p:fltVal val="0"/>
                                          </p:val>
                                        </p:tav>
                                        <p:tav tm="100000">
                                          <p:val>
                                            <p:strVal val="#ppt_w"/>
                                          </p:val>
                                        </p:tav>
                                      </p:tavLst>
                                    </p:anim>
                                    <p:anim calcmode="lin" valueType="num">
                                      <p:cBhvr>
                                        <p:cTn id="62" dur="500" fill="hold"/>
                                        <p:tgtEl>
                                          <p:spTgt spid="8">
                                            <p:txEl>
                                              <p:pRg st="3" end="3"/>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8">
                                            <p:txEl>
                                              <p:pRg st="3" end="3"/>
                                            </p:txEl>
                                          </p:spTgt>
                                        </p:tgtEl>
                                        <p:attrNameLst>
                                          <p:attrName>ppt_c</p:attrName>
                                        </p:attrNameLst>
                                      </p:cBhvr>
                                      <p:to>
                                        <a:schemeClr val="folHlink"/>
                                      </p:to>
                                    </p:animClr>
                                  </p:subTnLst>
                                </p:cTn>
                              </p:par>
                            </p:childTnLst>
                          </p:cTn>
                        </p:par>
                      </p:childTnLst>
                    </p:cTn>
                  </p:par>
                  <p:par>
                    <p:cTn id="63" fill="hold">
                      <p:stCondLst>
                        <p:cond delay="indefinite"/>
                      </p:stCondLst>
                      <p:childTnLst>
                        <p:par>
                          <p:cTn id="64" fill="hold">
                            <p:stCondLst>
                              <p:cond delay="0"/>
                            </p:stCondLst>
                            <p:childTnLst>
                              <p:par>
                                <p:cTn id="65" presetID="23" presetClass="entr" presetSubtype="16" fill="hold" grpId="0" nodeType="clickEffect">
                                  <p:stCondLst>
                                    <p:cond delay="0"/>
                                  </p:stCondLst>
                                  <p:childTnLst>
                                    <p:set>
                                      <p:cBhvr>
                                        <p:cTn id="66" dur="1" fill="hold">
                                          <p:stCondLst>
                                            <p:cond delay="0"/>
                                          </p:stCondLst>
                                        </p:cTn>
                                        <p:tgtEl>
                                          <p:spTgt spid="8">
                                            <p:txEl>
                                              <p:pRg st="4" end="4"/>
                                            </p:txEl>
                                          </p:spTgt>
                                        </p:tgtEl>
                                        <p:attrNameLst>
                                          <p:attrName>style.visibility</p:attrName>
                                        </p:attrNameLst>
                                      </p:cBhvr>
                                      <p:to>
                                        <p:strVal val="visible"/>
                                      </p:to>
                                    </p:set>
                                    <p:anim calcmode="lin" valueType="num">
                                      <p:cBhvr>
                                        <p:cTn id="67" dur="500" fill="hold"/>
                                        <p:tgtEl>
                                          <p:spTgt spid="8">
                                            <p:txEl>
                                              <p:pRg st="4" end="4"/>
                                            </p:txEl>
                                          </p:spTgt>
                                        </p:tgtEl>
                                        <p:attrNameLst>
                                          <p:attrName>ppt_w</p:attrName>
                                        </p:attrNameLst>
                                      </p:cBhvr>
                                      <p:tavLst>
                                        <p:tav tm="0">
                                          <p:val>
                                            <p:fltVal val="0"/>
                                          </p:val>
                                        </p:tav>
                                        <p:tav tm="100000">
                                          <p:val>
                                            <p:strVal val="#ppt_w"/>
                                          </p:val>
                                        </p:tav>
                                      </p:tavLst>
                                    </p:anim>
                                    <p:anim calcmode="lin" valueType="num">
                                      <p:cBhvr>
                                        <p:cTn id="68" dur="500" fill="hold"/>
                                        <p:tgtEl>
                                          <p:spTgt spid="8">
                                            <p:txEl>
                                              <p:pRg st="4" end="4"/>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8">
                                            <p:txEl>
                                              <p:pRg st="4" end="4"/>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utoUpdateAnimBg="0"/>
      <p:bldP spid="8"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609600"/>
            <a:ext cx="7772400" cy="5181600"/>
          </a:xfrm>
        </p:spPr>
        <p:txBody>
          <a:bodyPr/>
          <a:lstStyle/>
          <a:p>
            <a:r>
              <a:rPr lang="en-US" sz="13500" b="1" dirty="0" smtClean="0">
                <a:latin typeface="Arial" pitchFamily="34" charset="0"/>
                <a:cs typeface="Arial" pitchFamily="34" charset="0"/>
              </a:rPr>
              <a:t>UNIT </a:t>
            </a:r>
            <a:br>
              <a:rPr lang="en-US" sz="13500" b="1" dirty="0" smtClean="0">
                <a:latin typeface="Arial" pitchFamily="34" charset="0"/>
                <a:cs typeface="Arial" pitchFamily="34" charset="0"/>
              </a:rPr>
            </a:br>
            <a:r>
              <a:rPr lang="en-US" sz="13500" b="1" dirty="0">
                <a:latin typeface="Arial" pitchFamily="34" charset="0"/>
                <a:cs typeface="Arial" pitchFamily="34" charset="0"/>
              </a:rPr>
              <a:t>1</a:t>
            </a:r>
            <a:endParaRPr lang="ar-SA" sz="13500" b="1" dirty="0">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0" y="0"/>
            <a:ext cx="1981200" cy="685799"/>
          </a:xfrm>
        </p:spPr>
        <p:txBody>
          <a:bodyPr/>
          <a:lstStyle/>
          <a:p>
            <a:r>
              <a:rPr lang="en-US" sz="6000" b="1" dirty="0" smtClean="0">
                <a:solidFill>
                  <a:schemeClr val="accent2"/>
                </a:solidFill>
                <a:latin typeface="Arial" pitchFamily="34" charset="0"/>
                <a:cs typeface="Arial" pitchFamily="34" charset="0"/>
              </a:rPr>
              <a:t>P</a:t>
            </a:r>
            <a:r>
              <a:rPr lang="en-US" sz="6000" b="1" dirty="0">
                <a:solidFill>
                  <a:schemeClr val="accent2"/>
                </a:solidFill>
                <a:latin typeface="Arial" pitchFamily="34" charset="0"/>
                <a:cs typeface="Arial" pitchFamily="34" charset="0"/>
              </a:rPr>
              <a:t>. </a:t>
            </a:r>
            <a:r>
              <a:rPr lang="en-US" sz="6000" b="1" dirty="0" smtClean="0">
                <a:solidFill>
                  <a:schemeClr val="accent2"/>
                </a:solidFill>
                <a:latin typeface="Arial" pitchFamily="34" charset="0"/>
                <a:cs typeface="Arial" pitchFamily="34" charset="0"/>
              </a:rPr>
              <a:t>19</a:t>
            </a:r>
            <a:endParaRPr lang="en-US" sz="6000" b="1" dirty="0">
              <a:solidFill>
                <a:schemeClr val="accent2"/>
              </a:solidFill>
              <a:latin typeface="Arial" pitchFamily="34" charset="0"/>
              <a:cs typeface="Arial" pitchFamily="34" charset="0"/>
            </a:endParaRPr>
          </a:p>
        </p:txBody>
      </p:sp>
      <p:sp>
        <p:nvSpPr>
          <p:cNvPr id="6" name="عنوان فرعي 5"/>
          <p:cNvSpPr>
            <a:spLocks noGrp="1"/>
          </p:cNvSpPr>
          <p:nvPr>
            <p:ph type="subTitle" idx="1"/>
          </p:nvPr>
        </p:nvSpPr>
        <p:spPr>
          <a:xfrm>
            <a:off x="228600" y="762000"/>
            <a:ext cx="8686800" cy="5715000"/>
          </a:xfrm>
        </p:spPr>
        <p:txBody>
          <a:bodyPr/>
          <a:lstStyle/>
          <a:p>
            <a:r>
              <a:rPr lang="en-US" sz="2700" dirty="0" smtClean="0">
                <a:solidFill>
                  <a:schemeClr val="tx1"/>
                </a:solidFill>
                <a:latin typeface="+mn-lt"/>
                <a:ea typeface="+mn-ea"/>
                <a:cs typeface="+mn-cs"/>
              </a:rPr>
              <a:t> </a:t>
            </a:r>
            <a:r>
              <a:rPr lang="en-GB" b="1" dirty="0" smtClean="0">
                <a:solidFill>
                  <a:schemeClr val="tx1"/>
                </a:solidFill>
                <a:latin typeface="+mn-lt"/>
                <a:ea typeface="+mn-ea"/>
                <a:cs typeface="+mn-cs"/>
              </a:rPr>
              <a:t>The White Rhinoceros</a:t>
            </a:r>
            <a:endParaRPr lang="en-US" b="1" dirty="0" smtClean="0">
              <a:solidFill>
                <a:schemeClr val="tx1"/>
              </a:solidFill>
              <a:latin typeface="+mn-lt"/>
              <a:ea typeface="+mn-ea"/>
              <a:cs typeface="+mn-cs"/>
            </a:endParaRPr>
          </a:p>
          <a:p>
            <a:pPr algn="just"/>
            <a:r>
              <a:rPr lang="en-US" sz="2700" dirty="0"/>
              <a:t> </a:t>
            </a:r>
            <a:r>
              <a:rPr lang="en-US" sz="2700" dirty="0" smtClean="0"/>
              <a:t>     </a:t>
            </a:r>
            <a:r>
              <a:rPr lang="en-US" sz="2700" dirty="0" smtClean="0">
                <a:solidFill>
                  <a:schemeClr val="tx1"/>
                </a:solidFill>
                <a:latin typeface="+mn-lt"/>
                <a:ea typeface="+mn-ea"/>
                <a:cs typeface="+mn-cs"/>
              </a:rPr>
              <a:t> There </a:t>
            </a:r>
            <a:r>
              <a:rPr lang="en-US" sz="2700" dirty="0">
                <a:solidFill>
                  <a:schemeClr val="tx1"/>
                </a:solidFill>
                <a:latin typeface="+mn-lt"/>
                <a:ea typeface="+mn-ea"/>
                <a:cs typeface="+mn-cs"/>
              </a:rPr>
              <a:t>are </a:t>
            </a:r>
            <a:r>
              <a:rPr lang="en-US" sz="2700" dirty="0" smtClean="0">
                <a:solidFill>
                  <a:schemeClr val="tx1"/>
                </a:solidFill>
                <a:latin typeface="+mn-lt"/>
                <a:ea typeface="+mn-ea"/>
                <a:cs typeface="+mn-cs"/>
              </a:rPr>
              <a:t>many </a:t>
            </a:r>
            <a:r>
              <a:rPr lang="en-US" sz="2700" dirty="0">
                <a:solidFill>
                  <a:schemeClr val="tx1"/>
                </a:solidFill>
                <a:latin typeface="+mn-lt"/>
                <a:ea typeface="+mn-ea"/>
                <a:cs typeface="+mn-cs"/>
              </a:rPr>
              <a:t>animals which are endangered for example</a:t>
            </a:r>
            <a:r>
              <a:rPr lang="en-GB" sz="2700" dirty="0">
                <a:solidFill>
                  <a:schemeClr val="tx1"/>
                </a:solidFill>
                <a:latin typeface="+mn-lt"/>
                <a:ea typeface="+mn-ea"/>
                <a:cs typeface="+mn-cs"/>
              </a:rPr>
              <a:t> the Arabian Oryx. It comes from the Arabian Peninsula. It has a white coat with black markings on the face, sides &amp; legs and weighs about 100 kilos. It has two almost straight horns, Side by side. The Oryx had been hunted for their meat. However, a zoo herd had been established in Arizona. As a result the species was saved from hunting. </a:t>
            </a:r>
            <a:endParaRPr lang="en-US" sz="2700" dirty="0" smtClean="0">
              <a:solidFill>
                <a:schemeClr val="tx1"/>
              </a:solidFill>
              <a:latin typeface="+mn-lt"/>
              <a:ea typeface="+mn-ea"/>
              <a:cs typeface="+mn-cs"/>
            </a:endParaRPr>
          </a:p>
          <a:p>
            <a:pPr algn="just"/>
            <a:r>
              <a:rPr lang="en-GB" sz="2700" dirty="0" smtClean="0">
                <a:solidFill>
                  <a:schemeClr val="tx1"/>
                </a:solidFill>
                <a:latin typeface="+mn-lt"/>
                <a:ea typeface="+mn-ea"/>
                <a:cs typeface="+mn-cs"/>
              </a:rPr>
              <a:t>       While </a:t>
            </a:r>
            <a:r>
              <a:rPr lang="en-GB" sz="2700" dirty="0">
                <a:solidFill>
                  <a:schemeClr val="tx1"/>
                </a:solidFill>
                <a:latin typeface="+mn-lt"/>
                <a:ea typeface="+mn-ea"/>
                <a:cs typeface="+mn-cs"/>
              </a:rPr>
              <a:t>the white rhinoceros has weighs up to 3,600 kilos. They had been hunted for their skins, horns and meat. However a reservation had been established in natal. As a result, the species was saved also from hunting.   </a:t>
            </a:r>
            <a:endParaRPr lang="ar-SA" sz="27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609600"/>
            <a:ext cx="7772400" cy="5181600"/>
          </a:xfrm>
        </p:spPr>
        <p:txBody>
          <a:bodyPr/>
          <a:lstStyle/>
          <a:p>
            <a:r>
              <a:rPr lang="en-US" sz="13500" b="1" dirty="0" smtClean="0">
                <a:latin typeface="Arial" pitchFamily="34" charset="0"/>
                <a:cs typeface="Arial" pitchFamily="34" charset="0"/>
              </a:rPr>
              <a:t>UNIT </a:t>
            </a:r>
            <a:br>
              <a:rPr lang="en-US" sz="13500" b="1" dirty="0" smtClean="0">
                <a:latin typeface="Arial" pitchFamily="34" charset="0"/>
                <a:cs typeface="Arial" pitchFamily="34" charset="0"/>
              </a:rPr>
            </a:br>
            <a:r>
              <a:rPr lang="en-US" sz="13500" b="1" dirty="0" smtClean="0">
                <a:latin typeface="Arial" pitchFamily="34" charset="0"/>
                <a:cs typeface="Arial" pitchFamily="34" charset="0"/>
              </a:rPr>
              <a:t>3</a:t>
            </a:r>
            <a:endParaRPr lang="ar-SA" sz="13500" b="1" dirty="0">
              <a:latin typeface="Arial" pitchFamily="34"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381000" y="2209800"/>
            <a:ext cx="8458200" cy="4267200"/>
          </a:xfrm>
        </p:spPr>
        <p:txBody>
          <a:bodyPr/>
          <a:lstStyle/>
          <a:p>
            <a:pPr lvl="0"/>
            <a:r>
              <a:rPr lang="en-US" b="1" dirty="0" smtClean="0">
                <a:solidFill>
                  <a:schemeClr val="accent2"/>
                </a:solidFill>
                <a:latin typeface="Arial" pitchFamily="34" charset="0"/>
                <a:cs typeface="Arial" pitchFamily="34" charset="0"/>
              </a:rPr>
              <a:t>1.We can join sentences like this: :</a:t>
            </a:r>
            <a:r>
              <a:rPr kumimoji="0" lang="en-US" b="1" i="0" u="none" strike="noStrike" kern="0" cap="none" spc="0" normalizeH="0" baseline="0" noProof="0" dirty="0" smtClean="0">
                <a:ln>
                  <a:noFill/>
                </a:ln>
                <a:solidFill>
                  <a:schemeClr val="accent2"/>
                </a:solidFill>
                <a:effectLst/>
                <a:uLnTx/>
                <a:uFillTx/>
                <a:latin typeface="Arial" pitchFamily="34" charset="0"/>
                <a:ea typeface="+mj-ea"/>
                <a:cs typeface="Arial" pitchFamily="34" charset="0"/>
              </a:rPr>
              <a:t/>
            </a:r>
            <a:br>
              <a:rPr kumimoji="0" lang="en-US" b="1" i="0" u="none" strike="noStrike" kern="0" cap="none" spc="0" normalizeH="0" baseline="0" noProof="0" dirty="0" smtClean="0">
                <a:ln>
                  <a:noFill/>
                </a:ln>
                <a:solidFill>
                  <a:schemeClr val="accent2"/>
                </a:solidFill>
                <a:effectLst/>
                <a:uLnTx/>
                <a:uFillTx/>
                <a:latin typeface="Arial" pitchFamily="34" charset="0"/>
                <a:ea typeface="+mj-ea"/>
                <a:cs typeface="Arial" pitchFamily="34" charset="0"/>
              </a:rPr>
            </a:br>
            <a:r>
              <a:rPr lang="en-US" b="1" dirty="0" smtClean="0">
                <a:solidFill>
                  <a:srgbClr val="FF0000"/>
                </a:solidFill>
              </a:rPr>
              <a:t>And</a:t>
            </a:r>
            <a:r>
              <a:rPr lang="en-US" dirty="0" smtClean="0"/>
              <a:t> : </a:t>
            </a:r>
            <a:r>
              <a:rPr lang="en-US" sz="3000" b="1" dirty="0" smtClean="0"/>
              <a:t>join sentences which </a:t>
            </a:r>
            <a:r>
              <a:rPr lang="en-US" sz="3000" b="1" u="sng" dirty="0" smtClean="0"/>
              <a:t>do not contrast.</a:t>
            </a:r>
            <a:r>
              <a:rPr lang="en-US" sz="3000" u="sng" dirty="0" smtClean="0"/>
              <a:t/>
            </a:r>
            <a:br>
              <a:rPr lang="en-US" sz="3000" u="sng" dirty="0" smtClean="0"/>
            </a:br>
            <a:r>
              <a:rPr lang="en-US" sz="3000" dirty="0" smtClean="0"/>
              <a:t>Flying is very enjoyable </a:t>
            </a:r>
            <a:r>
              <a:rPr lang="en-US" sz="3000" dirty="0" smtClean="0">
                <a:solidFill>
                  <a:srgbClr val="FF0000"/>
                </a:solidFill>
              </a:rPr>
              <a:t>and</a:t>
            </a:r>
            <a:r>
              <a:rPr lang="en-US" sz="3000" dirty="0" smtClean="0"/>
              <a:t> saves time</a:t>
            </a:r>
            <a:r>
              <a:rPr lang="en-US" dirty="0" smtClean="0"/>
              <a:t/>
            </a:r>
            <a:br>
              <a:rPr lang="en-US" dirty="0" smtClean="0"/>
            </a:br>
            <a:r>
              <a:rPr lang="en-US" b="1" dirty="0" smtClean="0">
                <a:solidFill>
                  <a:srgbClr val="FF0000"/>
                </a:solidFill>
              </a:rPr>
              <a:t>But</a:t>
            </a:r>
            <a:r>
              <a:rPr lang="en-US" dirty="0" smtClean="0"/>
              <a:t> :</a:t>
            </a:r>
            <a:r>
              <a:rPr lang="en-US" dirty="0" smtClean="0"/>
              <a:t> </a:t>
            </a:r>
            <a:r>
              <a:rPr lang="en-US" sz="3000" b="1" dirty="0" smtClean="0"/>
              <a:t>join sentences which </a:t>
            </a:r>
            <a:r>
              <a:rPr lang="en-US" sz="3000" b="1" u="sng" dirty="0" smtClean="0"/>
              <a:t>contrast</a:t>
            </a:r>
            <a:r>
              <a:rPr lang="en-US" sz="3000" b="1" dirty="0" smtClean="0"/>
              <a:t> </a:t>
            </a:r>
            <a:r>
              <a:rPr lang="en-US" dirty="0" smtClean="0"/>
              <a:t/>
            </a:r>
            <a:br>
              <a:rPr lang="en-US" dirty="0" smtClean="0"/>
            </a:br>
            <a:r>
              <a:rPr lang="en-US" sz="3000" dirty="0" smtClean="0"/>
              <a:t> Flying is very enjoyable </a:t>
            </a:r>
            <a:r>
              <a:rPr lang="en-US" sz="3000" dirty="0" smtClean="0">
                <a:solidFill>
                  <a:srgbClr val="FF0000"/>
                </a:solidFill>
              </a:rPr>
              <a:t>but</a:t>
            </a:r>
            <a:r>
              <a:rPr lang="en-US" sz="3000" dirty="0" smtClean="0"/>
              <a:t> it is expensive</a:t>
            </a:r>
            <a:endParaRPr lang="ar-SA" sz="3000" b="1" dirty="0"/>
          </a:p>
        </p:txBody>
      </p:sp>
      <p:sp>
        <p:nvSpPr>
          <p:cNvPr id="3" name="Rectangle 2"/>
          <p:cNvSpPr txBox="1">
            <a:spLocks noChangeArrowheads="1"/>
          </p:cNvSpPr>
          <p:nvPr/>
        </p:nvSpPr>
        <p:spPr bwMode="auto">
          <a:xfrm>
            <a:off x="457200" y="762000"/>
            <a:ext cx="8305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lgn="ctr"/>
            <a:r>
              <a:rPr lang="en-US" sz="4500" b="1" u="sng" dirty="0" smtClean="0">
                <a:solidFill>
                  <a:srgbClr val="00B050"/>
                </a:solidFill>
                <a:latin typeface="Arial" pitchFamily="34" charset="0"/>
                <a:cs typeface="Arial" pitchFamily="34" charset="0"/>
              </a:rPr>
              <a:t>A. Join sentences with </a:t>
            </a:r>
          </a:p>
          <a:p>
            <a:pPr lvl="0" algn="ctr"/>
            <a:r>
              <a:rPr lang="en-US" sz="4500" b="1" u="sng" dirty="0" smtClean="0">
                <a:solidFill>
                  <a:srgbClr val="00B050"/>
                </a:solidFill>
                <a:latin typeface="Arial" pitchFamily="34" charset="0"/>
                <a:cs typeface="Arial" pitchFamily="34" charset="0"/>
              </a:rPr>
              <a:t>And - But</a:t>
            </a:r>
            <a:endParaRPr kumimoji="0" lang="en-US" sz="4500" b="1" i="0" u="sng" strike="noStrike" kern="0" cap="none" spc="0" normalizeH="0" baseline="0" noProof="0" dirty="0" smtClean="0">
              <a:ln>
                <a:noFill/>
              </a:ln>
              <a:solidFill>
                <a:srgbClr val="00B050"/>
              </a:solidFill>
              <a:effectLst/>
              <a:uLnTx/>
              <a:uFillTx/>
              <a:latin typeface="Arial" pitchFamily="34" charset="0"/>
              <a:ea typeface="+mj-ea"/>
              <a:cs typeface="Arial" pitchFamily="34" charset="0"/>
            </a:endParaRPr>
          </a:p>
        </p:txBody>
      </p:sp>
      <p:sp>
        <p:nvSpPr>
          <p:cNvPr id="5" name="Rectangle 2"/>
          <p:cNvSpPr txBox="1">
            <a:spLocks noChangeArrowheads="1"/>
          </p:cNvSpPr>
          <p:nvPr/>
        </p:nvSpPr>
        <p:spPr bwMode="auto">
          <a:xfrm>
            <a:off x="0" y="0"/>
            <a:ext cx="1981200" cy="6857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6000" b="1" i="0" u="none" strike="noStrike" kern="0" cap="none" spc="0" normalizeH="0" baseline="0" noProof="0" dirty="0" smtClean="0">
                <a:ln>
                  <a:noFill/>
                </a:ln>
                <a:solidFill>
                  <a:schemeClr val="accent2"/>
                </a:solidFill>
                <a:effectLst/>
                <a:uLnTx/>
                <a:uFillTx/>
                <a:latin typeface="Arial" pitchFamily="34" charset="0"/>
                <a:ea typeface="+mj-ea"/>
                <a:cs typeface="Arial" pitchFamily="34" charset="0"/>
              </a:rPr>
              <a:t>P. 21</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1"/>
          <p:cNvSpPr>
            <a:spLocks noGrp="1"/>
          </p:cNvSpPr>
          <p:nvPr>
            <p:ph type="title"/>
          </p:nvPr>
        </p:nvSpPr>
        <p:spPr>
          <a:xfrm>
            <a:off x="228600" y="1600200"/>
            <a:ext cx="8458200" cy="4267200"/>
          </a:xfrm>
        </p:spPr>
        <p:txBody>
          <a:bodyPr/>
          <a:lstStyle/>
          <a:p>
            <a:pPr lvl="0"/>
            <a:r>
              <a:rPr lang="en-US" b="1" dirty="0" smtClean="0">
                <a:solidFill>
                  <a:schemeClr val="accent2"/>
                </a:solidFill>
                <a:latin typeface="Arial" pitchFamily="34" charset="0"/>
                <a:cs typeface="Arial" pitchFamily="34" charset="0"/>
              </a:rPr>
              <a:t>2.We cannot join sentences like this:</a:t>
            </a:r>
            <a:r>
              <a:rPr kumimoji="0" lang="en-US" b="1" i="0" u="none" strike="noStrike" kern="0" cap="none" spc="0" normalizeH="0" baseline="0" noProof="0" dirty="0" smtClean="0">
                <a:ln>
                  <a:noFill/>
                </a:ln>
                <a:solidFill>
                  <a:schemeClr val="accent2"/>
                </a:solidFill>
                <a:effectLst/>
                <a:uLnTx/>
                <a:uFillTx/>
                <a:latin typeface="Arial" pitchFamily="34" charset="0"/>
                <a:ea typeface="+mj-ea"/>
                <a:cs typeface="Arial" pitchFamily="34" charset="0"/>
              </a:rPr>
              <a:t/>
            </a:r>
            <a:br>
              <a:rPr kumimoji="0" lang="en-US" b="1" i="0" u="none" strike="noStrike" kern="0" cap="none" spc="0" normalizeH="0" baseline="0" noProof="0" dirty="0" smtClean="0">
                <a:ln>
                  <a:noFill/>
                </a:ln>
                <a:solidFill>
                  <a:schemeClr val="accent2"/>
                </a:solidFill>
                <a:effectLst/>
                <a:uLnTx/>
                <a:uFillTx/>
                <a:latin typeface="Arial" pitchFamily="34" charset="0"/>
                <a:ea typeface="+mj-ea"/>
                <a:cs typeface="Arial" pitchFamily="34" charset="0"/>
              </a:rPr>
            </a:br>
            <a:r>
              <a:rPr lang="en-US" b="1" dirty="0" smtClean="0">
                <a:solidFill>
                  <a:schemeClr val="accent6">
                    <a:lumMod val="50000"/>
                  </a:schemeClr>
                </a:solidFill>
              </a:rPr>
              <a:t>Faisal is 17 . </a:t>
            </a:r>
            <a:r>
              <a:rPr lang="en-US" b="1" dirty="0" err="1" smtClean="0">
                <a:solidFill>
                  <a:schemeClr val="accent6">
                    <a:lumMod val="50000"/>
                  </a:schemeClr>
                </a:solidFill>
              </a:rPr>
              <a:t>Khaled</a:t>
            </a:r>
            <a:r>
              <a:rPr lang="en-US" b="1" dirty="0" smtClean="0">
                <a:solidFill>
                  <a:schemeClr val="accent6">
                    <a:lumMod val="50000"/>
                  </a:schemeClr>
                </a:solidFill>
              </a:rPr>
              <a:t> like bananas</a:t>
            </a:r>
            <a:r>
              <a:rPr lang="en-US" dirty="0" smtClean="0"/>
              <a:t/>
            </a:r>
            <a:br>
              <a:rPr lang="en-US" dirty="0" smtClean="0"/>
            </a:br>
            <a:r>
              <a:rPr lang="en-US" b="1" dirty="0">
                <a:solidFill>
                  <a:srgbClr val="FF0000"/>
                </a:solidFill>
              </a:rPr>
              <a:t/>
            </a:r>
            <a:br>
              <a:rPr lang="en-US" b="1" dirty="0">
                <a:solidFill>
                  <a:srgbClr val="FF0000"/>
                </a:solidFill>
              </a:rPr>
            </a:br>
            <a:r>
              <a:rPr lang="en-US" b="1" u="sng" dirty="0" smtClean="0">
                <a:solidFill>
                  <a:srgbClr val="FF0000"/>
                </a:solidFill>
              </a:rPr>
              <a:t>Because the ideas are not connected</a:t>
            </a:r>
            <a:endParaRPr lang="ar-SA" sz="3000" b="1" u="sng" dirty="0"/>
          </a:p>
        </p:txBody>
      </p:sp>
      <p:sp>
        <p:nvSpPr>
          <p:cNvPr id="4" name="Rectangle 2"/>
          <p:cNvSpPr txBox="1">
            <a:spLocks noChangeArrowheads="1"/>
          </p:cNvSpPr>
          <p:nvPr/>
        </p:nvSpPr>
        <p:spPr bwMode="auto">
          <a:xfrm>
            <a:off x="304800" y="304800"/>
            <a:ext cx="1981200" cy="6857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6000" b="1" i="0" u="none" strike="noStrike" kern="0" cap="none" spc="0" normalizeH="0" baseline="0" noProof="0" dirty="0" smtClean="0">
                <a:ln>
                  <a:noFill/>
                </a:ln>
                <a:solidFill>
                  <a:schemeClr val="accent2"/>
                </a:solidFill>
                <a:effectLst/>
                <a:uLnTx/>
                <a:uFillTx/>
                <a:latin typeface="Arial" pitchFamily="34" charset="0"/>
                <a:ea typeface="+mj-ea"/>
                <a:cs typeface="Arial" pitchFamily="34" charset="0"/>
              </a:rPr>
              <a:t>P. 22</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1" name="Rectangle 3"/>
          <p:cNvSpPr>
            <a:spLocks noGrp="1" noChangeArrowheads="1"/>
          </p:cNvSpPr>
          <p:nvPr>
            <p:ph type="body" idx="1"/>
          </p:nvPr>
        </p:nvSpPr>
        <p:spPr>
          <a:xfrm>
            <a:off x="609600" y="1219200"/>
            <a:ext cx="7696200" cy="5181600"/>
          </a:xfrm>
        </p:spPr>
        <p:txBody>
          <a:bodyPr/>
          <a:lstStyle/>
          <a:p>
            <a:pPr marL="609600" indent="-609600">
              <a:buFontTx/>
              <a:buAutoNum type="arabicPeriod"/>
            </a:pPr>
            <a:r>
              <a:rPr lang="en-US" sz="5400" dirty="0"/>
              <a:t>=   =   and   =   =</a:t>
            </a:r>
          </a:p>
          <a:p>
            <a:pPr marL="609600" indent="-609600">
              <a:buFontTx/>
              <a:buAutoNum type="arabicPeriod"/>
            </a:pPr>
            <a:r>
              <a:rPr lang="en-US" sz="5400" dirty="0"/>
              <a:t>=   =   =    but   =   =   =</a:t>
            </a:r>
          </a:p>
          <a:p>
            <a:pPr marL="609600" indent="-609600">
              <a:buFontTx/>
              <a:buAutoNum type="arabicPeriod"/>
            </a:pPr>
            <a:r>
              <a:rPr lang="en-US" sz="5400" dirty="0">
                <a:solidFill>
                  <a:srgbClr val="FF3300"/>
                </a:solidFill>
              </a:rPr>
              <a:t>=   =   =</a:t>
            </a:r>
          </a:p>
          <a:p>
            <a:pPr marL="609600" indent="-609600">
              <a:buFontTx/>
              <a:buAutoNum type="arabicPeriod"/>
            </a:pPr>
            <a:r>
              <a:rPr lang="en-US" sz="5400" dirty="0"/>
              <a:t>=   =   =   and   =   =   =</a:t>
            </a:r>
          </a:p>
          <a:p>
            <a:pPr marL="609600" indent="-609600">
              <a:buFontTx/>
              <a:buAutoNum type="arabicPeriod"/>
            </a:pPr>
            <a:r>
              <a:rPr lang="en-US" sz="5400" dirty="0"/>
              <a:t>=   =   =   but    =   =   =</a:t>
            </a:r>
          </a:p>
        </p:txBody>
      </p:sp>
      <p:sp>
        <p:nvSpPr>
          <p:cNvPr id="3" name="Rectangle 2"/>
          <p:cNvSpPr txBox="1">
            <a:spLocks noChangeArrowheads="1"/>
          </p:cNvSpPr>
          <p:nvPr/>
        </p:nvSpPr>
        <p:spPr bwMode="auto">
          <a:xfrm>
            <a:off x="228600" y="152400"/>
            <a:ext cx="1981200" cy="6857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6000" b="1" i="0" u="none" strike="noStrike" kern="0" cap="none" spc="0" normalizeH="0" baseline="0" noProof="0" dirty="0" smtClean="0">
                <a:ln>
                  <a:noFill/>
                </a:ln>
                <a:solidFill>
                  <a:schemeClr val="accent2"/>
                </a:solidFill>
                <a:effectLst/>
                <a:uLnTx/>
                <a:uFillTx/>
                <a:latin typeface="Arial" pitchFamily="34" charset="0"/>
                <a:ea typeface="+mj-ea"/>
                <a:cs typeface="Arial" pitchFamily="34" charset="0"/>
              </a:rPr>
              <a:t>P. 23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p:cTn id="7" dur="500" fill="hold"/>
                                        <p:tgtEl>
                                          <p:spTgt spid="2051">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2051">
                                            <p:txEl>
                                              <p:pRg st="0" end="0"/>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2051">
                                            <p:txEl>
                                              <p:pRg st="0" end="0"/>
                                            </p:txEl>
                                          </p:spTgt>
                                        </p:tgtEl>
                                        <p:attrNameLst>
                                          <p:attrName>ppt_c</p:attrName>
                                        </p:attrNameLst>
                                      </p:cBhvr>
                                      <p:to>
                                        <a:schemeClr val="folHlink"/>
                                      </p:to>
                                    </p:animClr>
                                  </p:sub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2051">
                                            <p:txEl>
                                              <p:pRg st="1" end="1"/>
                                            </p:txEl>
                                          </p:spTgt>
                                        </p:tgtEl>
                                        <p:attrNameLst>
                                          <p:attrName>style.visibility</p:attrName>
                                        </p:attrNameLst>
                                      </p:cBhvr>
                                      <p:to>
                                        <p:strVal val="visible"/>
                                      </p:to>
                                    </p:set>
                                    <p:anim calcmode="lin" valueType="num">
                                      <p:cBhvr>
                                        <p:cTn id="13" dur="500" fill="hold"/>
                                        <p:tgtEl>
                                          <p:spTgt spid="2051">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2051">
                                            <p:txEl>
                                              <p:pRg st="1" end="1"/>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2051">
                                            <p:txEl>
                                              <p:pRg st="1" end="1"/>
                                            </p:txEl>
                                          </p:spTgt>
                                        </p:tgtEl>
                                        <p:attrNameLst>
                                          <p:attrName>ppt_c</p:attrName>
                                        </p:attrNameLst>
                                      </p:cBhvr>
                                      <p:to>
                                        <a:schemeClr val="folHlink"/>
                                      </p:to>
                                    </p:animClr>
                                  </p:sub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2051">
                                            <p:txEl>
                                              <p:pRg st="2" end="2"/>
                                            </p:txEl>
                                          </p:spTgt>
                                        </p:tgtEl>
                                        <p:attrNameLst>
                                          <p:attrName>style.visibility</p:attrName>
                                        </p:attrNameLst>
                                      </p:cBhvr>
                                      <p:to>
                                        <p:strVal val="visible"/>
                                      </p:to>
                                    </p:set>
                                    <p:anim calcmode="lin" valueType="num">
                                      <p:cBhvr>
                                        <p:cTn id="19" dur="500" fill="hold"/>
                                        <p:tgtEl>
                                          <p:spTgt spid="2051">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2051">
                                            <p:txEl>
                                              <p:pRg st="2" end="2"/>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2051">
                                            <p:txEl>
                                              <p:pRg st="2" end="2"/>
                                            </p:txEl>
                                          </p:spTgt>
                                        </p:tgtEl>
                                        <p:attrNameLst>
                                          <p:attrName>ppt_c</p:attrName>
                                        </p:attrNameLst>
                                      </p:cBhvr>
                                      <p:to>
                                        <a:schemeClr val="folHlink"/>
                                      </p:to>
                                    </p:animClr>
                                  </p:sub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2051">
                                            <p:txEl>
                                              <p:pRg st="3" end="3"/>
                                            </p:txEl>
                                          </p:spTgt>
                                        </p:tgtEl>
                                        <p:attrNameLst>
                                          <p:attrName>style.visibility</p:attrName>
                                        </p:attrNameLst>
                                      </p:cBhvr>
                                      <p:to>
                                        <p:strVal val="visible"/>
                                      </p:to>
                                    </p:set>
                                    <p:anim calcmode="lin" valueType="num">
                                      <p:cBhvr>
                                        <p:cTn id="25" dur="500" fill="hold"/>
                                        <p:tgtEl>
                                          <p:spTgt spid="2051">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2051">
                                            <p:txEl>
                                              <p:pRg st="3" end="3"/>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2051">
                                            <p:txEl>
                                              <p:pRg st="3" end="3"/>
                                            </p:txEl>
                                          </p:spTgt>
                                        </p:tgtEl>
                                        <p:attrNameLst>
                                          <p:attrName>ppt_c</p:attrName>
                                        </p:attrNameLst>
                                      </p:cBhvr>
                                      <p:to>
                                        <a:schemeClr val="folHlink"/>
                                      </p:to>
                                    </p:animClr>
                                  </p:sub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2051">
                                            <p:txEl>
                                              <p:pRg st="4" end="4"/>
                                            </p:txEl>
                                          </p:spTgt>
                                        </p:tgtEl>
                                        <p:attrNameLst>
                                          <p:attrName>style.visibility</p:attrName>
                                        </p:attrNameLst>
                                      </p:cBhvr>
                                      <p:to>
                                        <p:strVal val="visible"/>
                                      </p:to>
                                    </p:set>
                                    <p:anim calcmode="lin" valueType="num">
                                      <p:cBhvr>
                                        <p:cTn id="31" dur="500" fill="hold"/>
                                        <p:tgtEl>
                                          <p:spTgt spid="2051">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2051">
                                            <p:txEl>
                                              <p:pRg st="4" end="4"/>
                                            </p:txEl>
                                          </p:spTgt>
                                        </p:tgtEl>
                                        <p:attrNameLst>
                                          <p:attrName>ppt_h</p:attrName>
                                        </p:attrNameLst>
                                      </p:cBhvr>
                                      <p:tavLst>
                                        <p:tav tm="0">
                                          <p:val>
                                            <p:fltVal val="0"/>
                                          </p:val>
                                        </p:tav>
                                        <p:tav tm="100000">
                                          <p:val>
                                            <p:strVal val="#ppt_h"/>
                                          </p:val>
                                        </p:tav>
                                      </p:tavLst>
                                    </p:anim>
                                  </p:childTnLst>
                                  <p:subTnLst>
                                    <p:animClr>
                                      <p:cBhvr override="childStyle">
                                        <p:cTn dur="1" fill="hold" display="0" masterRel="nextClick" afterEffect="1"/>
                                        <p:tgtEl>
                                          <p:spTgt spid="2051">
                                            <p:txEl>
                                              <p:pRg st="4" end="4"/>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3352800" y="152400"/>
            <a:ext cx="1371600" cy="609600"/>
          </a:xfrm>
        </p:spPr>
        <p:txBody>
          <a:bodyPr/>
          <a:lstStyle/>
          <a:p>
            <a:r>
              <a:rPr lang="en-US" sz="4000" b="1" dirty="0" smtClean="0">
                <a:solidFill>
                  <a:schemeClr val="accent2"/>
                </a:solidFill>
                <a:latin typeface="Arial" pitchFamily="34" charset="0"/>
                <a:cs typeface="Arial" pitchFamily="34" charset="0"/>
              </a:rPr>
              <a:t>P</a:t>
            </a:r>
            <a:r>
              <a:rPr lang="en-US" sz="4000" b="1" dirty="0">
                <a:solidFill>
                  <a:schemeClr val="accent2"/>
                </a:solidFill>
                <a:latin typeface="Arial" pitchFamily="34" charset="0"/>
                <a:cs typeface="Arial" pitchFamily="34" charset="0"/>
              </a:rPr>
              <a:t>. </a:t>
            </a:r>
            <a:r>
              <a:rPr lang="en-US" sz="4000" b="1" dirty="0" smtClean="0">
                <a:solidFill>
                  <a:schemeClr val="accent2"/>
                </a:solidFill>
                <a:latin typeface="Arial" pitchFamily="34" charset="0"/>
                <a:cs typeface="Arial" pitchFamily="34" charset="0"/>
              </a:rPr>
              <a:t>25</a:t>
            </a:r>
            <a:endParaRPr lang="en-US" sz="4000" b="1" dirty="0">
              <a:solidFill>
                <a:schemeClr val="accent2"/>
              </a:solidFill>
              <a:latin typeface="Arial" pitchFamily="34" charset="0"/>
              <a:cs typeface="Arial" pitchFamily="34" charset="0"/>
            </a:endParaRPr>
          </a:p>
        </p:txBody>
      </p:sp>
      <p:sp>
        <p:nvSpPr>
          <p:cNvPr id="5" name="Rectangle 3"/>
          <p:cNvSpPr txBox="1">
            <a:spLocks noChangeArrowheads="1"/>
          </p:cNvSpPr>
          <p:nvPr/>
        </p:nvSpPr>
        <p:spPr>
          <a:xfrm>
            <a:off x="381000" y="838200"/>
            <a:ext cx="3657600" cy="5791200"/>
          </a:xfrm>
          <a:prstGeom prst="rect">
            <a:avLst/>
          </a:prstGeom>
        </p:spPr>
        <p:txBody>
          <a:bodyPr/>
          <a:lstStyle/>
          <a:p>
            <a:pPr marL="533400" marR="0" lvl="0" indent="-533400" algn="l" defTabSz="914400" rtl="0" eaLnBrk="1" fontAlgn="base" latinLnBrk="0" hangingPunct="1">
              <a:lnSpc>
                <a:spcPct val="90000"/>
              </a:lnSpc>
              <a:spcBef>
                <a:spcPct val="20000"/>
              </a:spcBef>
              <a:spcAft>
                <a:spcPct val="0"/>
              </a:spcAft>
              <a:buClrTx/>
              <a:buSzTx/>
              <a:buFontTx/>
              <a:buAutoNum type="arabicParenR" startAt="2"/>
              <a:tabLst/>
              <a:defRPr/>
            </a:pPr>
            <a:r>
              <a:rPr kumimoji="0" lang="en-US" sz="4400" b="0" i="0" u="none" strike="noStrike" kern="0" cap="none" spc="0" normalizeH="0" baseline="0" noProof="0" dirty="0" smtClean="0">
                <a:ln>
                  <a:noFill/>
                </a:ln>
                <a:solidFill>
                  <a:schemeClr val="tx1"/>
                </a:solidFill>
                <a:effectLst/>
                <a:uLnTx/>
                <a:uFillTx/>
                <a:latin typeface="+mn-lt"/>
                <a:ea typeface="+mn-ea"/>
                <a:cs typeface="+mn-cs"/>
              </a:rPr>
              <a:t>            In </a:t>
            </a:r>
          </a:p>
          <a:p>
            <a:pPr marL="533400" marR="0" lvl="0" indent="-533400" algn="l" defTabSz="914400" rtl="0" eaLnBrk="1" fontAlgn="base" latinLnBrk="0" hangingPunct="1">
              <a:lnSpc>
                <a:spcPct val="90000"/>
              </a:lnSpc>
              <a:spcBef>
                <a:spcPct val="20000"/>
              </a:spcBef>
              <a:spcAft>
                <a:spcPct val="0"/>
              </a:spcAft>
              <a:buClrTx/>
              <a:buSzTx/>
              <a:buFontTx/>
              <a:buAutoNum type="arabicParenR" startAt="2"/>
              <a:tabLst/>
              <a:defRPr/>
            </a:pPr>
            <a:endParaRPr kumimoji="0" lang="en-US" sz="4400" b="0" i="0" u="none" strike="noStrike" kern="0" cap="none" spc="0" normalizeH="0" baseline="0" noProof="0" dirty="0" smtClean="0">
              <a:ln>
                <a:noFill/>
              </a:ln>
              <a:solidFill>
                <a:schemeClr val="tx1"/>
              </a:solidFill>
              <a:effectLst/>
              <a:uLnTx/>
              <a:uFillTx/>
              <a:latin typeface="+mn-lt"/>
              <a:ea typeface="+mn-ea"/>
              <a:cs typeface="+mn-cs"/>
            </a:endParaRPr>
          </a:p>
          <a:p>
            <a:pPr marL="533400" marR="0" lvl="0" indent="-533400" algn="l" defTabSz="914400" rtl="0" eaLnBrk="1" fontAlgn="base" latinLnBrk="0" hangingPunct="1">
              <a:lnSpc>
                <a:spcPct val="90000"/>
              </a:lnSpc>
              <a:spcBef>
                <a:spcPct val="20000"/>
              </a:spcBef>
              <a:spcAft>
                <a:spcPct val="0"/>
              </a:spcAft>
              <a:buClrTx/>
              <a:buSzTx/>
              <a:buFontTx/>
              <a:buAutoNum type="arabicParenR" startAt="2"/>
              <a:tabLst/>
              <a:defRPr/>
            </a:pPr>
            <a:r>
              <a:rPr kumimoji="0" lang="en-US" sz="5400" b="0" i="0" u="none" strike="noStrike" kern="0" cap="none" spc="0" normalizeH="0" baseline="0" noProof="0" dirty="0" smtClean="0">
                <a:ln>
                  <a:noFill/>
                </a:ln>
                <a:solidFill>
                  <a:schemeClr val="tx1"/>
                </a:solidFill>
                <a:effectLst/>
                <a:uLnTx/>
                <a:uFillTx/>
                <a:latin typeface="+mn-lt"/>
                <a:ea typeface="+mn-ea"/>
                <a:cs typeface="+mn-cs"/>
              </a:rPr>
              <a:t>   </a:t>
            </a:r>
            <a:r>
              <a:rPr kumimoji="0" lang="en-US" sz="5400" b="0" i="0" u="none" strike="noStrike" kern="0" cap="none" spc="0" normalizeH="0" baseline="0" noProof="0" dirty="0" smtClean="0">
                <a:ln>
                  <a:noFill/>
                </a:ln>
                <a:solidFill>
                  <a:srgbClr val="FF3300"/>
                </a:solidFill>
                <a:effectLst/>
                <a:uLnTx/>
                <a:uFillTx/>
                <a:latin typeface="+mn-lt"/>
                <a:ea typeface="+mn-ea"/>
                <a:cs typeface="+mn-cs"/>
              </a:rPr>
              <a:t>.</a:t>
            </a:r>
            <a:r>
              <a:rPr kumimoji="0" lang="en-US" sz="4400" b="0" i="0" u="none" strike="noStrike" kern="0" cap="none" spc="0" normalizeH="0" baseline="0" noProof="0" dirty="0" smtClean="0">
                <a:ln>
                  <a:noFill/>
                </a:ln>
                <a:solidFill>
                  <a:schemeClr val="tx1"/>
                </a:solidFill>
                <a:effectLst/>
                <a:uLnTx/>
                <a:uFillTx/>
                <a:latin typeface="+mn-lt"/>
                <a:ea typeface="+mn-ea"/>
                <a:cs typeface="+mn-cs"/>
              </a:rPr>
              <a:t> After</a:t>
            </a:r>
          </a:p>
          <a:p>
            <a:pPr marL="533400" marR="0" lvl="0" indent="-533400" algn="l" defTabSz="914400" rtl="0" eaLnBrk="1" fontAlgn="base" latinLnBrk="0" hangingPunct="1">
              <a:lnSpc>
                <a:spcPct val="90000"/>
              </a:lnSpc>
              <a:spcBef>
                <a:spcPct val="20000"/>
              </a:spcBef>
              <a:spcAft>
                <a:spcPct val="0"/>
              </a:spcAft>
              <a:buClrTx/>
              <a:buSzTx/>
              <a:buFontTx/>
              <a:buAutoNum type="arabicParenR" startAt="2"/>
              <a:tabLst/>
              <a:defRPr/>
            </a:pPr>
            <a:endParaRPr kumimoji="0" lang="en-US" sz="4400" b="0" i="0" u="none" strike="noStrike" kern="0" cap="none" spc="0" normalizeH="0" baseline="0" noProof="0" dirty="0" smtClean="0">
              <a:ln>
                <a:noFill/>
              </a:ln>
              <a:solidFill>
                <a:schemeClr val="tx1"/>
              </a:solidFill>
              <a:effectLst/>
              <a:uLnTx/>
              <a:uFillTx/>
              <a:latin typeface="+mn-lt"/>
              <a:ea typeface="+mn-ea"/>
              <a:cs typeface="+mn-cs"/>
            </a:endParaRPr>
          </a:p>
          <a:p>
            <a:pPr marL="533400" marR="0" lvl="0" indent="-533400" algn="l" defTabSz="914400" rtl="0" eaLnBrk="1" fontAlgn="base" latinLnBrk="0" hangingPunct="1">
              <a:lnSpc>
                <a:spcPct val="90000"/>
              </a:lnSpc>
              <a:spcBef>
                <a:spcPct val="20000"/>
              </a:spcBef>
              <a:spcAft>
                <a:spcPct val="0"/>
              </a:spcAft>
              <a:buClrTx/>
              <a:buSzTx/>
              <a:buFontTx/>
              <a:buAutoNum type="arabicParenR" startAt="2"/>
              <a:tabLst/>
              <a:defRPr/>
            </a:pPr>
            <a:r>
              <a:rPr kumimoji="0" lang="en-US" sz="4400" b="0" i="0" u="none" strike="noStrike" kern="0" cap="none" spc="0" normalizeH="0" baseline="0" noProof="0" dirty="0" smtClean="0">
                <a:ln>
                  <a:noFill/>
                </a:ln>
                <a:solidFill>
                  <a:schemeClr val="tx1"/>
                </a:solidFill>
                <a:effectLst/>
                <a:uLnTx/>
                <a:uFillTx/>
                <a:latin typeface="+mn-lt"/>
                <a:ea typeface="+mn-ea"/>
                <a:cs typeface="+mn-cs"/>
              </a:rPr>
              <a:t>  drunk </a:t>
            </a:r>
            <a:r>
              <a:rPr kumimoji="0" lang="en-US" sz="5400" b="0" i="0" u="none" strike="noStrike" kern="0" cap="none" spc="0" normalizeH="0" baseline="0" noProof="0" dirty="0" smtClean="0">
                <a:ln>
                  <a:noFill/>
                </a:ln>
                <a:solidFill>
                  <a:srgbClr val="FF3300"/>
                </a:solidFill>
                <a:effectLst/>
                <a:uLnTx/>
                <a:uFillTx/>
                <a:latin typeface="+mn-lt"/>
                <a:ea typeface="+mn-ea"/>
                <a:cs typeface="+mn-cs"/>
              </a:rPr>
              <a:t>,</a:t>
            </a:r>
          </a:p>
          <a:p>
            <a:pPr marL="533400" marR="0" lvl="0" indent="-533400" algn="l" defTabSz="914400" rtl="0" eaLnBrk="1" fontAlgn="base" latinLnBrk="0" hangingPunct="1">
              <a:lnSpc>
                <a:spcPct val="90000"/>
              </a:lnSpc>
              <a:spcBef>
                <a:spcPct val="20000"/>
              </a:spcBef>
              <a:spcAft>
                <a:spcPct val="0"/>
              </a:spcAft>
              <a:buClrTx/>
              <a:buSzTx/>
              <a:buFontTx/>
              <a:buAutoNum type="arabicParenR" startAt="2"/>
              <a:tabLst/>
              <a:defRPr/>
            </a:pPr>
            <a:endParaRPr kumimoji="0" lang="en-US" sz="4400" b="0" i="0" u="none" strike="noStrike" kern="0" cap="none" spc="0" normalizeH="0" baseline="0" noProof="0" dirty="0" smtClean="0">
              <a:ln>
                <a:noFill/>
              </a:ln>
              <a:solidFill>
                <a:schemeClr val="tx1"/>
              </a:solidFill>
              <a:effectLst/>
              <a:uLnTx/>
              <a:uFillTx/>
              <a:latin typeface="+mn-lt"/>
              <a:ea typeface="+mn-ea"/>
              <a:cs typeface="+mn-cs"/>
            </a:endParaRPr>
          </a:p>
          <a:p>
            <a:pPr marL="533400" marR="0" lvl="0" indent="-533400" algn="l" defTabSz="914400" rtl="0" eaLnBrk="1" fontAlgn="base" latinLnBrk="0" hangingPunct="1">
              <a:lnSpc>
                <a:spcPct val="90000"/>
              </a:lnSpc>
              <a:spcBef>
                <a:spcPct val="20000"/>
              </a:spcBef>
              <a:spcAft>
                <a:spcPct val="0"/>
              </a:spcAft>
              <a:buClrTx/>
              <a:buSzTx/>
              <a:buFontTx/>
              <a:buAutoNum type="arabicParenR" startAt="2"/>
              <a:tabLst/>
              <a:defRPr/>
            </a:pPr>
            <a:r>
              <a:rPr kumimoji="0" lang="en-US" sz="5400" b="0" i="0" u="none" strike="noStrike" kern="0" cap="none" spc="0" normalizeH="0" baseline="0" noProof="0" dirty="0" smtClean="0">
                <a:ln>
                  <a:noFill/>
                </a:ln>
                <a:solidFill>
                  <a:schemeClr val="tx1"/>
                </a:solidFill>
                <a:effectLst/>
                <a:uLnTx/>
                <a:uFillTx/>
                <a:latin typeface="+mn-lt"/>
                <a:ea typeface="+mn-ea"/>
                <a:cs typeface="+mn-cs"/>
              </a:rPr>
              <a:t>   </a:t>
            </a:r>
            <a:r>
              <a:rPr kumimoji="0" lang="en-US" sz="5400" b="0" i="0" u="none" strike="noStrike" kern="0" cap="none" spc="0" normalizeH="0" baseline="0" noProof="0" dirty="0" smtClean="0">
                <a:ln>
                  <a:noFill/>
                </a:ln>
                <a:solidFill>
                  <a:srgbClr val="FF3300"/>
                </a:solidFill>
                <a:effectLst/>
                <a:uLnTx/>
                <a:uFillTx/>
                <a:latin typeface="+mn-lt"/>
                <a:ea typeface="+mn-ea"/>
                <a:cs typeface="+mn-cs"/>
              </a:rPr>
              <a:t>.</a:t>
            </a:r>
            <a:r>
              <a:rPr kumimoji="0" lang="en-US" sz="4400" b="0" i="0" u="none" strike="noStrike" kern="0" cap="none" spc="0" normalizeH="0" baseline="0" noProof="0" dirty="0" smtClean="0">
                <a:ln>
                  <a:noFill/>
                </a:ln>
                <a:solidFill>
                  <a:schemeClr val="tx1"/>
                </a:solidFill>
                <a:effectLst/>
                <a:uLnTx/>
                <a:uFillTx/>
                <a:latin typeface="+mn-lt"/>
                <a:ea typeface="+mn-ea"/>
                <a:cs typeface="+mn-cs"/>
              </a:rPr>
              <a:t> They</a:t>
            </a:r>
          </a:p>
        </p:txBody>
      </p:sp>
      <p:sp>
        <p:nvSpPr>
          <p:cNvPr id="9" name="Rectangle 4"/>
          <p:cNvSpPr txBox="1">
            <a:spLocks noChangeArrowheads="1"/>
          </p:cNvSpPr>
          <p:nvPr/>
        </p:nvSpPr>
        <p:spPr>
          <a:xfrm>
            <a:off x="5334000" y="914400"/>
            <a:ext cx="3810000" cy="5943600"/>
          </a:xfrm>
          <a:prstGeom prst="rect">
            <a:avLst/>
          </a:prstGeom>
        </p:spPr>
        <p:txBody>
          <a:bodyPr/>
          <a:lstStyle/>
          <a:p>
            <a:pPr marL="533400" marR="0" lvl="0" indent="-533400" algn="l" defTabSz="914400" rtl="0" eaLnBrk="1" fontAlgn="base" latinLnBrk="0" hangingPunct="1">
              <a:lnSpc>
                <a:spcPct val="90000"/>
              </a:lnSpc>
              <a:spcBef>
                <a:spcPct val="20000"/>
              </a:spcBef>
              <a:spcAft>
                <a:spcPct val="0"/>
              </a:spcAft>
              <a:buClrTx/>
              <a:buSzTx/>
              <a:buFontTx/>
              <a:buAutoNum type="arabicParenR" startAt="6"/>
              <a:tabLst/>
              <a:defRPr/>
            </a:pPr>
            <a:r>
              <a:rPr kumimoji="0" lang="en-US" sz="4400" b="0" i="0" u="none" strike="noStrike" kern="0" cap="none" spc="0" normalizeH="0" baseline="0" noProof="0" dirty="0" smtClean="0">
                <a:ln>
                  <a:noFill/>
                </a:ln>
                <a:solidFill>
                  <a:schemeClr val="tx1"/>
                </a:solidFill>
                <a:effectLst/>
                <a:uLnTx/>
                <a:uFillTx/>
                <a:latin typeface="+mn-lt"/>
                <a:ea typeface="+mn-ea"/>
                <a:cs typeface="+mn-cs"/>
              </a:rPr>
              <a:t>   </a:t>
            </a:r>
            <a:r>
              <a:rPr kumimoji="0" lang="en-US" sz="4400" b="0" i="0" u="none" strike="noStrike" kern="0" cap="none" spc="0" normalizeH="0" baseline="0" noProof="0" dirty="0" err="1" smtClean="0">
                <a:ln>
                  <a:noFill/>
                </a:ln>
                <a:solidFill>
                  <a:schemeClr val="tx1"/>
                </a:solidFill>
                <a:effectLst/>
                <a:uLnTx/>
                <a:uFillTx/>
                <a:latin typeface="+mn-lt"/>
                <a:ea typeface="+mn-ea"/>
                <a:cs typeface="+mn-cs"/>
              </a:rPr>
              <a:t>Eid</a:t>
            </a:r>
            <a:r>
              <a:rPr kumimoji="0" lang="en-US" sz="4400" b="0" i="0" u="none" strike="noStrike" kern="0" cap="none" spc="0" normalizeH="0" baseline="0" noProof="0" dirty="0" smtClean="0">
                <a:ln>
                  <a:noFill/>
                </a:ln>
                <a:solidFill>
                  <a:schemeClr val="tx1"/>
                </a:solidFill>
                <a:effectLst/>
                <a:uLnTx/>
                <a:uFillTx/>
                <a:latin typeface="+mn-lt"/>
                <a:ea typeface="+mn-ea"/>
                <a:cs typeface="+mn-cs"/>
              </a:rPr>
              <a:t> </a:t>
            </a:r>
            <a:r>
              <a:rPr kumimoji="0" lang="en-US" sz="5400" b="0" i="0" u="none" strike="noStrike" kern="0" cap="none" spc="0" normalizeH="0" baseline="0" noProof="0" dirty="0" smtClean="0">
                <a:ln>
                  <a:noFill/>
                </a:ln>
                <a:solidFill>
                  <a:srgbClr val="FF3300"/>
                </a:solidFill>
                <a:effectLst/>
                <a:uLnTx/>
                <a:uFillTx/>
                <a:latin typeface="+mn-lt"/>
                <a:ea typeface="+mn-ea"/>
                <a:cs typeface="+mn-cs"/>
              </a:rPr>
              <a:t>,</a:t>
            </a:r>
          </a:p>
          <a:p>
            <a:pPr marL="533400" marR="0" lvl="0" indent="-533400" algn="l" defTabSz="914400" rtl="0" eaLnBrk="1" fontAlgn="base" latinLnBrk="0" hangingPunct="1">
              <a:lnSpc>
                <a:spcPct val="90000"/>
              </a:lnSpc>
              <a:spcBef>
                <a:spcPct val="20000"/>
              </a:spcBef>
              <a:spcAft>
                <a:spcPct val="0"/>
              </a:spcAft>
              <a:buClrTx/>
              <a:buSzTx/>
              <a:buFontTx/>
              <a:buAutoNum type="arabicParenR" startAt="6"/>
              <a:tabLst/>
              <a:defRPr/>
            </a:pPr>
            <a:endParaRPr kumimoji="0" lang="en-US" sz="4400" b="0" i="0" u="none" strike="noStrike" kern="0" cap="none" spc="0" normalizeH="0" baseline="0" noProof="0" dirty="0" smtClean="0">
              <a:ln>
                <a:noFill/>
              </a:ln>
              <a:solidFill>
                <a:srgbClr val="FF3300"/>
              </a:solidFill>
              <a:effectLst/>
              <a:uLnTx/>
              <a:uFillTx/>
              <a:latin typeface="+mn-lt"/>
              <a:ea typeface="+mn-ea"/>
              <a:cs typeface="+mn-cs"/>
            </a:endParaRPr>
          </a:p>
          <a:p>
            <a:pPr marL="533400" marR="0" lvl="0" indent="-533400" algn="l" defTabSz="914400" rtl="0" eaLnBrk="1" fontAlgn="base" latinLnBrk="0" hangingPunct="1">
              <a:lnSpc>
                <a:spcPct val="90000"/>
              </a:lnSpc>
              <a:spcBef>
                <a:spcPct val="20000"/>
              </a:spcBef>
              <a:spcAft>
                <a:spcPct val="0"/>
              </a:spcAft>
              <a:buClrTx/>
              <a:buSzTx/>
              <a:buFontTx/>
              <a:buAutoNum type="arabicParenR" startAt="6"/>
              <a:tabLst/>
              <a:defRPr/>
            </a:pPr>
            <a:r>
              <a:rPr kumimoji="0" lang="en-US" sz="4400" b="0" i="0" u="none" strike="noStrike" kern="0" cap="none" spc="0" normalizeH="0" baseline="0" noProof="0" dirty="0" smtClean="0">
                <a:ln>
                  <a:noFill/>
                </a:ln>
                <a:solidFill>
                  <a:schemeClr val="tx1"/>
                </a:solidFill>
                <a:effectLst/>
                <a:uLnTx/>
                <a:uFillTx/>
                <a:latin typeface="+mn-lt"/>
                <a:ea typeface="+mn-ea"/>
                <a:cs typeface="+mn-cs"/>
              </a:rPr>
              <a:t>  </a:t>
            </a:r>
            <a:r>
              <a:rPr kumimoji="0" lang="en-US" sz="4400" b="0" i="0" u="none" strike="noStrike" kern="0" cap="none" spc="0" normalizeH="0" baseline="0" noProof="0" dirty="0" smtClean="0">
                <a:ln>
                  <a:noFill/>
                </a:ln>
                <a:solidFill>
                  <a:srgbClr val="FF3300"/>
                </a:solidFill>
                <a:effectLst/>
                <a:uLnTx/>
                <a:uFillTx/>
                <a:latin typeface="+mn-lt"/>
                <a:ea typeface="+mn-ea"/>
                <a:cs typeface="+mn-cs"/>
              </a:rPr>
              <a:t>R</a:t>
            </a:r>
            <a:r>
              <a:rPr kumimoji="0" lang="en-US" sz="4400" b="0" i="0" u="none" strike="noStrike" kern="0" cap="none" spc="0" normalizeH="0" baseline="0" noProof="0" dirty="0" smtClean="0">
                <a:ln>
                  <a:noFill/>
                </a:ln>
                <a:solidFill>
                  <a:schemeClr val="tx1"/>
                </a:solidFill>
                <a:effectLst/>
                <a:uLnTx/>
                <a:uFillTx/>
                <a:latin typeface="+mn-lt"/>
                <a:ea typeface="+mn-ea"/>
                <a:cs typeface="+mn-cs"/>
              </a:rPr>
              <a:t>amadan</a:t>
            </a:r>
          </a:p>
          <a:p>
            <a:pPr marL="533400" marR="0" lvl="0" indent="-533400" algn="l" defTabSz="914400" rtl="0" eaLnBrk="1" fontAlgn="base" latinLnBrk="0" hangingPunct="1">
              <a:lnSpc>
                <a:spcPct val="90000"/>
              </a:lnSpc>
              <a:spcBef>
                <a:spcPct val="20000"/>
              </a:spcBef>
              <a:spcAft>
                <a:spcPct val="0"/>
              </a:spcAft>
              <a:buClrTx/>
              <a:buSzTx/>
              <a:buFontTx/>
              <a:buAutoNum type="arabicParenR" startAt="6"/>
              <a:tabLst/>
              <a:defRPr/>
            </a:pPr>
            <a:endParaRPr kumimoji="0" lang="en-US" sz="4400" b="0" i="0" u="none" strike="noStrike" kern="0" cap="none" spc="0" normalizeH="0" baseline="0" noProof="0" dirty="0" smtClean="0">
              <a:ln>
                <a:noFill/>
              </a:ln>
              <a:solidFill>
                <a:schemeClr val="tx1"/>
              </a:solidFill>
              <a:effectLst/>
              <a:uLnTx/>
              <a:uFillTx/>
              <a:latin typeface="+mn-lt"/>
              <a:ea typeface="+mn-ea"/>
              <a:cs typeface="+mn-cs"/>
            </a:endParaRPr>
          </a:p>
          <a:p>
            <a:pPr marL="533400" marR="0" lvl="0" indent="-533400" algn="l" defTabSz="914400" rtl="0" eaLnBrk="1" fontAlgn="base" latinLnBrk="0" hangingPunct="1">
              <a:lnSpc>
                <a:spcPct val="90000"/>
              </a:lnSpc>
              <a:spcBef>
                <a:spcPct val="20000"/>
              </a:spcBef>
              <a:spcAft>
                <a:spcPct val="0"/>
              </a:spcAft>
              <a:buClrTx/>
              <a:buSzTx/>
              <a:buFontTx/>
              <a:buAutoNum type="arabicParenR" startAt="6"/>
              <a:tabLst/>
              <a:defRPr/>
            </a:pPr>
            <a:r>
              <a:rPr kumimoji="0" lang="en-US" sz="4400" b="0" i="0" u="none" strike="noStrike" kern="0" cap="none" spc="0" normalizeH="0" baseline="0" noProof="0" dirty="0" smtClean="0">
                <a:ln>
                  <a:noFill/>
                </a:ln>
                <a:solidFill>
                  <a:schemeClr val="tx1"/>
                </a:solidFill>
                <a:effectLst/>
                <a:uLnTx/>
                <a:uFillTx/>
                <a:latin typeface="+mn-lt"/>
                <a:ea typeface="+mn-ea"/>
                <a:cs typeface="+mn-cs"/>
              </a:rPr>
              <a:t>  dawn </a:t>
            </a:r>
            <a:r>
              <a:rPr kumimoji="0" lang="en-US" sz="5400" b="0" i="0" u="none" strike="noStrike" kern="0" cap="none" spc="0" normalizeH="0" baseline="0" noProof="0" dirty="0" smtClean="0">
                <a:ln>
                  <a:noFill/>
                </a:ln>
                <a:solidFill>
                  <a:srgbClr val="FF3300"/>
                </a:solidFill>
                <a:effectLst/>
                <a:uLnTx/>
                <a:uFillTx/>
                <a:latin typeface="+mn-lt"/>
                <a:ea typeface="+mn-ea"/>
                <a:cs typeface="+mn-cs"/>
              </a:rPr>
              <a:t>,</a:t>
            </a:r>
          </a:p>
          <a:p>
            <a:pPr marL="533400" marR="0" lvl="0" indent="-533400" algn="l" defTabSz="914400" rtl="0" eaLnBrk="1" fontAlgn="base" latinLnBrk="0" hangingPunct="1">
              <a:lnSpc>
                <a:spcPct val="90000"/>
              </a:lnSpc>
              <a:spcBef>
                <a:spcPct val="20000"/>
              </a:spcBef>
              <a:spcAft>
                <a:spcPct val="0"/>
              </a:spcAft>
              <a:buClrTx/>
              <a:buSzTx/>
              <a:buFontTx/>
              <a:buAutoNum type="arabicParenR" startAt="6"/>
              <a:tabLst/>
              <a:defRPr/>
            </a:pPr>
            <a:endParaRPr kumimoji="0" lang="en-US" sz="4400" b="0" i="0" u="none" strike="noStrike" kern="0" cap="none" spc="0" normalizeH="0" baseline="0" noProof="0" dirty="0" smtClean="0">
              <a:ln>
                <a:noFill/>
              </a:ln>
              <a:solidFill>
                <a:schemeClr val="tx1"/>
              </a:solidFill>
              <a:effectLst/>
              <a:uLnTx/>
              <a:uFillTx/>
              <a:latin typeface="+mn-lt"/>
              <a:ea typeface="+mn-ea"/>
              <a:cs typeface="+mn-cs"/>
            </a:endParaRPr>
          </a:p>
          <a:p>
            <a:pPr marL="533400" marR="0" lvl="0" indent="-533400" algn="l" defTabSz="914400" rtl="0" eaLnBrk="1" fontAlgn="base" latinLnBrk="0" hangingPunct="1">
              <a:lnSpc>
                <a:spcPct val="90000"/>
              </a:lnSpc>
              <a:spcBef>
                <a:spcPct val="20000"/>
              </a:spcBef>
              <a:spcAft>
                <a:spcPct val="0"/>
              </a:spcAft>
              <a:buClrTx/>
              <a:buSzTx/>
              <a:buFontTx/>
              <a:buAutoNum type="arabicParenR" startAt="6"/>
              <a:tabLst/>
              <a:defRPr/>
            </a:pPr>
            <a:r>
              <a:rPr kumimoji="0" lang="en-US" sz="4400" b="0" i="0" u="none" strike="noStrike" kern="0" cap="none" spc="0" normalizeH="0" baseline="0" noProof="0" dirty="0" smtClean="0">
                <a:ln>
                  <a:noFill/>
                </a:ln>
                <a:solidFill>
                  <a:schemeClr val="tx1"/>
                </a:solidFill>
                <a:effectLst/>
                <a:uLnTx/>
                <a:uFillTx/>
                <a:latin typeface="+mn-lt"/>
                <a:ea typeface="+mn-ea"/>
                <a:cs typeface="+mn-cs"/>
              </a:rPr>
              <a:t>  begins </a:t>
            </a:r>
            <a:r>
              <a:rPr kumimoji="0" lang="en-US" sz="5400" b="0" i="0" u="none" strike="noStrike" kern="0" cap="none" spc="0" normalizeH="0" baseline="0" noProof="0" dirty="0" smtClean="0">
                <a:ln>
                  <a:noFill/>
                </a:ln>
                <a:solidFill>
                  <a:srgbClr val="FF3300"/>
                </a:solidFill>
                <a:effectLst/>
                <a:uLnTx/>
                <a:uFillTx/>
                <a:latin typeface="+mn-lt"/>
                <a:ea typeface="+mn-ea"/>
                <a:cs typeface="+mn-cs"/>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
                                            <p:txEl>
                                              <p:pRg st="0" end="0"/>
                                            </p:txEl>
                                          </p:spTgt>
                                        </p:tgtEl>
                                        <p:attrNameLst>
                                          <p:attrName>style.visibility</p:attrName>
                                        </p:attrNameLst>
                                      </p:cBhvr>
                                      <p:to>
                                        <p:strVal val="visible"/>
                                      </p:to>
                                    </p:set>
                                    <p:anim calcmode="lin" valueType="num">
                                      <p:cBhvr additive="base">
                                        <p:cTn id="31" dur="500" fill="hold"/>
                                        <p:tgtEl>
                                          <p:spTgt spid="9">
                                            <p:txEl>
                                              <p:pRg st="0" end="0"/>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9">
                                            <p:txEl>
                                              <p:pRg st="2" end="2"/>
                                            </p:txEl>
                                          </p:spTgt>
                                        </p:tgtEl>
                                        <p:attrNameLst>
                                          <p:attrName>style.visibility</p:attrName>
                                        </p:attrNameLst>
                                      </p:cBhvr>
                                      <p:to>
                                        <p:strVal val="visible"/>
                                      </p:to>
                                    </p:set>
                                    <p:anim calcmode="lin" valueType="num">
                                      <p:cBhvr additive="base">
                                        <p:cTn id="37" dur="500" fill="hold"/>
                                        <p:tgtEl>
                                          <p:spTgt spid="9">
                                            <p:txEl>
                                              <p:pRg st="2" end="2"/>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9">
                                            <p:txEl>
                                              <p:pRg st="4" end="4"/>
                                            </p:txEl>
                                          </p:spTgt>
                                        </p:tgtEl>
                                        <p:attrNameLst>
                                          <p:attrName>style.visibility</p:attrName>
                                        </p:attrNameLst>
                                      </p:cBhvr>
                                      <p:to>
                                        <p:strVal val="visible"/>
                                      </p:to>
                                    </p:set>
                                    <p:anim calcmode="lin" valueType="num">
                                      <p:cBhvr additive="base">
                                        <p:cTn id="43" dur="500" fill="hold"/>
                                        <p:tgtEl>
                                          <p:spTgt spid="9">
                                            <p:txEl>
                                              <p:pRg st="4" end="4"/>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9">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9">
                                            <p:txEl>
                                              <p:pRg st="6" end="6"/>
                                            </p:txEl>
                                          </p:spTgt>
                                        </p:tgtEl>
                                        <p:attrNameLst>
                                          <p:attrName>style.visibility</p:attrName>
                                        </p:attrNameLst>
                                      </p:cBhvr>
                                      <p:to>
                                        <p:strVal val="visible"/>
                                      </p:to>
                                    </p:set>
                                    <p:anim calcmode="lin" valueType="num">
                                      <p:cBhvr additive="base">
                                        <p:cTn id="49" dur="500" fill="hold"/>
                                        <p:tgtEl>
                                          <p:spTgt spid="9">
                                            <p:txEl>
                                              <p:pRg st="6" end="6"/>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9">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P spid="9"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a:xfrm>
            <a:off x="0" y="0"/>
            <a:ext cx="1981200" cy="685799"/>
          </a:xfrm>
        </p:spPr>
        <p:txBody>
          <a:bodyPr/>
          <a:lstStyle/>
          <a:p>
            <a:r>
              <a:rPr lang="en-US" sz="6000" b="1" dirty="0" smtClean="0">
                <a:solidFill>
                  <a:schemeClr val="accent2"/>
                </a:solidFill>
                <a:latin typeface="Arial" pitchFamily="34" charset="0"/>
                <a:cs typeface="Arial" pitchFamily="34" charset="0"/>
              </a:rPr>
              <a:t>P</a:t>
            </a:r>
            <a:r>
              <a:rPr lang="en-US" sz="6000" b="1" dirty="0">
                <a:solidFill>
                  <a:schemeClr val="accent2"/>
                </a:solidFill>
                <a:latin typeface="Arial" pitchFamily="34" charset="0"/>
                <a:cs typeface="Arial" pitchFamily="34" charset="0"/>
              </a:rPr>
              <a:t>. </a:t>
            </a:r>
            <a:r>
              <a:rPr lang="en-US" sz="6000" b="1" dirty="0" smtClean="0">
                <a:solidFill>
                  <a:schemeClr val="accent2"/>
                </a:solidFill>
                <a:latin typeface="Arial" pitchFamily="34" charset="0"/>
                <a:cs typeface="Arial" pitchFamily="34" charset="0"/>
              </a:rPr>
              <a:t>28</a:t>
            </a:r>
            <a:endParaRPr lang="en-US" sz="6000" b="1" dirty="0">
              <a:solidFill>
                <a:schemeClr val="accent2"/>
              </a:solidFill>
              <a:latin typeface="Arial" pitchFamily="34" charset="0"/>
              <a:cs typeface="Arial" pitchFamily="34" charset="0"/>
            </a:endParaRPr>
          </a:p>
        </p:txBody>
      </p:sp>
      <p:sp>
        <p:nvSpPr>
          <p:cNvPr id="6" name="عنوان فرعي 5"/>
          <p:cNvSpPr>
            <a:spLocks noGrp="1"/>
          </p:cNvSpPr>
          <p:nvPr>
            <p:ph type="subTitle" idx="1"/>
          </p:nvPr>
        </p:nvSpPr>
        <p:spPr>
          <a:xfrm>
            <a:off x="228600" y="762000"/>
            <a:ext cx="8686800" cy="5715000"/>
          </a:xfrm>
        </p:spPr>
        <p:txBody>
          <a:bodyPr/>
          <a:lstStyle/>
          <a:p>
            <a:r>
              <a:rPr lang="en-US" sz="2700" smtClean="0">
                <a:solidFill>
                  <a:schemeClr val="tx1"/>
                </a:solidFill>
                <a:latin typeface="+mn-lt"/>
                <a:ea typeface="+mn-ea"/>
                <a:cs typeface="+mn-cs"/>
              </a:rPr>
              <a:t> </a:t>
            </a:r>
            <a:endParaRPr lang="en-US" b="1" dirty="0" smtClean="0">
              <a:solidFill>
                <a:schemeClr val="tx1"/>
              </a:solidFill>
              <a:latin typeface="+mn-lt"/>
              <a:ea typeface="+mn-ea"/>
              <a:cs typeface="+mn-cs"/>
            </a:endParaRPr>
          </a:p>
          <a:p>
            <a:pPr rtl="1"/>
            <a:r>
              <a:rPr lang="en-US" sz="2700" dirty="0"/>
              <a:t> </a:t>
            </a:r>
            <a:r>
              <a:rPr lang="en-US" sz="2800" dirty="0">
                <a:solidFill>
                  <a:schemeClr val="tx1"/>
                </a:solidFill>
                <a:latin typeface="+mn-lt"/>
                <a:ea typeface="+mn-ea"/>
                <a:cs typeface="+mn-cs"/>
              </a:rPr>
              <a:t>Travel means moving from one place to another. In the past, People used to travel on animals such as </a:t>
            </a:r>
            <a:r>
              <a:rPr lang="en-GB" sz="2800" dirty="0">
                <a:solidFill>
                  <a:schemeClr val="tx1"/>
                </a:solidFill>
                <a:latin typeface="+mn-lt"/>
                <a:ea typeface="+mn-ea"/>
                <a:cs typeface="+mn-cs"/>
              </a:rPr>
              <a:t>Camels &amp; Donkeys. But it was very difficult to move</a:t>
            </a:r>
            <a:r>
              <a:rPr lang="en-US" sz="2800" dirty="0">
                <a:solidFill>
                  <a:schemeClr val="tx1"/>
                </a:solidFill>
                <a:latin typeface="+mn-lt"/>
                <a:ea typeface="+mn-ea"/>
                <a:cs typeface="+mn-cs"/>
              </a:rPr>
              <a:t> from one place to another. Nowadays, there are many </a:t>
            </a:r>
            <a:r>
              <a:rPr lang="en-GB" sz="2800" dirty="0">
                <a:solidFill>
                  <a:schemeClr val="tx1"/>
                </a:solidFill>
                <a:latin typeface="+mn-lt"/>
                <a:ea typeface="+mn-ea"/>
                <a:cs typeface="+mn-cs"/>
              </a:rPr>
              <a:t>easier &amp; more comfortable</a:t>
            </a:r>
            <a:r>
              <a:rPr lang="en-US" sz="2800" dirty="0">
                <a:solidFill>
                  <a:schemeClr val="tx1"/>
                </a:solidFill>
                <a:latin typeface="+mn-lt"/>
                <a:ea typeface="+mn-ea"/>
                <a:cs typeface="+mn-cs"/>
              </a:rPr>
              <a:t> ways to travel such as cars, trains and planes. </a:t>
            </a:r>
          </a:p>
          <a:p>
            <a:pPr rtl="1"/>
            <a:r>
              <a:rPr lang="en-US" sz="2800" dirty="0">
                <a:solidFill>
                  <a:schemeClr val="tx1"/>
                </a:solidFill>
                <a:latin typeface="+mn-lt"/>
                <a:ea typeface="+mn-ea"/>
                <a:cs typeface="+mn-cs"/>
              </a:rPr>
              <a:t>             People prefer to travel by airplanes because they are faster, enjoyable &amp; </a:t>
            </a:r>
            <a:r>
              <a:rPr lang="en-GB" sz="2800" dirty="0">
                <a:solidFill>
                  <a:schemeClr val="tx1"/>
                </a:solidFill>
                <a:latin typeface="+mn-lt"/>
                <a:ea typeface="+mn-ea"/>
                <a:cs typeface="+mn-cs"/>
              </a:rPr>
              <a:t>You can have a good services by the flight attendant</a:t>
            </a:r>
            <a:r>
              <a:rPr lang="en-US" sz="2800" dirty="0">
                <a:solidFill>
                  <a:schemeClr val="tx1"/>
                </a:solidFill>
                <a:latin typeface="+mn-lt"/>
                <a:ea typeface="+mn-ea"/>
                <a:cs typeface="+mn-cs"/>
              </a:rPr>
              <a:t>. </a:t>
            </a:r>
            <a:r>
              <a:rPr lang="en-GB" sz="2800" dirty="0">
                <a:solidFill>
                  <a:schemeClr val="tx1"/>
                </a:solidFill>
                <a:latin typeface="+mn-lt"/>
                <a:ea typeface="+mn-ea"/>
                <a:cs typeface="+mn-cs"/>
              </a:rPr>
              <a:t>In Saudi Arabia air travel Began </a:t>
            </a:r>
            <a:r>
              <a:rPr lang="en-US" sz="2800" dirty="0">
                <a:solidFill>
                  <a:schemeClr val="tx1"/>
                </a:solidFill>
                <a:latin typeface="+mn-lt"/>
                <a:ea typeface="+mn-ea"/>
                <a:cs typeface="+mn-cs"/>
              </a:rPr>
              <a:t>in </a:t>
            </a:r>
            <a:r>
              <a:rPr lang="en-GB" sz="2800" dirty="0">
                <a:solidFill>
                  <a:schemeClr val="tx1"/>
                </a:solidFill>
                <a:latin typeface="+mn-lt"/>
                <a:ea typeface="+mn-ea"/>
                <a:cs typeface="+mn-cs"/>
              </a:rPr>
              <a:t>1947. There are more than 1oo different planes and five kinds such as Douglas DC3.</a:t>
            </a:r>
            <a:endParaRPr lang="ar-SA" sz="27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عنوان 1"/>
          <p:cNvSpPr>
            <a:spLocks noGrp="1"/>
          </p:cNvSpPr>
          <p:nvPr>
            <p:ph type="subTitle" idx="1"/>
          </p:nvPr>
        </p:nvSpPr>
        <p:spPr>
          <a:xfrm>
            <a:off x="4495800" y="609600"/>
            <a:ext cx="4419600" cy="5791200"/>
          </a:xfrm>
        </p:spPr>
        <p:txBody>
          <a:bodyPr/>
          <a:lstStyle/>
          <a:p>
            <a:pPr marL="514350" indent="-514350" algn="l" eaLnBrk="1" hangingPunct="1">
              <a:buFont typeface="+mj-lt"/>
              <a:buAutoNum type="arabicPeriod"/>
              <a:defRPr/>
            </a:pPr>
            <a:r>
              <a:rPr lang="ar-SA" sz="3600" b="1" dirty="0" smtClean="0">
                <a:solidFill>
                  <a:schemeClr val="tx2"/>
                </a:solidFill>
                <a:latin typeface="+mj-lt"/>
                <a:ea typeface="+mj-ea"/>
                <a:cs typeface="Arabic Transparent" pitchFamily="2" charset="-78"/>
              </a:rPr>
              <a:t>بداية الجمل</a:t>
            </a:r>
            <a:endParaRPr lang="en-US" sz="3600" b="1" dirty="0" smtClean="0">
              <a:solidFill>
                <a:schemeClr val="tx2"/>
              </a:solidFill>
              <a:latin typeface="+mj-lt"/>
              <a:ea typeface="+mj-ea"/>
              <a:cs typeface="Arabic Transparent" pitchFamily="2" charset="-78"/>
            </a:endParaRPr>
          </a:p>
          <a:p>
            <a:pPr marL="514350" indent="-514350" algn="l" eaLnBrk="1" hangingPunct="1">
              <a:buFont typeface="+mj-lt"/>
              <a:buAutoNum type="arabicPeriod"/>
              <a:defRPr/>
            </a:pPr>
            <a:r>
              <a:rPr lang="ar-SA" sz="3600" b="1" dirty="0" smtClean="0">
                <a:solidFill>
                  <a:schemeClr val="tx2"/>
                </a:solidFill>
                <a:latin typeface="+mj-lt"/>
                <a:ea typeface="+mj-ea"/>
                <a:cs typeface="Arabic Transparent" pitchFamily="2" charset="-78"/>
              </a:rPr>
              <a:t>أسماء الأشخاص </a:t>
            </a:r>
          </a:p>
          <a:p>
            <a:pPr marL="514350" indent="-514350" algn="l" eaLnBrk="1" hangingPunct="1">
              <a:buFont typeface="+mj-lt"/>
              <a:buAutoNum type="arabicPeriod"/>
              <a:defRPr/>
            </a:pPr>
            <a:r>
              <a:rPr lang="ar-SA" sz="3600" b="1" dirty="0" smtClean="0">
                <a:solidFill>
                  <a:schemeClr val="tx2"/>
                </a:solidFill>
                <a:cs typeface="Arabic Transparent" pitchFamily="2" charset="-78"/>
              </a:rPr>
              <a:t>ألقاب الأشخاص</a:t>
            </a:r>
          </a:p>
          <a:p>
            <a:pPr marL="514350" indent="-514350" algn="l" eaLnBrk="1" hangingPunct="1">
              <a:buFont typeface="+mj-lt"/>
              <a:buAutoNum type="arabicPeriod"/>
              <a:defRPr/>
            </a:pPr>
            <a:r>
              <a:rPr lang="ar-SA" sz="3600" b="1" dirty="0" smtClean="0">
                <a:solidFill>
                  <a:schemeClr val="tx2"/>
                </a:solidFill>
                <a:cs typeface="Arabic Transparent" pitchFamily="2" charset="-78"/>
              </a:rPr>
              <a:t>أسماء </a:t>
            </a:r>
            <a:r>
              <a:rPr lang="ar-SA" sz="3600" b="1" dirty="0" smtClean="0">
                <a:solidFill>
                  <a:schemeClr val="tx2"/>
                </a:solidFill>
                <a:cs typeface="Arabic Transparent" pitchFamily="2" charset="-78"/>
              </a:rPr>
              <a:t>اللغات والجنسيات</a:t>
            </a:r>
            <a:endParaRPr lang="en-US" sz="3600" b="1" dirty="0" smtClean="0">
              <a:solidFill>
                <a:schemeClr val="tx2"/>
              </a:solidFill>
              <a:latin typeface="+mj-lt"/>
              <a:ea typeface="+mj-ea"/>
              <a:cs typeface="Arabic Transparent" pitchFamily="2" charset="-78"/>
            </a:endParaRPr>
          </a:p>
          <a:p>
            <a:pPr marL="514350" indent="-514350" algn="l" eaLnBrk="1" hangingPunct="1">
              <a:buFont typeface="+mj-lt"/>
              <a:buAutoNum type="arabicPeriod"/>
              <a:defRPr/>
            </a:pPr>
            <a:r>
              <a:rPr lang="ar-SA" sz="3600" b="1" dirty="0" smtClean="0">
                <a:solidFill>
                  <a:schemeClr val="tx2"/>
                </a:solidFill>
                <a:latin typeface="+mj-lt"/>
                <a:ea typeface="+mj-ea"/>
                <a:cs typeface="Arabic Transparent" pitchFamily="2" charset="-78"/>
              </a:rPr>
              <a:t>أسماء الأماكن</a:t>
            </a:r>
            <a:endParaRPr lang="en-US" sz="3600" b="1" dirty="0" smtClean="0">
              <a:solidFill>
                <a:schemeClr val="tx2"/>
              </a:solidFill>
              <a:latin typeface="+mj-lt"/>
              <a:ea typeface="+mj-ea"/>
              <a:cs typeface="Arabic Transparent" pitchFamily="2" charset="-78"/>
            </a:endParaRPr>
          </a:p>
          <a:p>
            <a:pPr marL="514350" indent="-514350" algn="l" eaLnBrk="1" hangingPunct="1">
              <a:buFont typeface="+mj-lt"/>
              <a:buAutoNum type="arabicPeriod"/>
              <a:defRPr/>
            </a:pPr>
            <a:r>
              <a:rPr lang="ar-SA" sz="3600" b="1" dirty="0" smtClean="0">
                <a:solidFill>
                  <a:schemeClr val="tx2"/>
                </a:solidFill>
                <a:latin typeface="+mj-lt"/>
                <a:ea typeface="+mj-ea"/>
                <a:cs typeface="Arabic Transparent" pitchFamily="2" charset="-78"/>
              </a:rPr>
              <a:t>العناوين</a:t>
            </a:r>
            <a:endParaRPr lang="en-US" sz="3600" b="1" dirty="0" smtClean="0">
              <a:solidFill>
                <a:schemeClr val="tx2"/>
              </a:solidFill>
              <a:latin typeface="+mj-lt"/>
              <a:ea typeface="+mj-ea"/>
              <a:cs typeface="Arabic Transparent" pitchFamily="2" charset="-78"/>
            </a:endParaRPr>
          </a:p>
          <a:p>
            <a:pPr marL="514350" indent="-514350" algn="l" eaLnBrk="1" hangingPunct="1">
              <a:buFont typeface="+mj-lt"/>
              <a:buAutoNum type="arabicPeriod"/>
              <a:defRPr/>
            </a:pPr>
            <a:r>
              <a:rPr lang="ar-SA" sz="3600" b="1" dirty="0" smtClean="0">
                <a:solidFill>
                  <a:schemeClr val="tx2"/>
                </a:solidFill>
                <a:cs typeface="Arabic Transparent" pitchFamily="2" charset="-78"/>
              </a:rPr>
              <a:t>أسماء الشهور</a:t>
            </a:r>
            <a:endParaRPr lang="en-US" sz="3600" b="1" dirty="0" smtClean="0">
              <a:solidFill>
                <a:schemeClr val="tx2"/>
              </a:solidFill>
              <a:cs typeface="Arabic Transparent" pitchFamily="2" charset="-78"/>
            </a:endParaRPr>
          </a:p>
          <a:p>
            <a:pPr marL="514350" indent="-514350" algn="l" eaLnBrk="1" hangingPunct="1">
              <a:buFont typeface="+mj-lt"/>
              <a:buAutoNum type="arabicPeriod"/>
              <a:defRPr/>
            </a:pPr>
            <a:r>
              <a:rPr lang="ar-SA" sz="3600" b="1" dirty="0" smtClean="0">
                <a:solidFill>
                  <a:schemeClr val="tx2"/>
                </a:solidFill>
                <a:latin typeface="+mj-lt"/>
                <a:ea typeface="+mj-ea"/>
                <a:cs typeface="Arabic Transparent" pitchFamily="2" charset="-78"/>
              </a:rPr>
              <a:t>أسماء الأيام</a:t>
            </a:r>
            <a:endParaRPr lang="en-US" sz="3600" b="1" dirty="0" smtClean="0">
              <a:solidFill>
                <a:schemeClr val="tx2"/>
              </a:solidFill>
              <a:latin typeface="+mj-lt"/>
              <a:ea typeface="+mj-ea"/>
              <a:cs typeface="Arabic Transparent" pitchFamily="2" charset="-78"/>
            </a:endParaRPr>
          </a:p>
          <a:p>
            <a:pPr marL="514350" indent="-514350" algn="l" eaLnBrk="1" hangingPunct="1">
              <a:buFont typeface="+mj-lt"/>
              <a:buAutoNum type="arabicPeriod"/>
              <a:defRPr/>
            </a:pPr>
            <a:r>
              <a:rPr lang="en-US" sz="3600" b="1" dirty="0" smtClean="0">
                <a:solidFill>
                  <a:schemeClr val="tx2"/>
                </a:solidFill>
                <a:cs typeface="Arabic Transparent" pitchFamily="2" charset="-78"/>
              </a:rPr>
              <a:t> ' I '  </a:t>
            </a:r>
            <a:r>
              <a:rPr lang="ar-SA" sz="3600" b="1" dirty="0" smtClean="0">
                <a:solidFill>
                  <a:schemeClr val="tx2"/>
                </a:solidFill>
                <a:cs typeface="Arabic Transparent" pitchFamily="2" charset="-78"/>
              </a:rPr>
              <a:t>الضمير </a:t>
            </a:r>
            <a:endParaRPr lang="ar-SA" sz="3600" b="1" dirty="0" smtClean="0">
              <a:cs typeface="Arabic Transparent" pitchFamily="2" charset="-78"/>
            </a:endParaRPr>
          </a:p>
        </p:txBody>
      </p:sp>
      <p:sp>
        <p:nvSpPr>
          <p:cNvPr id="9" name="عنوان 1"/>
          <p:cNvSpPr txBox="1">
            <a:spLocks/>
          </p:cNvSpPr>
          <p:nvPr/>
        </p:nvSpPr>
        <p:spPr bwMode="auto">
          <a:xfrm>
            <a:off x="0" y="228600"/>
            <a:ext cx="4267200" cy="3200400"/>
          </a:xfrm>
          <a:prstGeom prst="rect">
            <a:avLst/>
          </a:prstGeom>
          <a:noFill/>
          <a:ln w="9525">
            <a:noFill/>
            <a:miter lim="800000"/>
            <a:headEnd/>
            <a:tailEnd/>
          </a:ln>
          <a:effectLst/>
        </p:spPr>
        <p:txBody>
          <a:bodyPr/>
          <a:lstStyle/>
          <a:p>
            <a:pPr marL="742950" indent="-742950" algn="ctr">
              <a:spcBef>
                <a:spcPct val="20000"/>
              </a:spcBef>
              <a:defRPr/>
            </a:pPr>
            <a:endParaRPr lang="en-US" sz="3800" b="1" kern="0" dirty="0" smtClean="0">
              <a:solidFill>
                <a:schemeClr val="accent2"/>
              </a:solidFill>
              <a:latin typeface="Arial" pitchFamily="34" charset="0"/>
              <a:ea typeface="+mj-ea"/>
              <a:cs typeface="Arial" pitchFamily="34" charset="0"/>
            </a:endParaRPr>
          </a:p>
          <a:p>
            <a:pPr marL="742950" indent="-742950" algn="ctr">
              <a:spcBef>
                <a:spcPct val="20000"/>
              </a:spcBef>
              <a:defRPr/>
            </a:pPr>
            <a:r>
              <a:rPr lang="en-US" sz="3800" b="1" kern="0" dirty="0" smtClean="0">
                <a:solidFill>
                  <a:schemeClr val="accent2"/>
                </a:solidFill>
                <a:latin typeface="Arial" pitchFamily="34" charset="0"/>
                <a:ea typeface="+mj-ea"/>
                <a:cs typeface="Arial" pitchFamily="34" charset="0"/>
              </a:rPr>
              <a:t>1.</a:t>
            </a:r>
            <a:r>
              <a:rPr lang="en-US" sz="3800" b="1" dirty="0" smtClean="0">
                <a:solidFill>
                  <a:schemeClr val="accent2"/>
                </a:solidFill>
                <a:latin typeface="Arial" pitchFamily="34" charset="0"/>
                <a:cs typeface="Arial" pitchFamily="34" charset="0"/>
              </a:rPr>
              <a:t> Capital Letter</a:t>
            </a:r>
            <a:r>
              <a:rPr lang="en-US" sz="6000" b="1" dirty="0">
                <a:solidFill>
                  <a:schemeClr val="accent2"/>
                </a:solidFill>
                <a:latin typeface="Arial" pitchFamily="34" charset="0"/>
                <a:cs typeface="Arial" pitchFamily="34" charset="0"/>
              </a:rPr>
              <a:t>	</a:t>
            </a:r>
            <a:endParaRPr lang="en-US" sz="6000" b="1" dirty="0" smtClean="0">
              <a:solidFill>
                <a:schemeClr val="accent2"/>
              </a:solidFill>
              <a:latin typeface="Arial" pitchFamily="34" charset="0"/>
              <a:cs typeface="Arial" pitchFamily="34" charset="0"/>
            </a:endParaRPr>
          </a:p>
          <a:p>
            <a:pPr marL="742950" indent="-742950" algn="ctr">
              <a:spcBef>
                <a:spcPct val="20000"/>
              </a:spcBef>
              <a:defRPr/>
            </a:pPr>
            <a:r>
              <a:rPr lang="en-US" sz="6000" b="1" dirty="0" smtClean="0">
                <a:solidFill>
                  <a:schemeClr val="accent2"/>
                </a:solidFill>
                <a:latin typeface="Arial" pitchFamily="34" charset="0"/>
                <a:cs typeface="Arial" pitchFamily="34" charset="0"/>
              </a:rPr>
              <a:t>P</a:t>
            </a:r>
            <a:r>
              <a:rPr lang="en-US" sz="6000" b="1" dirty="0">
                <a:solidFill>
                  <a:schemeClr val="accent2"/>
                </a:solidFill>
                <a:latin typeface="Arial" pitchFamily="34" charset="0"/>
                <a:cs typeface="Arial" pitchFamily="34" charset="0"/>
              </a:rPr>
              <a:t>. </a:t>
            </a:r>
            <a:r>
              <a:rPr lang="en-US" sz="6000" b="1" dirty="0" smtClean="0">
                <a:solidFill>
                  <a:schemeClr val="accent2"/>
                </a:solidFill>
                <a:latin typeface="Arial" pitchFamily="34" charset="0"/>
                <a:cs typeface="Arial" pitchFamily="34" charset="0"/>
              </a:rPr>
              <a:t>1-2-3</a:t>
            </a:r>
            <a:endParaRPr lang="en-US" sz="6000" b="1" kern="0" dirty="0">
              <a:solidFill>
                <a:schemeClr val="accent2"/>
              </a:solidFill>
              <a:latin typeface="Arial" pitchFamily="34" charset="0"/>
              <a:ea typeface="+mj-ea"/>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 calcmode="lin" valueType="num">
                                      <p:cBhvr>
                                        <p:cTn id="7" dur="500" fill="hold"/>
                                        <p:tgtEl>
                                          <p:spTgt spid="9">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9">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9">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 calcmode="lin" valueType="num">
                                      <p:cBhvr>
                                        <p:cTn id="15" dur="500" fill="hold"/>
                                        <p:tgtEl>
                                          <p:spTgt spid="9">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9">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9">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 calcmode="lin" valueType="num">
                                      <p:cBhvr>
                                        <p:cTn id="23" dur="500" fill="hold"/>
                                        <p:tgtEl>
                                          <p:spTgt spid="8">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8">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8">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8">
                                            <p:txEl>
                                              <p:pRg st="1" end="1"/>
                                            </p:txEl>
                                          </p:spTgt>
                                        </p:tgtEl>
                                        <p:attrNameLst>
                                          <p:attrName>style.visibility</p:attrName>
                                        </p:attrNameLst>
                                      </p:cBhvr>
                                      <p:to>
                                        <p:strVal val="visible"/>
                                      </p:to>
                                    </p:set>
                                    <p:anim calcmode="lin" valueType="num">
                                      <p:cBhvr>
                                        <p:cTn id="31" dur="500" fill="hold"/>
                                        <p:tgtEl>
                                          <p:spTgt spid="8">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8">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8">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9" presetClass="entr" presetSubtype="0" accel="100000" fill="hold" grpId="0" nodeType="clickEffect">
                                  <p:stCondLst>
                                    <p:cond delay="0"/>
                                  </p:stCondLst>
                                  <p:childTnLst>
                                    <p:set>
                                      <p:cBhvr>
                                        <p:cTn id="38" dur="1" fill="hold">
                                          <p:stCondLst>
                                            <p:cond delay="0"/>
                                          </p:stCondLst>
                                        </p:cTn>
                                        <p:tgtEl>
                                          <p:spTgt spid="8">
                                            <p:txEl>
                                              <p:pRg st="2" end="2"/>
                                            </p:txEl>
                                          </p:spTgt>
                                        </p:tgtEl>
                                        <p:attrNameLst>
                                          <p:attrName>style.visibility</p:attrName>
                                        </p:attrNameLst>
                                      </p:cBhvr>
                                      <p:to>
                                        <p:strVal val="visible"/>
                                      </p:to>
                                    </p:set>
                                    <p:anim calcmode="lin" valueType="num">
                                      <p:cBhvr>
                                        <p:cTn id="39" dur="500" fill="hold"/>
                                        <p:tgtEl>
                                          <p:spTgt spid="8">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0" dur="500" fill="hold"/>
                                        <p:tgtEl>
                                          <p:spTgt spid="8">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1" dur="500" fill="hold"/>
                                        <p:tgtEl>
                                          <p:spTgt spid="8">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42" dur="500" fill="hold"/>
                                        <p:tgtEl>
                                          <p:spTgt spid="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9" presetClass="entr" presetSubtype="0" accel="100000" fill="hold" grpId="0" nodeType="clickEffect">
                                  <p:stCondLst>
                                    <p:cond delay="0"/>
                                  </p:stCondLst>
                                  <p:childTnLst>
                                    <p:set>
                                      <p:cBhvr>
                                        <p:cTn id="46" dur="1" fill="hold">
                                          <p:stCondLst>
                                            <p:cond delay="0"/>
                                          </p:stCondLst>
                                        </p:cTn>
                                        <p:tgtEl>
                                          <p:spTgt spid="8">
                                            <p:txEl>
                                              <p:pRg st="3" end="3"/>
                                            </p:txEl>
                                          </p:spTgt>
                                        </p:tgtEl>
                                        <p:attrNameLst>
                                          <p:attrName>style.visibility</p:attrName>
                                        </p:attrNameLst>
                                      </p:cBhvr>
                                      <p:to>
                                        <p:strVal val="visible"/>
                                      </p:to>
                                    </p:set>
                                    <p:anim calcmode="lin" valueType="num">
                                      <p:cBhvr>
                                        <p:cTn id="47" dur="500" fill="hold"/>
                                        <p:tgtEl>
                                          <p:spTgt spid="8">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48" dur="500" fill="hold"/>
                                        <p:tgtEl>
                                          <p:spTgt spid="8">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49" dur="500" fill="hold"/>
                                        <p:tgtEl>
                                          <p:spTgt spid="8">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50" dur="500" fill="hold"/>
                                        <p:tgtEl>
                                          <p:spTgt spid="8">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39" presetClass="entr" presetSubtype="0" accel="100000" fill="hold" grpId="0" nodeType="clickEffect">
                                  <p:stCondLst>
                                    <p:cond delay="0"/>
                                  </p:stCondLst>
                                  <p:childTnLst>
                                    <p:set>
                                      <p:cBhvr>
                                        <p:cTn id="54" dur="1" fill="hold">
                                          <p:stCondLst>
                                            <p:cond delay="0"/>
                                          </p:stCondLst>
                                        </p:cTn>
                                        <p:tgtEl>
                                          <p:spTgt spid="8">
                                            <p:txEl>
                                              <p:pRg st="4" end="4"/>
                                            </p:txEl>
                                          </p:spTgt>
                                        </p:tgtEl>
                                        <p:attrNameLst>
                                          <p:attrName>style.visibility</p:attrName>
                                        </p:attrNameLst>
                                      </p:cBhvr>
                                      <p:to>
                                        <p:strVal val="visible"/>
                                      </p:to>
                                    </p:set>
                                    <p:anim calcmode="lin" valueType="num">
                                      <p:cBhvr>
                                        <p:cTn id="55" dur="500" fill="hold"/>
                                        <p:tgtEl>
                                          <p:spTgt spid="8">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56" dur="500" fill="hold"/>
                                        <p:tgtEl>
                                          <p:spTgt spid="8">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57" dur="500" fill="hold"/>
                                        <p:tgtEl>
                                          <p:spTgt spid="8">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58" dur="500" fill="hold"/>
                                        <p:tgtEl>
                                          <p:spTgt spid="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9" presetClass="entr" presetSubtype="0" accel="100000" fill="hold" grpId="0" nodeType="clickEffect">
                                  <p:stCondLst>
                                    <p:cond delay="0"/>
                                  </p:stCondLst>
                                  <p:childTnLst>
                                    <p:set>
                                      <p:cBhvr>
                                        <p:cTn id="62" dur="1" fill="hold">
                                          <p:stCondLst>
                                            <p:cond delay="0"/>
                                          </p:stCondLst>
                                        </p:cTn>
                                        <p:tgtEl>
                                          <p:spTgt spid="8">
                                            <p:txEl>
                                              <p:pRg st="5" end="5"/>
                                            </p:txEl>
                                          </p:spTgt>
                                        </p:tgtEl>
                                        <p:attrNameLst>
                                          <p:attrName>style.visibility</p:attrName>
                                        </p:attrNameLst>
                                      </p:cBhvr>
                                      <p:to>
                                        <p:strVal val="visible"/>
                                      </p:to>
                                    </p:set>
                                    <p:anim calcmode="lin" valueType="num">
                                      <p:cBhvr>
                                        <p:cTn id="63" dur="500" fill="hold"/>
                                        <p:tgtEl>
                                          <p:spTgt spid="8">
                                            <p:txEl>
                                              <p:pRg st="5" end="5"/>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64" dur="500" fill="hold"/>
                                        <p:tgtEl>
                                          <p:spTgt spid="8">
                                            <p:txEl>
                                              <p:pRg st="5" end="5"/>
                                            </p:txEl>
                                          </p:spTgt>
                                        </p:tgtEl>
                                        <p:attrNameLst>
                                          <p:attrName>ppt_w</p:attrName>
                                        </p:attrNameLst>
                                      </p:cBhvr>
                                      <p:tavLst>
                                        <p:tav tm="0">
                                          <p:val>
                                            <p:strVal val="#ppt_w+.3"/>
                                          </p:val>
                                        </p:tav>
                                        <p:tav tm="50000">
                                          <p:val>
                                            <p:strVal val="#ppt_w+.3"/>
                                          </p:val>
                                        </p:tav>
                                        <p:tav tm="100000">
                                          <p:val>
                                            <p:strVal val="#ppt_w"/>
                                          </p:val>
                                        </p:tav>
                                      </p:tavLst>
                                    </p:anim>
                                    <p:anim calcmode="lin" valueType="num">
                                      <p:cBhvr>
                                        <p:cTn id="65" dur="500" fill="hold"/>
                                        <p:tgtEl>
                                          <p:spTgt spid="8">
                                            <p:txEl>
                                              <p:pRg st="5" end="5"/>
                                            </p:txEl>
                                          </p:spTgt>
                                        </p:tgtEl>
                                        <p:attrNameLst>
                                          <p:attrName>ppt_x</p:attrName>
                                        </p:attrNameLst>
                                      </p:cBhvr>
                                      <p:tavLst>
                                        <p:tav tm="0">
                                          <p:val>
                                            <p:strVal val="#ppt_x-.3"/>
                                          </p:val>
                                        </p:tav>
                                        <p:tav tm="50000">
                                          <p:val>
                                            <p:strVal val="#ppt_x"/>
                                          </p:val>
                                        </p:tav>
                                        <p:tav tm="100000">
                                          <p:val>
                                            <p:strVal val="#ppt_x"/>
                                          </p:val>
                                        </p:tav>
                                      </p:tavLst>
                                    </p:anim>
                                    <p:anim calcmode="lin" valueType="num">
                                      <p:cBhvr>
                                        <p:cTn id="66" dur="500" fill="hold"/>
                                        <p:tgtEl>
                                          <p:spTgt spid="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39" presetClass="entr" presetSubtype="0" accel="100000" fill="hold" grpId="0" nodeType="clickEffect">
                                  <p:stCondLst>
                                    <p:cond delay="0"/>
                                  </p:stCondLst>
                                  <p:childTnLst>
                                    <p:set>
                                      <p:cBhvr>
                                        <p:cTn id="70" dur="1" fill="hold">
                                          <p:stCondLst>
                                            <p:cond delay="0"/>
                                          </p:stCondLst>
                                        </p:cTn>
                                        <p:tgtEl>
                                          <p:spTgt spid="8">
                                            <p:txEl>
                                              <p:pRg st="6" end="6"/>
                                            </p:txEl>
                                          </p:spTgt>
                                        </p:tgtEl>
                                        <p:attrNameLst>
                                          <p:attrName>style.visibility</p:attrName>
                                        </p:attrNameLst>
                                      </p:cBhvr>
                                      <p:to>
                                        <p:strVal val="visible"/>
                                      </p:to>
                                    </p:set>
                                    <p:anim calcmode="lin" valueType="num">
                                      <p:cBhvr>
                                        <p:cTn id="71" dur="500" fill="hold"/>
                                        <p:tgtEl>
                                          <p:spTgt spid="8">
                                            <p:txEl>
                                              <p:pRg st="6" end="6"/>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72" dur="500" fill="hold"/>
                                        <p:tgtEl>
                                          <p:spTgt spid="8">
                                            <p:txEl>
                                              <p:pRg st="6" end="6"/>
                                            </p:txEl>
                                          </p:spTgt>
                                        </p:tgtEl>
                                        <p:attrNameLst>
                                          <p:attrName>ppt_w</p:attrName>
                                        </p:attrNameLst>
                                      </p:cBhvr>
                                      <p:tavLst>
                                        <p:tav tm="0">
                                          <p:val>
                                            <p:strVal val="#ppt_w+.3"/>
                                          </p:val>
                                        </p:tav>
                                        <p:tav tm="50000">
                                          <p:val>
                                            <p:strVal val="#ppt_w+.3"/>
                                          </p:val>
                                        </p:tav>
                                        <p:tav tm="100000">
                                          <p:val>
                                            <p:strVal val="#ppt_w"/>
                                          </p:val>
                                        </p:tav>
                                      </p:tavLst>
                                    </p:anim>
                                    <p:anim calcmode="lin" valueType="num">
                                      <p:cBhvr>
                                        <p:cTn id="73" dur="500" fill="hold"/>
                                        <p:tgtEl>
                                          <p:spTgt spid="8">
                                            <p:txEl>
                                              <p:pRg st="6" end="6"/>
                                            </p:txEl>
                                          </p:spTgt>
                                        </p:tgtEl>
                                        <p:attrNameLst>
                                          <p:attrName>ppt_x</p:attrName>
                                        </p:attrNameLst>
                                      </p:cBhvr>
                                      <p:tavLst>
                                        <p:tav tm="0">
                                          <p:val>
                                            <p:strVal val="#ppt_x-.3"/>
                                          </p:val>
                                        </p:tav>
                                        <p:tav tm="50000">
                                          <p:val>
                                            <p:strVal val="#ppt_x"/>
                                          </p:val>
                                        </p:tav>
                                        <p:tav tm="100000">
                                          <p:val>
                                            <p:strVal val="#ppt_x"/>
                                          </p:val>
                                        </p:tav>
                                      </p:tavLst>
                                    </p:anim>
                                    <p:anim calcmode="lin" valueType="num">
                                      <p:cBhvr>
                                        <p:cTn id="74" dur="500" fill="hold"/>
                                        <p:tgtEl>
                                          <p:spTgt spid="8">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39" presetClass="entr" presetSubtype="0" accel="100000" fill="hold" grpId="0" nodeType="clickEffect">
                                  <p:stCondLst>
                                    <p:cond delay="0"/>
                                  </p:stCondLst>
                                  <p:childTnLst>
                                    <p:set>
                                      <p:cBhvr>
                                        <p:cTn id="78" dur="1" fill="hold">
                                          <p:stCondLst>
                                            <p:cond delay="0"/>
                                          </p:stCondLst>
                                        </p:cTn>
                                        <p:tgtEl>
                                          <p:spTgt spid="8">
                                            <p:txEl>
                                              <p:pRg st="7" end="7"/>
                                            </p:txEl>
                                          </p:spTgt>
                                        </p:tgtEl>
                                        <p:attrNameLst>
                                          <p:attrName>style.visibility</p:attrName>
                                        </p:attrNameLst>
                                      </p:cBhvr>
                                      <p:to>
                                        <p:strVal val="visible"/>
                                      </p:to>
                                    </p:set>
                                    <p:anim calcmode="lin" valueType="num">
                                      <p:cBhvr>
                                        <p:cTn id="79" dur="500" fill="hold"/>
                                        <p:tgtEl>
                                          <p:spTgt spid="8">
                                            <p:txEl>
                                              <p:pRg st="7" end="7"/>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0" dur="500" fill="hold"/>
                                        <p:tgtEl>
                                          <p:spTgt spid="8">
                                            <p:txEl>
                                              <p:pRg st="7" end="7"/>
                                            </p:txEl>
                                          </p:spTgt>
                                        </p:tgtEl>
                                        <p:attrNameLst>
                                          <p:attrName>ppt_w</p:attrName>
                                        </p:attrNameLst>
                                      </p:cBhvr>
                                      <p:tavLst>
                                        <p:tav tm="0">
                                          <p:val>
                                            <p:strVal val="#ppt_w+.3"/>
                                          </p:val>
                                        </p:tav>
                                        <p:tav tm="50000">
                                          <p:val>
                                            <p:strVal val="#ppt_w+.3"/>
                                          </p:val>
                                        </p:tav>
                                        <p:tav tm="100000">
                                          <p:val>
                                            <p:strVal val="#ppt_w"/>
                                          </p:val>
                                        </p:tav>
                                      </p:tavLst>
                                    </p:anim>
                                    <p:anim calcmode="lin" valueType="num">
                                      <p:cBhvr>
                                        <p:cTn id="81" dur="500" fill="hold"/>
                                        <p:tgtEl>
                                          <p:spTgt spid="8">
                                            <p:txEl>
                                              <p:pRg st="7" end="7"/>
                                            </p:txEl>
                                          </p:spTgt>
                                        </p:tgtEl>
                                        <p:attrNameLst>
                                          <p:attrName>ppt_x</p:attrName>
                                        </p:attrNameLst>
                                      </p:cBhvr>
                                      <p:tavLst>
                                        <p:tav tm="0">
                                          <p:val>
                                            <p:strVal val="#ppt_x-.3"/>
                                          </p:val>
                                        </p:tav>
                                        <p:tav tm="50000">
                                          <p:val>
                                            <p:strVal val="#ppt_x"/>
                                          </p:val>
                                        </p:tav>
                                        <p:tav tm="100000">
                                          <p:val>
                                            <p:strVal val="#ppt_x"/>
                                          </p:val>
                                        </p:tav>
                                      </p:tavLst>
                                    </p:anim>
                                    <p:anim calcmode="lin" valueType="num">
                                      <p:cBhvr>
                                        <p:cTn id="82" dur="500" fill="hold"/>
                                        <p:tgtEl>
                                          <p:spTgt spid="8">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39" presetClass="entr" presetSubtype="0" accel="100000" fill="hold" grpId="0" nodeType="clickEffect">
                                  <p:stCondLst>
                                    <p:cond delay="0"/>
                                  </p:stCondLst>
                                  <p:childTnLst>
                                    <p:set>
                                      <p:cBhvr>
                                        <p:cTn id="86" dur="1" fill="hold">
                                          <p:stCondLst>
                                            <p:cond delay="0"/>
                                          </p:stCondLst>
                                        </p:cTn>
                                        <p:tgtEl>
                                          <p:spTgt spid="8">
                                            <p:txEl>
                                              <p:pRg st="8" end="8"/>
                                            </p:txEl>
                                          </p:spTgt>
                                        </p:tgtEl>
                                        <p:attrNameLst>
                                          <p:attrName>style.visibility</p:attrName>
                                        </p:attrNameLst>
                                      </p:cBhvr>
                                      <p:to>
                                        <p:strVal val="visible"/>
                                      </p:to>
                                    </p:set>
                                    <p:anim calcmode="lin" valueType="num">
                                      <p:cBhvr>
                                        <p:cTn id="87" dur="500" fill="hold"/>
                                        <p:tgtEl>
                                          <p:spTgt spid="8">
                                            <p:txEl>
                                              <p:pRg st="8" end="8"/>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8" dur="500" fill="hold"/>
                                        <p:tgtEl>
                                          <p:spTgt spid="8">
                                            <p:txEl>
                                              <p:pRg st="8" end="8"/>
                                            </p:txEl>
                                          </p:spTgt>
                                        </p:tgtEl>
                                        <p:attrNameLst>
                                          <p:attrName>ppt_w</p:attrName>
                                        </p:attrNameLst>
                                      </p:cBhvr>
                                      <p:tavLst>
                                        <p:tav tm="0">
                                          <p:val>
                                            <p:strVal val="#ppt_w+.3"/>
                                          </p:val>
                                        </p:tav>
                                        <p:tav tm="50000">
                                          <p:val>
                                            <p:strVal val="#ppt_w+.3"/>
                                          </p:val>
                                        </p:tav>
                                        <p:tav tm="100000">
                                          <p:val>
                                            <p:strVal val="#ppt_w"/>
                                          </p:val>
                                        </p:tav>
                                      </p:tavLst>
                                    </p:anim>
                                    <p:anim calcmode="lin" valueType="num">
                                      <p:cBhvr>
                                        <p:cTn id="89" dur="500" fill="hold"/>
                                        <p:tgtEl>
                                          <p:spTgt spid="8">
                                            <p:txEl>
                                              <p:pRg st="8" end="8"/>
                                            </p:txEl>
                                          </p:spTgt>
                                        </p:tgtEl>
                                        <p:attrNameLst>
                                          <p:attrName>ppt_x</p:attrName>
                                        </p:attrNameLst>
                                      </p:cBhvr>
                                      <p:tavLst>
                                        <p:tav tm="0">
                                          <p:val>
                                            <p:strVal val="#ppt_x-.3"/>
                                          </p:val>
                                        </p:tav>
                                        <p:tav tm="50000">
                                          <p:val>
                                            <p:strVal val="#ppt_x"/>
                                          </p:val>
                                        </p:tav>
                                        <p:tav tm="100000">
                                          <p:val>
                                            <p:strVal val="#ppt_x"/>
                                          </p:val>
                                        </p:tav>
                                      </p:tavLst>
                                    </p:anim>
                                    <p:anim calcmode="lin" valueType="num">
                                      <p:cBhvr>
                                        <p:cTn id="90" dur="500" fill="hold"/>
                                        <p:tgtEl>
                                          <p:spTgt spid="8">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381000" y="304800"/>
            <a:ext cx="8305800" cy="1143000"/>
          </a:xfrm>
        </p:spPr>
        <p:txBody>
          <a:bodyPr/>
          <a:lstStyle/>
          <a:p>
            <a:r>
              <a:rPr lang="en-US" sz="6000" b="1" dirty="0" smtClean="0">
                <a:solidFill>
                  <a:schemeClr val="accent2"/>
                </a:solidFill>
                <a:latin typeface="Arial" pitchFamily="34" charset="0"/>
                <a:cs typeface="Arial" pitchFamily="34" charset="0"/>
              </a:rPr>
              <a:t>P</a:t>
            </a:r>
            <a:r>
              <a:rPr lang="en-US" sz="6000" b="1" dirty="0">
                <a:solidFill>
                  <a:schemeClr val="accent2"/>
                </a:solidFill>
                <a:latin typeface="Arial" pitchFamily="34" charset="0"/>
                <a:cs typeface="Arial" pitchFamily="34" charset="0"/>
              </a:rPr>
              <a:t>. 3</a:t>
            </a:r>
          </a:p>
        </p:txBody>
      </p:sp>
      <p:sp>
        <p:nvSpPr>
          <p:cNvPr id="2051" name="Rectangle 3"/>
          <p:cNvSpPr>
            <a:spLocks noGrp="1" noChangeArrowheads="1"/>
          </p:cNvSpPr>
          <p:nvPr>
            <p:ph type="body" idx="1"/>
          </p:nvPr>
        </p:nvSpPr>
        <p:spPr>
          <a:xfrm>
            <a:off x="685800" y="1600200"/>
            <a:ext cx="7772400" cy="4800600"/>
          </a:xfrm>
        </p:spPr>
        <p:txBody>
          <a:bodyPr/>
          <a:lstStyle/>
          <a:p>
            <a:pPr>
              <a:lnSpc>
                <a:spcPct val="90000"/>
              </a:lnSpc>
              <a:buFontTx/>
              <a:buNone/>
            </a:pPr>
            <a:r>
              <a:rPr lang="en-US" sz="4000" dirty="0"/>
              <a:t>1- </a:t>
            </a:r>
            <a:r>
              <a:rPr lang="en-US" sz="4000" dirty="0">
                <a:solidFill>
                  <a:srgbClr val="FF3300"/>
                </a:solidFill>
              </a:rPr>
              <a:t>I</a:t>
            </a:r>
            <a:r>
              <a:rPr lang="en-US" sz="4000" dirty="0"/>
              <a:t> saw </a:t>
            </a:r>
            <a:r>
              <a:rPr lang="en-US" sz="4000" dirty="0">
                <a:solidFill>
                  <a:srgbClr val="FF3300"/>
                </a:solidFill>
              </a:rPr>
              <a:t>M</a:t>
            </a:r>
            <a:r>
              <a:rPr lang="en-US" sz="4000" dirty="0"/>
              <a:t>r. </a:t>
            </a:r>
            <a:r>
              <a:rPr lang="en-US" sz="4000" dirty="0">
                <a:solidFill>
                  <a:srgbClr val="FF3300"/>
                </a:solidFill>
              </a:rPr>
              <a:t>A</a:t>
            </a:r>
            <a:r>
              <a:rPr lang="en-US" sz="4000" dirty="0"/>
              <a:t>l-</a:t>
            </a:r>
            <a:r>
              <a:rPr lang="en-US" sz="4000" dirty="0">
                <a:solidFill>
                  <a:srgbClr val="FF3300"/>
                </a:solidFill>
              </a:rPr>
              <a:t>A</a:t>
            </a:r>
            <a:r>
              <a:rPr lang="en-US" sz="4000" dirty="0"/>
              <a:t>li on </a:t>
            </a:r>
            <a:r>
              <a:rPr lang="en-US" sz="4000" dirty="0" err="1">
                <a:solidFill>
                  <a:srgbClr val="FF3300"/>
                </a:solidFill>
              </a:rPr>
              <a:t>K</a:t>
            </a:r>
            <a:r>
              <a:rPr lang="en-US" sz="4000" dirty="0" err="1"/>
              <a:t>haled</a:t>
            </a:r>
            <a:r>
              <a:rPr lang="en-US" sz="4000" dirty="0"/>
              <a:t> </a:t>
            </a:r>
            <a:r>
              <a:rPr lang="en-US" sz="4000" dirty="0">
                <a:solidFill>
                  <a:srgbClr val="FF3300"/>
                </a:solidFill>
              </a:rPr>
              <a:t>S</a:t>
            </a:r>
            <a:r>
              <a:rPr lang="en-US" sz="4000" dirty="0"/>
              <a:t>treet on the last </a:t>
            </a:r>
            <a:r>
              <a:rPr lang="en-US" sz="4000" dirty="0">
                <a:solidFill>
                  <a:srgbClr val="FF3300"/>
                </a:solidFill>
              </a:rPr>
              <a:t>T</a:t>
            </a:r>
            <a:r>
              <a:rPr lang="en-US" sz="4000" dirty="0"/>
              <a:t>hursday in </a:t>
            </a:r>
            <a:r>
              <a:rPr lang="en-US" sz="4000" dirty="0">
                <a:solidFill>
                  <a:srgbClr val="FF3300"/>
                </a:solidFill>
              </a:rPr>
              <a:t>M</a:t>
            </a:r>
            <a:r>
              <a:rPr lang="en-US" sz="4000" dirty="0"/>
              <a:t>arch.</a:t>
            </a:r>
          </a:p>
          <a:p>
            <a:pPr>
              <a:lnSpc>
                <a:spcPct val="90000"/>
              </a:lnSpc>
              <a:buFontTx/>
              <a:buNone/>
            </a:pPr>
            <a:r>
              <a:rPr lang="en-US" sz="4000" dirty="0"/>
              <a:t>2- </a:t>
            </a:r>
            <a:r>
              <a:rPr lang="en-US" sz="4000" dirty="0">
                <a:solidFill>
                  <a:srgbClr val="FF3300"/>
                </a:solidFill>
              </a:rPr>
              <a:t>I</a:t>
            </a:r>
            <a:r>
              <a:rPr lang="en-US" sz="4000" dirty="0"/>
              <a:t>n </a:t>
            </a:r>
            <a:r>
              <a:rPr lang="en-US" sz="4000" dirty="0">
                <a:solidFill>
                  <a:srgbClr val="FF3300"/>
                </a:solidFill>
              </a:rPr>
              <a:t>J</a:t>
            </a:r>
            <a:r>
              <a:rPr lang="en-US" sz="4000" dirty="0"/>
              <a:t>anuary </a:t>
            </a:r>
            <a:r>
              <a:rPr lang="en-US" sz="4000" dirty="0">
                <a:solidFill>
                  <a:srgbClr val="FF3300"/>
                </a:solidFill>
              </a:rPr>
              <a:t>I</a:t>
            </a:r>
            <a:r>
              <a:rPr lang="en-US" sz="4000" dirty="0"/>
              <a:t> met </a:t>
            </a:r>
            <a:r>
              <a:rPr lang="en-US" sz="4000" dirty="0">
                <a:solidFill>
                  <a:srgbClr val="FF3300"/>
                </a:solidFill>
              </a:rPr>
              <a:t>D</a:t>
            </a:r>
            <a:r>
              <a:rPr lang="en-US" sz="4000" dirty="0"/>
              <a:t>octor </a:t>
            </a:r>
            <a:r>
              <a:rPr lang="en-US" sz="4000" dirty="0">
                <a:solidFill>
                  <a:srgbClr val="FF3300"/>
                </a:solidFill>
              </a:rPr>
              <a:t>A</a:t>
            </a:r>
            <a:r>
              <a:rPr lang="en-US" sz="4000" dirty="0"/>
              <a:t>l-</a:t>
            </a:r>
            <a:r>
              <a:rPr lang="en-US" sz="4000" dirty="0">
                <a:solidFill>
                  <a:srgbClr val="FF3300"/>
                </a:solidFill>
              </a:rPr>
              <a:t>N</a:t>
            </a:r>
            <a:r>
              <a:rPr lang="en-US" sz="4000" dirty="0"/>
              <a:t>asser at </a:t>
            </a:r>
            <a:r>
              <a:rPr lang="en-US" sz="4000" dirty="0">
                <a:solidFill>
                  <a:srgbClr val="FF3300"/>
                </a:solidFill>
              </a:rPr>
              <a:t>K</a:t>
            </a:r>
            <a:r>
              <a:rPr lang="en-US" sz="4000" dirty="0"/>
              <a:t>ing </a:t>
            </a:r>
            <a:r>
              <a:rPr lang="en-US" sz="4000" dirty="0">
                <a:solidFill>
                  <a:srgbClr val="FF3300"/>
                </a:solidFill>
              </a:rPr>
              <a:t>F</a:t>
            </a:r>
            <a:r>
              <a:rPr lang="en-US" sz="4000" dirty="0"/>
              <a:t>ahd </a:t>
            </a:r>
            <a:r>
              <a:rPr lang="en-US" sz="4000" dirty="0">
                <a:solidFill>
                  <a:srgbClr val="FF3300"/>
                </a:solidFill>
              </a:rPr>
              <a:t>U</a:t>
            </a:r>
            <a:r>
              <a:rPr lang="en-US" sz="4000" dirty="0"/>
              <a:t>niversity of </a:t>
            </a:r>
            <a:r>
              <a:rPr lang="en-US" sz="4000" dirty="0">
                <a:solidFill>
                  <a:srgbClr val="FF3300"/>
                </a:solidFill>
              </a:rPr>
              <a:t>P</a:t>
            </a:r>
            <a:r>
              <a:rPr lang="en-US" sz="4000" dirty="0"/>
              <a:t>etroleum and </a:t>
            </a:r>
            <a:r>
              <a:rPr lang="en-US" sz="4000" dirty="0">
                <a:solidFill>
                  <a:srgbClr val="FF3300"/>
                </a:solidFill>
              </a:rPr>
              <a:t>M</a:t>
            </a:r>
            <a:r>
              <a:rPr lang="en-US" sz="4000" dirty="0"/>
              <a:t>inerals.</a:t>
            </a:r>
          </a:p>
          <a:p>
            <a:pPr>
              <a:lnSpc>
                <a:spcPct val="90000"/>
              </a:lnSpc>
              <a:buFontTx/>
              <a:buNone/>
            </a:pPr>
            <a:r>
              <a:rPr lang="en-US" sz="4000" dirty="0"/>
              <a:t>3- </a:t>
            </a:r>
            <a:r>
              <a:rPr lang="en-US" sz="4000" dirty="0">
                <a:solidFill>
                  <a:srgbClr val="FF3300"/>
                </a:solidFill>
              </a:rPr>
              <a:t>H</a:t>
            </a:r>
            <a:r>
              <a:rPr lang="en-US" sz="4000" dirty="0"/>
              <a:t>e was carrying an </a:t>
            </a:r>
            <a:r>
              <a:rPr lang="en-US" sz="4000" dirty="0">
                <a:solidFill>
                  <a:srgbClr val="FF3300"/>
                </a:solidFill>
              </a:rPr>
              <a:t>E</a:t>
            </a:r>
            <a:r>
              <a:rPr lang="en-US" sz="4000" dirty="0"/>
              <a:t>nglish book with the name </a:t>
            </a:r>
            <a:r>
              <a:rPr lang="en-US" sz="4000" dirty="0">
                <a:solidFill>
                  <a:srgbClr val="FF3300"/>
                </a:solidFill>
              </a:rPr>
              <a:t>H</a:t>
            </a:r>
            <a:r>
              <a:rPr lang="en-US" sz="4000" dirty="0"/>
              <a:t>ow to </a:t>
            </a:r>
            <a:r>
              <a:rPr lang="en-US" sz="4000" dirty="0">
                <a:solidFill>
                  <a:srgbClr val="FF3300"/>
                </a:solidFill>
              </a:rPr>
              <a:t>L</a:t>
            </a:r>
            <a:r>
              <a:rPr lang="en-US" sz="4000" dirty="0"/>
              <a:t>earn </a:t>
            </a:r>
            <a:r>
              <a:rPr lang="en-US" sz="4000" dirty="0">
                <a:solidFill>
                  <a:srgbClr val="FF3300"/>
                </a:solidFill>
              </a:rPr>
              <a:t>E</a:t>
            </a:r>
            <a:r>
              <a:rPr lang="en-US" sz="4000" dirty="0"/>
              <a:t>nglish </a:t>
            </a:r>
            <a:r>
              <a:rPr lang="en-US" sz="4000" dirty="0">
                <a:solidFill>
                  <a:srgbClr val="FF3300"/>
                </a:solidFill>
              </a:rPr>
              <a:t>Q</a:t>
            </a:r>
            <a:r>
              <a:rPr lang="en-US" sz="4000" dirty="0"/>
              <a:t>uickly.</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051">
                                            <p:txEl>
                                              <p:pRg st="0" end="0"/>
                                            </p:txEl>
                                          </p:spTgt>
                                        </p:tgtEl>
                                        <p:attrNameLst>
                                          <p:attrName>style.visibility</p:attrName>
                                        </p:attrNameLst>
                                      </p:cBhvr>
                                      <p:to>
                                        <p:strVal val="visible"/>
                                      </p:to>
                                    </p:set>
                                    <p:anim to="" calcmode="lin" valueType="num">
                                      <p:cBhvr>
                                        <p:cTn id="7" dur="1" fill="hold"/>
                                        <p:tgtEl>
                                          <p:spTgt spid="2051">
                                            <p:txEl>
                                              <p:pRg st="0" end="0"/>
                                            </p:txEl>
                                          </p:spTgt>
                                        </p:tgtEl>
                                        <p:attrNameLst>
                                          <p:attrName/>
                                        </p:attrNameLst>
                                      </p:cBhvr>
                                    </p:anim>
                                  </p:childTnLst>
                                  <p:subTnLst>
                                    <p:animClr>
                                      <p:cBhvr override="childStyle">
                                        <p:cTn dur="1" fill="hold" display="0" masterRel="nextClick" afterEffect="1"/>
                                        <p:tgtEl>
                                          <p:spTgt spid="2051">
                                            <p:txEl>
                                              <p:pRg st="0" end="0"/>
                                            </p:txEl>
                                          </p:spTgt>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2051">
                                            <p:txEl>
                                              <p:pRg st="1" end="1"/>
                                            </p:txEl>
                                          </p:spTgt>
                                        </p:tgtEl>
                                        <p:attrNameLst>
                                          <p:attrName>style.visibility</p:attrName>
                                        </p:attrNameLst>
                                      </p:cBhvr>
                                      <p:to>
                                        <p:strVal val="visible"/>
                                      </p:to>
                                    </p:set>
                                    <p:anim to="" calcmode="lin" valueType="num">
                                      <p:cBhvr>
                                        <p:cTn id="12" dur="1" fill="hold"/>
                                        <p:tgtEl>
                                          <p:spTgt spid="2051">
                                            <p:txEl>
                                              <p:pRg st="1" end="1"/>
                                            </p:txEl>
                                          </p:spTgt>
                                        </p:tgtEl>
                                        <p:attrNameLst>
                                          <p:attrName/>
                                        </p:attrNameLst>
                                      </p:cBhvr>
                                    </p:anim>
                                  </p:childTnLst>
                                  <p:subTnLst>
                                    <p:animClr>
                                      <p:cBhvr override="childStyle">
                                        <p:cTn dur="1" fill="hold" display="0" masterRel="nextClick" afterEffect="1"/>
                                        <p:tgtEl>
                                          <p:spTgt spid="2051">
                                            <p:txEl>
                                              <p:pRg st="1" end="1"/>
                                            </p:txEl>
                                          </p:spTgt>
                                        </p:tgtEl>
                                        <p:attrNameLst>
                                          <p:attrName>ppt_c</p:attrName>
                                        </p:attrNameLst>
                                      </p:cBhvr>
                                      <p:to>
                                        <a:schemeClr val="folHlink"/>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2051">
                                            <p:txEl>
                                              <p:pRg st="2" end="2"/>
                                            </p:txEl>
                                          </p:spTgt>
                                        </p:tgtEl>
                                        <p:attrNameLst>
                                          <p:attrName>style.visibility</p:attrName>
                                        </p:attrNameLst>
                                      </p:cBhvr>
                                      <p:to>
                                        <p:strVal val="visible"/>
                                      </p:to>
                                    </p:set>
                                    <p:anim to="" calcmode="lin" valueType="num">
                                      <p:cBhvr>
                                        <p:cTn id="17" dur="1" fill="hold"/>
                                        <p:tgtEl>
                                          <p:spTgt spid="2051">
                                            <p:txEl>
                                              <p:pRg st="2" end="2"/>
                                            </p:txEl>
                                          </p:spTgt>
                                        </p:tgtEl>
                                        <p:attrNameLst>
                                          <p:attrName/>
                                        </p:attrNameLst>
                                      </p:cBhvr>
                                    </p:anim>
                                  </p:childTnLst>
                                  <p:subTnLst>
                                    <p:animClr>
                                      <p:cBhvr override="childStyle">
                                        <p:cTn dur="1" fill="hold" display="0" masterRel="nextClick" afterEffect="1"/>
                                        <p:tgtEl>
                                          <p:spTgt spid="2051">
                                            <p:txEl>
                                              <p:pRg st="2" end="2"/>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عنوان 1"/>
          <p:cNvSpPr>
            <a:spLocks noGrp="1"/>
          </p:cNvSpPr>
          <p:nvPr>
            <p:ph type="subTitle" idx="1"/>
          </p:nvPr>
        </p:nvSpPr>
        <p:spPr>
          <a:xfrm>
            <a:off x="838200" y="3200400"/>
            <a:ext cx="4419600" cy="2514600"/>
          </a:xfrm>
        </p:spPr>
        <p:txBody>
          <a:bodyPr/>
          <a:lstStyle/>
          <a:p>
            <a:pPr marL="742950" indent="-742950" algn="l" eaLnBrk="1" hangingPunct="1">
              <a:buFont typeface="+mj-lt"/>
              <a:buAutoNum type="arabicPeriod"/>
              <a:defRPr/>
            </a:pPr>
            <a:r>
              <a:rPr lang="ar-SA" sz="3600" dirty="0" smtClean="0"/>
              <a:t>في نهاية كل جملة</a:t>
            </a:r>
            <a:endParaRPr lang="en-US" sz="3600" dirty="0" smtClean="0"/>
          </a:p>
          <a:p>
            <a:pPr marL="742950" indent="-742950" algn="l" eaLnBrk="1" hangingPunct="1">
              <a:buFont typeface="+mj-lt"/>
              <a:buAutoNum type="arabicPeriod"/>
              <a:defRPr/>
            </a:pPr>
            <a:r>
              <a:rPr lang="ar-SA" sz="3600" dirty="0" smtClean="0"/>
              <a:t>بعد </a:t>
            </a:r>
            <a:r>
              <a:rPr lang="ar-SA" sz="3600" dirty="0" smtClean="0"/>
              <a:t>الاختصارات</a:t>
            </a:r>
            <a:endParaRPr lang="en-US" sz="3600" dirty="0" smtClean="0"/>
          </a:p>
          <a:p>
            <a:pPr marL="742950" indent="-742950" algn="l" eaLnBrk="1" hangingPunct="1">
              <a:buFont typeface="+mj-lt"/>
              <a:buAutoNum type="arabicPeriod"/>
              <a:defRPr/>
            </a:pPr>
            <a:endParaRPr lang="en-US" sz="3600" i="1" dirty="0" smtClean="0">
              <a:solidFill>
                <a:schemeClr val="tx2"/>
              </a:solidFill>
              <a:latin typeface="+mj-lt"/>
              <a:ea typeface="+mj-ea"/>
              <a:cs typeface="Arabic Transparent" pitchFamily="2" charset="-78"/>
            </a:endParaRPr>
          </a:p>
        </p:txBody>
      </p:sp>
      <p:sp>
        <p:nvSpPr>
          <p:cNvPr id="3" name="عنوان 1"/>
          <p:cNvSpPr txBox="1">
            <a:spLocks/>
          </p:cNvSpPr>
          <p:nvPr/>
        </p:nvSpPr>
        <p:spPr bwMode="auto">
          <a:xfrm>
            <a:off x="609600" y="304800"/>
            <a:ext cx="6096000" cy="838200"/>
          </a:xfrm>
          <a:prstGeom prst="rect">
            <a:avLst/>
          </a:prstGeom>
          <a:noFill/>
          <a:ln w="9525">
            <a:noFill/>
            <a:miter lim="800000"/>
            <a:headEnd/>
            <a:tailEnd/>
          </a:ln>
          <a:effectLst/>
        </p:spPr>
        <p:txBody>
          <a:bodyPr/>
          <a:lstStyle/>
          <a:p>
            <a:pPr marL="742950" indent="-742950" algn="ctr">
              <a:spcBef>
                <a:spcPct val="20000"/>
              </a:spcBef>
              <a:defRPr/>
            </a:pPr>
            <a:r>
              <a:rPr lang="en-US" sz="6000" b="1" dirty="0" smtClean="0">
                <a:solidFill>
                  <a:schemeClr val="accent2"/>
                </a:solidFill>
                <a:latin typeface="Arial" pitchFamily="34" charset="0"/>
                <a:cs typeface="Arial" pitchFamily="34" charset="0"/>
              </a:rPr>
              <a:t>2.Full  </a:t>
            </a:r>
            <a:r>
              <a:rPr lang="en-US" sz="6000" b="1" dirty="0">
                <a:solidFill>
                  <a:schemeClr val="accent2"/>
                </a:solidFill>
                <a:latin typeface="Arial" pitchFamily="34" charset="0"/>
                <a:cs typeface="Arial" pitchFamily="34" charset="0"/>
              </a:rPr>
              <a:t>Stop   </a:t>
            </a:r>
            <a:r>
              <a:rPr lang="en-US" sz="6000" b="1" kern="0" dirty="0" smtClean="0">
                <a:solidFill>
                  <a:schemeClr val="accent2"/>
                </a:solidFill>
                <a:latin typeface="Arial" pitchFamily="34" charset="0"/>
                <a:ea typeface="+mj-ea"/>
                <a:cs typeface="Arial" pitchFamily="34" charset="0"/>
              </a:rPr>
              <a:t>p.4</a:t>
            </a:r>
            <a:endParaRPr lang="en-US" sz="6000" kern="0" dirty="0">
              <a:solidFill>
                <a:schemeClr val="tx2"/>
              </a:solidFill>
              <a:latin typeface="Arial" pitchFamily="34" charset="0"/>
              <a:ea typeface="+mj-ea"/>
              <a:cs typeface="Arial" pitchFamily="34" charset="0"/>
            </a:endParaRPr>
          </a:p>
        </p:txBody>
      </p:sp>
      <p:sp>
        <p:nvSpPr>
          <p:cNvPr id="4" name="عنوان 1"/>
          <p:cNvSpPr txBox="1">
            <a:spLocks/>
          </p:cNvSpPr>
          <p:nvPr/>
        </p:nvSpPr>
        <p:spPr bwMode="auto">
          <a:xfrm>
            <a:off x="2438400" y="2057400"/>
            <a:ext cx="6400800" cy="990600"/>
          </a:xfrm>
          <a:prstGeom prst="rect">
            <a:avLst/>
          </a:prstGeom>
          <a:noFill/>
          <a:ln w="9525">
            <a:noFill/>
            <a:miter lim="800000"/>
            <a:headEnd/>
            <a:tailEnd/>
          </a:ln>
          <a:effectLst/>
        </p:spPr>
        <p:txBody>
          <a:bodyPr/>
          <a:lstStyle/>
          <a:p>
            <a:pPr marL="742950" indent="-742950" algn="ctr">
              <a:spcBef>
                <a:spcPct val="20000"/>
              </a:spcBef>
              <a:defRPr/>
            </a:pPr>
            <a:r>
              <a:rPr lang="en-US" sz="3600" b="1" i="1" kern="0" dirty="0" smtClean="0">
                <a:solidFill>
                  <a:schemeClr val="tx2"/>
                </a:solidFill>
                <a:latin typeface="+mj-lt"/>
                <a:ea typeface="+mj-ea"/>
                <a:cs typeface="Arabic Transparent" pitchFamily="2" charset="-78"/>
              </a:rPr>
              <a:t>:</a:t>
            </a:r>
            <a:r>
              <a:rPr lang="ar-SA" sz="3600" b="1" i="1" kern="0" dirty="0" smtClean="0">
                <a:solidFill>
                  <a:schemeClr val="tx2"/>
                </a:solidFill>
                <a:latin typeface="+mj-lt"/>
                <a:ea typeface="+mj-ea"/>
                <a:cs typeface="Arabic Transparent" pitchFamily="2" charset="-78"/>
              </a:rPr>
              <a:t>نستخدم </a:t>
            </a:r>
            <a:r>
              <a:rPr lang="ar-SA" sz="3600" b="1" i="1" kern="0" dirty="0">
                <a:solidFill>
                  <a:schemeClr val="tx2"/>
                </a:solidFill>
                <a:latin typeface="+mj-lt"/>
                <a:ea typeface="+mj-ea"/>
                <a:cs typeface="Arabic Transparent" pitchFamily="2" charset="-78"/>
              </a:rPr>
              <a:t>النقاط في الحالات التالية</a:t>
            </a:r>
            <a:endParaRPr lang="en-US" sz="3600" i="1" kern="0" dirty="0">
              <a:solidFill>
                <a:schemeClr val="tx2"/>
              </a:solidFill>
              <a:latin typeface="+mj-lt"/>
              <a:ea typeface="+mj-ea"/>
              <a:cs typeface="Arabic Transparen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 calcmode="lin" valueType="num">
                                      <p:cBhvr>
                                        <p:cTn id="15" dur="500" fill="hold"/>
                                        <p:tgtEl>
                                          <p:spTgt spid="4">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8">
                                            <p:txEl>
                                              <p:pRg st="0" end="0"/>
                                            </p:txEl>
                                          </p:spTgt>
                                        </p:tgtEl>
                                        <p:attrNameLst>
                                          <p:attrName>style.visibility</p:attrName>
                                        </p:attrNameLst>
                                      </p:cBhvr>
                                      <p:to>
                                        <p:strVal val="visible"/>
                                      </p:to>
                                    </p:set>
                                    <p:anim calcmode="lin" valueType="num">
                                      <p:cBhvr>
                                        <p:cTn id="23" dur="500" fill="hold"/>
                                        <p:tgtEl>
                                          <p:spTgt spid="8">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8">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8">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9" presetClass="entr" presetSubtype="0" accel="100000" fill="hold" grpId="0" nodeType="clickEffect">
                                  <p:stCondLst>
                                    <p:cond delay="0"/>
                                  </p:stCondLst>
                                  <p:childTnLst>
                                    <p:set>
                                      <p:cBhvr>
                                        <p:cTn id="30" dur="1" fill="hold">
                                          <p:stCondLst>
                                            <p:cond delay="0"/>
                                          </p:stCondLst>
                                        </p:cTn>
                                        <p:tgtEl>
                                          <p:spTgt spid="8">
                                            <p:txEl>
                                              <p:pRg st="1" end="1"/>
                                            </p:txEl>
                                          </p:spTgt>
                                        </p:tgtEl>
                                        <p:attrNameLst>
                                          <p:attrName>style.visibility</p:attrName>
                                        </p:attrNameLst>
                                      </p:cBhvr>
                                      <p:to>
                                        <p:strVal val="visible"/>
                                      </p:to>
                                    </p:set>
                                    <p:anim calcmode="lin" valueType="num">
                                      <p:cBhvr>
                                        <p:cTn id="31" dur="500" fill="hold"/>
                                        <p:tgtEl>
                                          <p:spTgt spid="8">
                                            <p:txEl>
                                              <p:pRg st="1" end="1"/>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32" dur="500" fill="hold"/>
                                        <p:tgtEl>
                                          <p:spTgt spid="8">
                                            <p:txEl>
                                              <p:pRg st="1" end="1"/>
                                            </p:txEl>
                                          </p:spTgt>
                                        </p:tgtEl>
                                        <p:attrNameLst>
                                          <p:attrName>ppt_w</p:attrName>
                                        </p:attrNameLst>
                                      </p:cBhvr>
                                      <p:tavLst>
                                        <p:tav tm="0">
                                          <p:val>
                                            <p:strVal val="#ppt_w+.3"/>
                                          </p:val>
                                        </p:tav>
                                        <p:tav tm="50000">
                                          <p:val>
                                            <p:strVal val="#ppt_w+.3"/>
                                          </p:val>
                                        </p:tav>
                                        <p:tav tm="100000">
                                          <p:val>
                                            <p:strVal val="#ppt_w"/>
                                          </p:val>
                                        </p:tav>
                                      </p:tavLst>
                                    </p:anim>
                                    <p:anim calcmode="lin" valueType="num">
                                      <p:cBhvr>
                                        <p:cTn id="33" dur="500" fill="hold"/>
                                        <p:tgtEl>
                                          <p:spTgt spid="8">
                                            <p:txEl>
                                              <p:pRg st="1" end="1"/>
                                            </p:txEl>
                                          </p:spTgt>
                                        </p:tgtEl>
                                        <p:attrNameLst>
                                          <p:attrName>ppt_x</p:attrName>
                                        </p:attrNameLst>
                                      </p:cBhvr>
                                      <p:tavLst>
                                        <p:tav tm="0">
                                          <p:val>
                                            <p:strVal val="#ppt_x-.3"/>
                                          </p:val>
                                        </p:tav>
                                        <p:tav tm="50000">
                                          <p:val>
                                            <p:strVal val="#ppt_x"/>
                                          </p:val>
                                        </p:tav>
                                        <p:tav tm="100000">
                                          <p:val>
                                            <p:strVal val="#ppt_x"/>
                                          </p:val>
                                        </p:tav>
                                      </p:tavLst>
                                    </p:anim>
                                    <p:anim calcmode="lin" valueType="num">
                                      <p:cBhvr>
                                        <p:cTn id="34" dur="500" fill="hold"/>
                                        <p:tgtEl>
                                          <p:spTgt spid="8">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3" grpId="0" build="p"/>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685800" y="228600"/>
            <a:ext cx="7772400" cy="1143000"/>
          </a:xfrm>
        </p:spPr>
        <p:txBody>
          <a:bodyPr/>
          <a:lstStyle/>
          <a:p>
            <a:r>
              <a:rPr lang="en-US" sz="6000" b="1" dirty="0" smtClean="0">
                <a:solidFill>
                  <a:schemeClr val="accent2"/>
                </a:solidFill>
                <a:latin typeface="Arial" pitchFamily="34" charset="0"/>
                <a:cs typeface="Arial" pitchFamily="34" charset="0"/>
              </a:rPr>
              <a:t>P</a:t>
            </a:r>
            <a:r>
              <a:rPr lang="en-US" sz="6000" b="1" dirty="0">
                <a:solidFill>
                  <a:schemeClr val="accent2"/>
                </a:solidFill>
                <a:latin typeface="Arial" pitchFamily="34" charset="0"/>
                <a:cs typeface="Arial" pitchFamily="34" charset="0"/>
              </a:rPr>
              <a:t>. 5</a:t>
            </a:r>
          </a:p>
        </p:txBody>
      </p:sp>
      <p:sp>
        <p:nvSpPr>
          <p:cNvPr id="4099" name="Rectangle 3"/>
          <p:cNvSpPr>
            <a:spLocks noGrp="1" noChangeArrowheads="1"/>
          </p:cNvSpPr>
          <p:nvPr>
            <p:ph type="body" idx="1"/>
          </p:nvPr>
        </p:nvSpPr>
        <p:spPr>
          <a:xfrm>
            <a:off x="304800" y="1447800"/>
            <a:ext cx="8534400" cy="5105400"/>
          </a:xfrm>
        </p:spPr>
        <p:txBody>
          <a:bodyPr/>
          <a:lstStyle/>
          <a:p>
            <a:pPr>
              <a:lnSpc>
                <a:spcPct val="90000"/>
              </a:lnSpc>
              <a:buFontTx/>
              <a:buNone/>
            </a:pPr>
            <a:r>
              <a:rPr lang="en-US" sz="2800" dirty="0"/>
              <a:t>1- They saw Mr</a:t>
            </a:r>
            <a:r>
              <a:rPr lang="en-US" sz="5400" b="1" dirty="0">
                <a:solidFill>
                  <a:srgbClr val="FF3300"/>
                </a:solidFill>
              </a:rPr>
              <a:t>.</a:t>
            </a:r>
            <a:r>
              <a:rPr lang="en-US" sz="2800" dirty="0"/>
              <a:t> Al-Ali at 6 p</a:t>
            </a:r>
            <a:r>
              <a:rPr lang="en-US" sz="5400" b="1" dirty="0">
                <a:solidFill>
                  <a:srgbClr val="FF3300"/>
                </a:solidFill>
              </a:rPr>
              <a:t>.</a:t>
            </a:r>
            <a:r>
              <a:rPr lang="en-US" sz="2800" dirty="0"/>
              <a:t>m</a:t>
            </a:r>
            <a:r>
              <a:rPr lang="en-US" sz="5400" b="1" dirty="0">
                <a:solidFill>
                  <a:srgbClr val="FF3300"/>
                </a:solidFill>
              </a:rPr>
              <a:t>.</a:t>
            </a:r>
            <a:r>
              <a:rPr lang="en-US" sz="2800" dirty="0"/>
              <a:t> and they asked him to visit them</a:t>
            </a:r>
            <a:r>
              <a:rPr lang="en-US" sz="5400" b="1" dirty="0">
                <a:solidFill>
                  <a:srgbClr val="FF3300"/>
                </a:solidFill>
              </a:rPr>
              <a:t>.</a:t>
            </a:r>
            <a:r>
              <a:rPr lang="en-US" sz="2800" dirty="0"/>
              <a:t> They also spoke to his father</a:t>
            </a:r>
            <a:r>
              <a:rPr lang="en-US" sz="5400" b="1" dirty="0">
                <a:solidFill>
                  <a:srgbClr val="FF3300"/>
                </a:solidFill>
              </a:rPr>
              <a:t>.</a:t>
            </a:r>
          </a:p>
          <a:p>
            <a:pPr>
              <a:lnSpc>
                <a:spcPct val="90000"/>
              </a:lnSpc>
              <a:buFontTx/>
              <a:buNone/>
            </a:pPr>
            <a:r>
              <a:rPr lang="en-US" sz="2800" dirty="0"/>
              <a:t>2- We use the past tense to show things which are finished, e</a:t>
            </a:r>
            <a:r>
              <a:rPr lang="en-US" sz="5400" b="1" dirty="0">
                <a:solidFill>
                  <a:srgbClr val="FF3300"/>
                </a:solidFill>
              </a:rPr>
              <a:t>.</a:t>
            </a:r>
            <a:r>
              <a:rPr lang="en-US" sz="2800" dirty="0"/>
              <a:t>g</a:t>
            </a:r>
            <a:r>
              <a:rPr lang="en-US" sz="5400" b="1" dirty="0">
                <a:solidFill>
                  <a:srgbClr val="FF3300"/>
                </a:solidFill>
              </a:rPr>
              <a:t>.</a:t>
            </a:r>
            <a:r>
              <a:rPr lang="en-US" sz="2800" dirty="0"/>
              <a:t> I saw him yesterday</a:t>
            </a:r>
            <a:r>
              <a:rPr lang="en-US" sz="5400" b="1" dirty="0">
                <a:solidFill>
                  <a:srgbClr val="FF3300"/>
                </a:solidFill>
              </a:rPr>
              <a:t>.</a:t>
            </a:r>
          </a:p>
          <a:p>
            <a:pPr>
              <a:lnSpc>
                <a:spcPct val="90000"/>
              </a:lnSpc>
              <a:buFontTx/>
              <a:buNone/>
            </a:pPr>
            <a:r>
              <a:rPr lang="en-US" sz="2800" dirty="0"/>
              <a:t>3- At 10 a</a:t>
            </a:r>
            <a:r>
              <a:rPr lang="en-US" sz="5400" b="1" dirty="0">
                <a:solidFill>
                  <a:srgbClr val="FF3300"/>
                </a:solidFill>
              </a:rPr>
              <a:t>.</a:t>
            </a:r>
            <a:r>
              <a:rPr lang="en-US" sz="2800" dirty="0"/>
              <a:t>m</a:t>
            </a:r>
            <a:r>
              <a:rPr lang="en-US" sz="5400" b="1" dirty="0">
                <a:solidFill>
                  <a:srgbClr val="FF3300"/>
                </a:solidFill>
              </a:rPr>
              <a:t>.</a:t>
            </a:r>
            <a:r>
              <a:rPr lang="en-US" sz="2800" dirty="0"/>
              <a:t> Mrs</a:t>
            </a:r>
            <a:r>
              <a:rPr lang="en-US" sz="5400" b="1" dirty="0">
                <a:solidFill>
                  <a:srgbClr val="FF3300"/>
                </a:solidFill>
              </a:rPr>
              <a:t>.</a:t>
            </a:r>
            <a:r>
              <a:rPr lang="en-US" sz="2800" dirty="0"/>
              <a:t> </a:t>
            </a:r>
            <a:r>
              <a:rPr lang="en-US" sz="2800" dirty="0" err="1"/>
              <a:t>Zaidi</a:t>
            </a:r>
            <a:r>
              <a:rPr lang="en-US" sz="2800" dirty="0"/>
              <a:t> went to look at a new house</a:t>
            </a:r>
            <a:r>
              <a:rPr lang="en-US" sz="5400" b="1" dirty="0">
                <a:solidFill>
                  <a:srgbClr val="FF3300"/>
                </a:solidFill>
              </a:rPr>
              <a:t>.</a:t>
            </a:r>
            <a:r>
              <a:rPr lang="en-US" sz="2800" dirty="0"/>
              <a:t> She returned at 11</a:t>
            </a:r>
            <a:r>
              <a:rPr lang="en-US" sz="5400" b="1" dirty="0">
                <a:solidFill>
                  <a:srgbClr val="FF33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4099">
                                            <p:txEl>
                                              <p:pRg st="0" end="0"/>
                                            </p:txEl>
                                          </p:spTgt>
                                        </p:tgtEl>
                                        <p:attrNameLst>
                                          <p:attrName>style.visibility</p:attrName>
                                        </p:attrNameLst>
                                      </p:cBhvr>
                                      <p:to>
                                        <p:strVal val="visible"/>
                                      </p:to>
                                    </p:set>
                                    <p:anim to="" calcmode="lin" valueType="num">
                                      <p:cBhvr>
                                        <p:cTn id="7" dur="1" fill="hold"/>
                                        <p:tgtEl>
                                          <p:spTgt spid="4099">
                                            <p:txEl>
                                              <p:pRg st="0" end="0"/>
                                            </p:txEl>
                                          </p:spTgt>
                                        </p:tgtEl>
                                        <p:attrNameLst>
                                          <p:attrName/>
                                        </p:attrNameLst>
                                      </p:cBhvr>
                                    </p:anim>
                                  </p:childTnLst>
                                  <p:subTnLst>
                                    <p:animClr>
                                      <p:cBhvr override="childStyle">
                                        <p:cTn dur="1" fill="hold" display="0" masterRel="nextClick" afterEffect="1"/>
                                        <p:tgtEl>
                                          <p:spTgt spid="4099">
                                            <p:txEl>
                                              <p:pRg st="0" end="0"/>
                                            </p:txEl>
                                          </p:spTgt>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4099">
                                            <p:txEl>
                                              <p:pRg st="1" end="1"/>
                                            </p:txEl>
                                          </p:spTgt>
                                        </p:tgtEl>
                                        <p:attrNameLst>
                                          <p:attrName>style.visibility</p:attrName>
                                        </p:attrNameLst>
                                      </p:cBhvr>
                                      <p:to>
                                        <p:strVal val="visible"/>
                                      </p:to>
                                    </p:set>
                                    <p:anim to="" calcmode="lin" valueType="num">
                                      <p:cBhvr>
                                        <p:cTn id="12" dur="1" fill="hold"/>
                                        <p:tgtEl>
                                          <p:spTgt spid="4099">
                                            <p:txEl>
                                              <p:pRg st="1" end="1"/>
                                            </p:txEl>
                                          </p:spTgt>
                                        </p:tgtEl>
                                        <p:attrNameLst>
                                          <p:attrName/>
                                        </p:attrNameLst>
                                      </p:cBhvr>
                                    </p:anim>
                                  </p:childTnLst>
                                  <p:subTnLst>
                                    <p:animClr>
                                      <p:cBhvr override="childStyle">
                                        <p:cTn dur="1" fill="hold" display="0" masterRel="nextClick" afterEffect="1"/>
                                        <p:tgtEl>
                                          <p:spTgt spid="4099">
                                            <p:txEl>
                                              <p:pRg st="1" end="1"/>
                                            </p:txEl>
                                          </p:spTgt>
                                        </p:tgtEl>
                                        <p:attrNameLst>
                                          <p:attrName>ppt_c</p:attrName>
                                        </p:attrNameLst>
                                      </p:cBhvr>
                                      <p:to>
                                        <a:schemeClr val="folHlink"/>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4099">
                                            <p:txEl>
                                              <p:pRg st="2" end="2"/>
                                            </p:txEl>
                                          </p:spTgt>
                                        </p:tgtEl>
                                        <p:attrNameLst>
                                          <p:attrName>style.visibility</p:attrName>
                                        </p:attrNameLst>
                                      </p:cBhvr>
                                      <p:to>
                                        <p:strVal val="visible"/>
                                      </p:to>
                                    </p:set>
                                    <p:anim to="" calcmode="lin" valueType="num">
                                      <p:cBhvr>
                                        <p:cTn id="17" dur="1" fill="hold"/>
                                        <p:tgtEl>
                                          <p:spTgt spid="4099">
                                            <p:txEl>
                                              <p:pRg st="2" end="2"/>
                                            </p:txEl>
                                          </p:spTgt>
                                        </p:tgtEl>
                                        <p:attrNameLst>
                                          <p:attrName/>
                                        </p:attrNameLst>
                                      </p:cBhvr>
                                    </p:anim>
                                  </p:childTnLst>
                                  <p:subTnLst>
                                    <p:animClr>
                                      <p:cBhvr override="childStyle">
                                        <p:cTn dur="1" fill="hold" display="0" masterRel="nextClick" afterEffect="1"/>
                                        <p:tgtEl>
                                          <p:spTgt spid="4099">
                                            <p:txEl>
                                              <p:pRg st="2" end="2"/>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1"/>
          <p:cNvSpPr txBox="1">
            <a:spLocks/>
          </p:cNvSpPr>
          <p:nvPr/>
        </p:nvSpPr>
        <p:spPr bwMode="auto">
          <a:xfrm>
            <a:off x="685800" y="381000"/>
            <a:ext cx="7086600" cy="1295400"/>
          </a:xfrm>
          <a:prstGeom prst="rect">
            <a:avLst/>
          </a:prstGeom>
          <a:noFill/>
          <a:ln w="9525">
            <a:noFill/>
            <a:miter lim="800000"/>
            <a:headEnd/>
            <a:tailEnd/>
          </a:ln>
          <a:effectLst/>
        </p:spPr>
        <p:txBody>
          <a:bodyPr/>
          <a:lstStyle/>
          <a:p>
            <a:pPr marL="742950" indent="-742950" algn="ctr">
              <a:spcBef>
                <a:spcPct val="20000"/>
              </a:spcBef>
              <a:defRPr/>
            </a:pPr>
            <a:r>
              <a:rPr lang="en-US" sz="6000" b="1" kern="0" dirty="0" smtClean="0">
                <a:solidFill>
                  <a:schemeClr val="accent2"/>
                </a:solidFill>
                <a:latin typeface="Arial" pitchFamily="34" charset="0"/>
                <a:ea typeface="+mj-ea"/>
                <a:cs typeface="Arial" pitchFamily="34" charset="0"/>
              </a:rPr>
              <a:t>3.Writing lists.  P.6</a:t>
            </a:r>
            <a:endParaRPr lang="en-US" sz="6000" kern="0" dirty="0">
              <a:solidFill>
                <a:schemeClr val="accent2"/>
              </a:solidFill>
              <a:latin typeface="Arial" pitchFamily="34" charset="0"/>
              <a:ea typeface="+mj-ea"/>
              <a:cs typeface="Arial" pitchFamily="34" charset="0"/>
            </a:endParaRPr>
          </a:p>
        </p:txBody>
      </p:sp>
      <p:sp>
        <p:nvSpPr>
          <p:cNvPr id="4" name="عنوان 1"/>
          <p:cNvSpPr txBox="1">
            <a:spLocks/>
          </p:cNvSpPr>
          <p:nvPr/>
        </p:nvSpPr>
        <p:spPr bwMode="auto">
          <a:xfrm>
            <a:off x="381000" y="1600200"/>
            <a:ext cx="8382000" cy="4343400"/>
          </a:xfrm>
          <a:prstGeom prst="rect">
            <a:avLst/>
          </a:prstGeom>
          <a:noFill/>
          <a:ln w="9525">
            <a:noFill/>
            <a:miter lim="800000"/>
            <a:headEnd/>
            <a:tailEnd/>
          </a:ln>
          <a:effectLst/>
        </p:spPr>
        <p:txBody>
          <a:bodyPr/>
          <a:lstStyle/>
          <a:p>
            <a:pPr marL="742950" indent="-742950" algn="ctr">
              <a:spcBef>
                <a:spcPct val="20000"/>
              </a:spcBef>
              <a:defRPr/>
            </a:pPr>
            <a:endParaRPr lang="en-US" sz="3600" b="1" kern="0" dirty="0" smtClean="0">
              <a:solidFill>
                <a:schemeClr val="tx2"/>
              </a:solidFill>
              <a:latin typeface="+mj-lt"/>
              <a:ea typeface="+mj-ea"/>
              <a:cs typeface="+mj-cs"/>
            </a:endParaRPr>
          </a:p>
          <a:p>
            <a:pPr marL="742950" indent="-742950" algn="ctr">
              <a:spcBef>
                <a:spcPct val="20000"/>
              </a:spcBef>
              <a:defRPr/>
            </a:pPr>
            <a:endParaRPr lang="en-US" sz="3600" b="1" kern="0" dirty="0" smtClean="0">
              <a:solidFill>
                <a:schemeClr val="tx2"/>
              </a:solidFill>
              <a:latin typeface="+mj-lt"/>
              <a:ea typeface="+mj-ea"/>
              <a:cs typeface="+mj-cs"/>
            </a:endParaRPr>
          </a:p>
          <a:p>
            <a:pPr marL="742950" indent="-742950" algn="ctr">
              <a:spcBef>
                <a:spcPct val="20000"/>
              </a:spcBef>
              <a:defRPr/>
            </a:pPr>
            <a:r>
              <a:rPr lang="ar-SA" sz="3600" b="1" kern="0" dirty="0" smtClean="0">
                <a:solidFill>
                  <a:schemeClr val="tx2"/>
                </a:solidFill>
                <a:latin typeface="+mj-lt"/>
                <a:ea typeface="+mj-ea"/>
                <a:cs typeface="+mj-cs"/>
              </a:rPr>
              <a:t>نستخدم </a:t>
            </a:r>
            <a:r>
              <a:rPr lang="ar-SA" sz="3600" b="1" dirty="0">
                <a:cs typeface="+mj-cs"/>
              </a:rPr>
              <a:t>الفواصل بين الأشياء في القوائم</a:t>
            </a:r>
            <a:endParaRPr lang="en-US" sz="3600" b="1" dirty="0">
              <a:cs typeface="+mj-cs"/>
            </a:endParaRPr>
          </a:p>
          <a:p>
            <a:pPr marL="742950" indent="-742950" algn="ctr">
              <a:spcBef>
                <a:spcPct val="20000"/>
              </a:spcBef>
              <a:defRPr/>
            </a:pPr>
            <a:r>
              <a:rPr lang="en-US" sz="3500" dirty="0"/>
              <a:t>I am going to buy apples </a:t>
            </a:r>
            <a:r>
              <a:rPr lang="en-US" sz="3500" dirty="0">
                <a:solidFill>
                  <a:srgbClr val="FF0000"/>
                </a:solidFill>
              </a:rPr>
              <a:t>,</a:t>
            </a:r>
            <a:r>
              <a:rPr lang="en-US" sz="3500" dirty="0"/>
              <a:t> bananas</a:t>
            </a:r>
            <a:r>
              <a:rPr lang="en-US" sz="3500" dirty="0">
                <a:solidFill>
                  <a:srgbClr val="FF0000"/>
                </a:solidFill>
              </a:rPr>
              <a:t>,</a:t>
            </a:r>
            <a:r>
              <a:rPr lang="en-US" sz="3500" dirty="0"/>
              <a:t> oranges </a:t>
            </a:r>
            <a:r>
              <a:rPr lang="en-US" sz="3500" dirty="0">
                <a:solidFill>
                  <a:srgbClr val="FF0000"/>
                </a:solidFill>
              </a:rPr>
              <a:t>and </a:t>
            </a:r>
            <a:r>
              <a:rPr lang="en-US" sz="3500" dirty="0"/>
              <a:t>dates.</a:t>
            </a:r>
          </a:p>
          <a:p>
            <a:pPr marL="742950" indent="-742950" algn="ctr">
              <a:spcBef>
                <a:spcPct val="20000"/>
              </a:spcBef>
              <a:defRPr/>
            </a:pPr>
            <a:endParaRPr lang="en-US" sz="3600" i="1" kern="0" dirty="0">
              <a:solidFill>
                <a:schemeClr val="tx2"/>
              </a:solidFill>
              <a:latin typeface="+mj-lt"/>
              <a:ea typeface="+mj-ea"/>
              <a:cs typeface="Arabic Transparent" pitchFamily="2"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3">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3">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 calcmode="lin" valueType="num">
                                      <p:cBhvr>
                                        <p:cTn id="15" dur="500" fill="hold"/>
                                        <p:tgtEl>
                                          <p:spTgt spid="4">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500" fill="hold"/>
                                        <p:tgtEl>
                                          <p:spTgt spid="4">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500" fill="hold"/>
                                        <p:tgtEl>
                                          <p:spTgt spid="4">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p:cTn id="23" dur="500" fill="hold"/>
                                        <p:tgtEl>
                                          <p:spTgt spid="4">
                                            <p:txEl>
                                              <p:pRg st="3" end="3"/>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500" fill="hold"/>
                                        <p:tgtEl>
                                          <p:spTgt spid="4">
                                            <p:txEl>
                                              <p:pRg st="3" end="3"/>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500" fill="hold"/>
                                        <p:tgtEl>
                                          <p:spTgt spid="4">
                                            <p:txEl>
                                              <p:pRg st="3" end="3"/>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685800" y="228600"/>
            <a:ext cx="7772400" cy="1143000"/>
          </a:xfrm>
        </p:spPr>
        <p:txBody>
          <a:bodyPr/>
          <a:lstStyle/>
          <a:p>
            <a:r>
              <a:rPr lang="en-US" sz="6000" b="1" dirty="0" smtClean="0">
                <a:solidFill>
                  <a:schemeClr val="accent2"/>
                </a:solidFill>
                <a:latin typeface="Arial" pitchFamily="34" charset="0"/>
                <a:cs typeface="Arial" pitchFamily="34" charset="0"/>
              </a:rPr>
              <a:t>P</a:t>
            </a:r>
            <a:r>
              <a:rPr lang="en-US" sz="6000" b="1" dirty="0">
                <a:solidFill>
                  <a:schemeClr val="accent2"/>
                </a:solidFill>
                <a:latin typeface="Arial" pitchFamily="34" charset="0"/>
                <a:cs typeface="Arial" pitchFamily="34" charset="0"/>
              </a:rPr>
              <a:t>. 6</a:t>
            </a:r>
          </a:p>
        </p:txBody>
      </p:sp>
      <p:sp>
        <p:nvSpPr>
          <p:cNvPr id="5123" name="Rectangle 3"/>
          <p:cNvSpPr>
            <a:spLocks noGrp="1" noChangeArrowheads="1"/>
          </p:cNvSpPr>
          <p:nvPr>
            <p:ph type="body" idx="1"/>
          </p:nvPr>
        </p:nvSpPr>
        <p:spPr>
          <a:xfrm>
            <a:off x="685800" y="1752600"/>
            <a:ext cx="7772400" cy="4343400"/>
          </a:xfrm>
        </p:spPr>
        <p:txBody>
          <a:bodyPr/>
          <a:lstStyle/>
          <a:p>
            <a:pPr>
              <a:buFontTx/>
              <a:buNone/>
            </a:pPr>
            <a:r>
              <a:rPr lang="en-US"/>
              <a:t>1- Saudi</a:t>
            </a:r>
            <a:r>
              <a:rPr lang="en-US" sz="4800" b="1">
                <a:solidFill>
                  <a:srgbClr val="FF3300"/>
                </a:solidFill>
              </a:rPr>
              <a:t>,</a:t>
            </a:r>
            <a:r>
              <a:rPr lang="en-US"/>
              <a:t> American</a:t>
            </a:r>
            <a:r>
              <a:rPr lang="en-US" sz="4800" b="1">
                <a:solidFill>
                  <a:srgbClr val="FF3300"/>
                </a:solidFill>
              </a:rPr>
              <a:t>,</a:t>
            </a:r>
            <a:r>
              <a:rPr lang="en-US"/>
              <a:t> German and British managers all work together.</a:t>
            </a:r>
          </a:p>
          <a:p>
            <a:pPr>
              <a:buFontTx/>
              <a:buNone/>
            </a:pPr>
            <a:r>
              <a:rPr lang="en-US"/>
              <a:t>2- Some of the most common diseases were malaria</a:t>
            </a:r>
            <a:r>
              <a:rPr lang="en-US" sz="4800" b="1">
                <a:solidFill>
                  <a:srgbClr val="FF3300"/>
                </a:solidFill>
              </a:rPr>
              <a:t>,</a:t>
            </a:r>
            <a:r>
              <a:rPr lang="en-US"/>
              <a:t> smallpox</a:t>
            </a:r>
            <a:r>
              <a:rPr lang="en-US" sz="4800" b="1">
                <a:solidFill>
                  <a:srgbClr val="FF3300"/>
                </a:solidFill>
              </a:rPr>
              <a:t>,</a:t>
            </a:r>
            <a:r>
              <a:rPr lang="en-US"/>
              <a:t> leprosy and glaucoma.</a:t>
            </a:r>
          </a:p>
          <a:p>
            <a:pPr>
              <a:buFontTx/>
              <a:buNone/>
            </a:pPr>
            <a:r>
              <a:rPr lang="en-US"/>
              <a:t>3- Clothes</a:t>
            </a:r>
            <a:r>
              <a:rPr lang="en-US" sz="4800" b="1">
                <a:solidFill>
                  <a:srgbClr val="FF3300"/>
                </a:solidFill>
              </a:rPr>
              <a:t>,</a:t>
            </a:r>
            <a:r>
              <a:rPr lang="en-US"/>
              <a:t> plastic toys</a:t>
            </a:r>
            <a:r>
              <a:rPr lang="en-US" sz="4800" b="1">
                <a:solidFill>
                  <a:srgbClr val="FF3300"/>
                </a:solidFill>
              </a:rPr>
              <a:t>,</a:t>
            </a:r>
            <a:r>
              <a:rPr lang="en-US"/>
              <a:t> cars</a:t>
            </a:r>
            <a:r>
              <a:rPr lang="en-US" sz="4800" b="1">
                <a:solidFill>
                  <a:srgbClr val="FF3300"/>
                </a:solidFill>
              </a:rPr>
              <a:t>,</a:t>
            </a:r>
            <a:r>
              <a:rPr lang="en-US"/>
              <a:t> roads</a:t>
            </a:r>
            <a:r>
              <a:rPr lang="en-US" sz="4800" b="1">
                <a:solidFill>
                  <a:srgbClr val="FF3300"/>
                </a:solidFill>
              </a:rPr>
              <a:t>,</a:t>
            </a:r>
            <a:r>
              <a:rPr lang="en-US"/>
              <a:t> furniture and buildings all contain hydrocarbons.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5123">
                                            <p:txEl>
                                              <p:pRg st="0" end="0"/>
                                            </p:txEl>
                                          </p:spTgt>
                                        </p:tgtEl>
                                        <p:attrNameLst>
                                          <p:attrName>style.visibility</p:attrName>
                                        </p:attrNameLst>
                                      </p:cBhvr>
                                      <p:to>
                                        <p:strVal val="visible"/>
                                      </p:to>
                                    </p:set>
                                    <p:anim to="" calcmode="lin" valueType="num">
                                      <p:cBhvr>
                                        <p:cTn id="7" dur="1" fill="hold"/>
                                        <p:tgtEl>
                                          <p:spTgt spid="5123">
                                            <p:txEl>
                                              <p:pRg st="0" end="0"/>
                                            </p:txEl>
                                          </p:spTgt>
                                        </p:tgtEl>
                                        <p:attrNameLst>
                                          <p:attrName/>
                                        </p:attrNameLst>
                                      </p:cBhvr>
                                    </p:anim>
                                  </p:childTnLst>
                                  <p:subTnLst>
                                    <p:animClr>
                                      <p:cBhvr override="childStyle">
                                        <p:cTn dur="1" fill="hold" display="0" masterRel="nextClick" afterEffect="1"/>
                                        <p:tgtEl>
                                          <p:spTgt spid="5123">
                                            <p:txEl>
                                              <p:pRg st="0" end="0"/>
                                            </p:txEl>
                                          </p:spTgt>
                                        </p:tgtEl>
                                        <p:attrNameLst>
                                          <p:attrName>ppt_c</p:attrName>
                                        </p:attrNameLst>
                                      </p:cBhvr>
                                      <p:to>
                                        <a:schemeClr val="folHlink"/>
                                      </p:to>
                                    </p:animClr>
                                  </p:sub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5123">
                                            <p:txEl>
                                              <p:pRg st="1" end="1"/>
                                            </p:txEl>
                                          </p:spTgt>
                                        </p:tgtEl>
                                        <p:attrNameLst>
                                          <p:attrName>style.visibility</p:attrName>
                                        </p:attrNameLst>
                                      </p:cBhvr>
                                      <p:to>
                                        <p:strVal val="visible"/>
                                      </p:to>
                                    </p:set>
                                    <p:anim to="" calcmode="lin" valueType="num">
                                      <p:cBhvr>
                                        <p:cTn id="12" dur="1" fill="hold"/>
                                        <p:tgtEl>
                                          <p:spTgt spid="5123">
                                            <p:txEl>
                                              <p:pRg st="1" end="1"/>
                                            </p:txEl>
                                          </p:spTgt>
                                        </p:tgtEl>
                                        <p:attrNameLst>
                                          <p:attrName/>
                                        </p:attrNameLst>
                                      </p:cBhvr>
                                    </p:anim>
                                  </p:childTnLst>
                                  <p:subTnLst>
                                    <p:animClr>
                                      <p:cBhvr override="childStyle">
                                        <p:cTn dur="1" fill="hold" display="0" masterRel="nextClick" afterEffect="1"/>
                                        <p:tgtEl>
                                          <p:spTgt spid="5123">
                                            <p:txEl>
                                              <p:pRg st="1" end="1"/>
                                            </p:txEl>
                                          </p:spTgt>
                                        </p:tgtEl>
                                        <p:attrNameLst>
                                          <p:attrName>ppt_c</p:attrName>
                                        </p:attrNameLst>
                                      </p:cBhvr>
                                      <p:to>
                                        <a:schemeClr val="folHlink"/>
                                      </p:to>
                                    </p:animClr>
                                  </p:sub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5123">
                                            <p:txEl>
                                              <p:pRg st="2" end="2"/>
                                            </p:txEl>
                                          </p:spTgt>
                                        </p:tgtEl>
                                        <p:attrNameLst>
                                          <p:attrName>style.visibility</p:attrName>
                                        </p:attrNameLst>
                                      </p:cBhvr>
                                      <p:to>
                                        <p:strVal val="visible"/>
                                      </p:to>
                                    </p:set>
                                    <p:anim to="" calcmode="lin" valueType="num">
                                      <p:cBhvr>
                                        <p:cTn id="17" dur="1" fill="hold"/>
                                        <p:tgtEl>
                                          <p:spTgt spid="5123">
                                            <p:txEl>
                                              <p:pRg st="2" end="2"/>
                                            </p:txEl>
                                          </p:spTgt>
                                        </p:tgtEl>
                                        <p:attrNameLst>
                                          <p:attrName/>
                                        </p:attrNameLst>
                                      </p:cBhvr>
                                    </p:anim>
                                  </p:childTnLst>
                                  <p:subTnLst>
                                    <p:animClr>
                                      <p:cBhvr override="childStyle">
                                        <p:cTn dur="1" fill="hold" display="0" masterRel="nextClick" afterEffect="1"/>
                                        <p:tgtEl>
                                          <p:spTgt spid="5123">
                                            <p:txEl>
                                              <p:pRg st="2" end="2"/>
                                            </p:txEl>
                                          </p:spTgt>
                                        </p:tgtEl>
                                        <p:attrNameLst>
                                          <p:attrName>ppt_c</p:attrName>
                                        </p:attrNameLst>
                                      </p:cBhvr>
                                      <p:to>
                                        <a:schemeClr val="folHlink"/>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عنوان 1"/>
          <p:cNvSpPr txBox="1">
            <a:spLocks/>
          </p:cNvSpPr>
          <p:nvPr/>
        </p:nvSpPr>
        <p:spPr bwMode="auto">
          <a:xfrm>
            <a:off x="1371600" y="533400"/>
            <a:ext cx="6400800" cy="4648200"/>
          </a:xfrm>
          <a:prstGeom prst="rect">
            <a:avLst/>
          </a:prstGeom>
          <a:noFill/>
          <a:ln w="9525">
            <a:noFill/>
            <a:miter lim="800000"/>
            <a:headEnd/>
            <a:tailEnd/>
          </a:ln>
          <a:effectLst/>
        </p:spPr>
        <p:txBody>
          <a:bodyPr/>
          <a:lstStyle/>
          <a:p>
            <a:pPr marL="742950" indent="-742950" algn="ctr">
              <a:spcBef>
                <a:spcPct val="20000"/>
              </a:spcBef>
              <a:defRPr/>
            </a:pPr>
            <a:endParaRPr lang="ar-SA" sz="4800" b="1" i="1" kern="0" dirty="0" smtClean="0">
              <a:solidFill>
                <a:schemeClr val="tx2"/>
              </a:solidFill>
              <a:latin typeface="+mj-lt"/>
              <a:ea typeface="+mj-ea"/>
              <a:cs typeface="Arabic Transparent" pitchFamily="2" charset="-78"/>
            </a:endParaRPr>
          </a:p>
          <a:p>
            <a:pPr marL="742950" indent="-742950" algn="ctr">
              <a:spcBef>
                <a:spcPct val="20000"/>
              </a:spcBef>
              <a:defRPr/>
            </a:pPr>
            <a:r>
              <a:rPr lang="en-US" sz="8800" b="1" kern="0" dirty="0" smtClean="0">
                <a:solidFill>
                  <a:schemeClr val="accent2"/>
                </a:solidFill>
                <a:latin typeface="Arial" pitchFamily="34" charset="0"/>
                <a:ea typeface="+mj-ea"/>
                <a:cs typeface="Arial" pitchFamily="34" charset="0"/>
              </a:rPr>
              <a:t>P. 7</a:t>
            </a:r>
          </a:p>
          <a:p>
            <a:pPr marL="742950" indent="-742950" algn="ctr">
              <a:spcBef>
                <a:spcPct val="20000"/>
              </a:spcBef>
              <a:defRPr/>
            </a:pPr>
            <a:r>
              <a:rPr lang="ar-SA" sz="4800" b="1" i="1" kern="0" dirty="0" smtClean="0">
                <a:solidFill>
                  <a:schemeClr val="tx2"/>
                </a:solidFill>
                <a:latin typeface="+mj-lt"/>
                <a:ea typeface="+mj-ea"/>
                <a:cs typeface="Arabic Transparent" pitchFamily="2" charset="-78"/>
              </a:rPr>
              <a:t>لا </a:t>
            </a:r>
            <a:r>
              <a:rPr lang="ar-SA" sz="4800" b="1" i="1" kern="0" dirty="0">
                <a:solidFill>
                  <a:schemeClr val="tx2"/>
                </a:solidFill>
                <a:latin typeface="+mj-lt"/>
                <a:ea typeface="+mj-ea"/>
                <a:cs typeface="Arabic Transparent" pitchFamily="2" charset="-78"/>
              </a:rPr>
              <a:t>تنسى الفراغ في بداية كل قطعة بمقدار 5 أحرف</a:t>
            </a:r>
            <a:endParaRPr lang="en-US" sz="4800" i="1" kern="0" dirty="0">
              <a:solidFill>
                <a:schemeClr val="tx2"/>
              </a:solidFill>
              <a:latin typeface="+mj-lt"/>
              <a:ea typeface="+mj-ea"/>
              <a:cs typeface="Arabic Transparent" pitchFamily="2" charset="-7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تصميم افتراضي">
  <a:themeElements>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تصميم افتراضي">
      <a:majorFont>
        <a:latin typeface="Times New Roman"/>
        <a:ea typeface=""/>
        <a:cs typeface="Times New Roman"/>
      </a:majorFont>
      <a:minorFont>
        <a:latin typeface="Times New Roman"/>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تصميم افتراضي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تصميم افتراضي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تصميم افتراضي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تصميم افتراضي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تصميم افتراضي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تصميم افتراضي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تصميم افتراضي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184</TotalTime>
  <Words>955</Words>
  <Application>Microsoft PowerPoint</Application>
  <PresentationFormat>عرض على الشاشة (3:4)‏</PresentationFormat>
  <Paragraphs>157</Paragraphs>
  <Slides>26</Slides>
  <Notes>0</Notes>
  <HiddenSlides>0</HiddenSlides>
  <MMClips>0</MMClips>
  <ScaleCrop>false</ScaleCrop>
  <HeadingPairs>
    <vt:vector size="6" baseType="variant">
      <vt:variant>
        <vt:lpstr>الخطوط المستخدمة</vt:lpstr>
      </vt:variant>
      <vt:variant>
        <vt:i4>1</vt:i4>
      </vt:variant>
      <vt:variant>
        <vt:lpstr>سمة</vt:lpstr>
      </vt:variant>
      <vt:variant>
        <vt:i4>1</vt:i4>
      </vt:variant>
      <vt:variant>
        <vt:lpstr>عناوين الشرائح</vt:lpstr>
      </vt:variant>
      <vt:variant>
        <vt:i4>26</vt:i4>
      </vt:variant>
    </vt:vector>
  </HeadingPairs>
  <TitlesOfParts>
    <vt:vector size="28" baseType="lpstr">
      <vt:lpstr>Times New Roman</vt:lpstr>
      <vt:lpstr>تصميم افتراضي</vt:lpstr>
      <vt:lpstr> Writing Book  3rd Secondary T.1  By T. Ahmed Ghalib </vt:lpstr>
      <vt:lpstr>UNIT  1</vt:lpstr>
      <vt:lpstr>الشريحة 3</vt:lpstr>
      <vt:lpstr>P. 3</vt:lpstr>
      <vt:lpstr>الشريحة 5</vt:lpstr>
      <vt:lpstr>P. 5</vt:lpstr>
      <vt:lpstr>الشريحة 7</vt:lpstr>
      <vt:lpstr>P. 6</vt:lpstr>
      <vt:lpstr>الشريحة 9</vt:lpstr>
      <vt:lpstr>P. 9</vt:lpstr>
      <vt:lpstr>الشريحة 11</vt:lpstr>
      <vt:lpstr>UNIT  2</vt:lpstr>
      <vt:lpstr>الشريحة 13</vt:lpstr>
      <vt:lpstr>P. 13</vt:lpstr>
      <vt:lpstr>الشريحة 15</vt:lpstr>
      <vt:lpstr>P. 14</vt:lpstr>
      <vt:lpstr>الشريحة 17</vt:lpstr>
      <vt:lpstr>P. 15</vt:lpstr>
      <vt:lpstr>P. 18</vt:lpstr>
      <vt:lpstr>P. 19</vt:lpstr>
      <vt:lpstr>UNIT  3</vt:lpstr>
      <vt:lpstr>1.We can join sentences like this: : And : join sentences which do not contrast. Flying is very enjoyable and saves time But : join sentences which contrast   Flying is very enjoyable but it is expensive</vt:lpstr>
      <vt:lpstr>2.We cannot join sentences like this: Faisal is 17 . Khaled like bananas  Because the ideas are not connected</vt:lpstr>
      <vt:lpstr>الشريحة 24</vt:lpstr>
      <vt:lpstr>P. 25</vt:lpstr>
      <vt:lpstr>P. 28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Capital Letters P. 2</dc:title>
  <dc:creator>Bafayad</dc:creator>
  <cp:lastModifiedBy>P&lt;C</cp:lastModifiedBy>
  <cp:revision>36</cp:revision>
  <dcterms:created xsi:type="dcterms:W3CDTF">2003-09-20T16:25:19Z</dcterms:created>
  <dcterms:modified xsi:type="dcterms:W3CDTF">2013-10-29T11:50:14Z</dcterms:modified>
</cp:coreProperties>
</file>