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44" d="100"/>
          <a:sy n="44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A5EDFF2-2D42-456B-A09C-EF115D934270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BBDE5D1-5B3C-4F51-A9DC-3B09323188E1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DE5D1-5B3C-4F51-A9DC-3B09323188E1}" type="slidenum">
              <a:rPr lang="ar-SA" smtClean="0"/>
              <a:t>10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0F35D-13C2-41C3-B4E8-621E895B567B}" type="datetimeFigureOut">
              <a:rPr lang="ar-SA" smtClean="0"/>
              <a:t>21/01/1435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81621-EAFE-4DE5-A2B9-3603A4EBDDBD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3.bp.blogspot.com/-jYMK5B4od1s/UeDkR1zuPuI/AAAAAAAAITs/F_7JYR9spAY/s1600/how-to-draw-a-rabbit-01.pn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3.bp.blogspot.com/-jYMK5B4od1s/UeDkR1zuPuI/AAAAAAAAITs/F_7JYR9spAY/s1600/how-to-draw-a-rabbit-01.pn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3.bp.blogspot.com/-jYMK5B4od1s/UeDkR1zuPuI/AAAAAAAAITs/F_7JYR9spAY/s1600/how-to-draw-a-rabbit-01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3.bp.blogspot.com/-jYMK5B4od1s/UeDkR1zuPuI/AAAAAAAAITs/F_7JYR9spAY/s1600/how-to-draw-a-rabbit-01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3.bp.blogspot.com/-jYMK5B4od1s/UeDkR1zuPuI/AAAAAAAAITs/F_7JYR9spAY/s1600/how-to-draw-a-rabbit-01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3.bp.blogspot.com/-jYMK5B4od1s/UeDkR1zuPuI/AAAAAAAAITs/F_7JYR9spAY/s1600/how-to-draw-a-rabbit-01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3.bp.blogspot.com/-jYMK5B4od1s/UeDkR1zuPuI/AAAAAAAAITs/F_7JYR9spAY/s1600/how-to-draw-a-rabbit-01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://www.pacificanimal.org/new/rabbit%20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مثلث متساوي الساقين 6"/>
          <p:cNvSpPr/>
          <p:nvPr/>
        </p:nvSpPr>
        <p:spPr>
          <a:xfrm>
            <a:off x="3423495" y="4955943"/>
            <a:ext cx="3571900" cy="1714488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5357818" y="4214818"/>
            <a:ext cx="2500330" cy="1571636"/>
          </a:xfrm>
          <a:prstGeom prst="ellipse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0" y="571480"/>
            <a:ext cx="4843458" cy="30575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4786314" y="0"/>
            <a:ext cx="4357686" cy="391477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وجه ضاحك 11"/>
          <p:cNvSpPr/>
          <p:nvPr/>
        </p:nvSpPr>
        <p:spPr>
          <a:xfrm>
            <a:off x="0" y="3571876"/>
            <a:ext cx="2714612" cy="3286124"/>
          </a:xfrm>
          <a:prstGeom prst="smileyFace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وجه ضاحك 12"/>
          <p:cNvSpPr/>
          <p:nvPr/>
        </p:nvSpPr>
        <p:spPr>
          <a:xfrm>
            <a:off x="1571604" y="2928934"/>
            <a:ext cx="3500430" cy="3929066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jYMK5B4od1s/UeDkR1zuPuI/AAAAAAAAITs/F_7JYR9spAY/s240/how-to-draw-a-rabbit-01.png">
            <a:hlinkClick r:id="rId3" tooltip="How to draw XXX step by ste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1028" name="Picture 4" descr="http://3.bp.blogspot.com/-jYMK5B4od1s/UeDkR1zuPuI/AAAAAAAAITs/F_7JYR9spAY/s240/how-to-draw-a-rabbit-01.png">
            <a:hlinkClick r:id="rId3" tooltip="How to draw XXX step by ste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1028" name="Picture 4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1028" name="Picture 4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1030" name="Picture 6" descr="http://bestclipartblog.com/clipart-pics/rabbit-clipart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aidaonline.com/newsgfx/carrots34-saidaonl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1028" name="Picture 4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13314" name="Picture 2" descr="http://t2.gstatic.com/images?q=tbn:ANd9GcR9A2Y4yvBT-eH7ttI6RQQVFRzxe9CP_U_hFN0sBInx5dG0kDsroPBxaGUxE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43072" y="0"/>
            <a:ext cx="10287072" cy="6858000"/>
          </a:xfrm>
          <a:prstGeom prst="rect">
            <a:avLst/>
          </a:prstGeom>
          <a:noFill/>
        </p:spPr>
      </p:pic>
      <p:sp>
        <p:nvSpPr>
          <p:cNvPr id="7" name="مستطيل 6"/>
          <p:cNvSpPr/>
          <p:nvPr/>
        </p:nvSpPr>
        <p:spPr>
          <a:xfrm flipH="1">
            <a:off x="-428660" y="1571612"/>
            <a:ext cx="1714544" cy="3000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1357290" y="3214686"/>
            <a:ext cx="128588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6572232" y="3143248"/>
            <a:ext cx="2571768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hashd-ahali.org.jo/main/ahali/wp-content/uploads/2013/06/537604women.gi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http://www.hashd-ahali.org.jo/main/ahali/wp-content/uploads/2013/06/537604women.gi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thumbs.gograph.com/gg543958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4"/>
            <a:ext cx="8572528" cy="6429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1028" name="Picture 4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10242" name="Picture 2" descr="http://www.clker.com/cliparts/5/9/6/7/11954227721551116119thread_rolls_francis_jac_01.svg.h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0"/>
            <a:ext cx="107871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1028" name="Picture 4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9218" name="Picture 2" descr="http://www.rjeem.com/wp-content/uploads/2013/01/%D8%AE%D9%8A%D8%A7%D8%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1028" name="Picture 4" descr="http://3.bp.blogspot.com/-jYMK5B4od1s/UeDkR1zuPuI/AAAAAAAAITs/F_7JYR9spAY/s240/how-to-draw-a-rabbit-01.png">
            <a:hlinkClick r:id="rId2" tooltip="How to draw XXX step by ste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8088" y="-898525"/>
            <a:ext cx="2286000" cy="1885950"/>
          </a:xfrm>
          <a:prstGeom prst="rect">
            <a:avLst/>
          </a:prstGeom>
          <a:noFill/>
        </p:spPr>
      </p:pic>
      <p:pic>
        <p:nvPicPr>
          <p:cNvPr id="8194" name="Picture 2" descr="http://forums.imageslove.net/photos/img_1381358771_4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</Words>
  <Application>Microsoft Office PowerPoint</Application>
  <PresentationFormat>عرض على الشاشة (3:4)‏</PresentationFormat>
  <Paragraphs>1</Paragraphs>
  <Slides>11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Your User Name</dc:creator>
  <cp:lastModifiedBy>Your User Name</cp:lastModifiedBy>
  <cp:revision>2</cp:revision>
  <dcterms:created xsi:type="dcterms:W3CDTF">2013-11-24T18:59:46Z</dcterms:created>
  <dcterms:modified xsi:type="dcterms:W3CDTF">2013-11-24T19:54:39Z</dcterms:modified>
</cp:coreProperties>
</file>