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3" d="100"/>
          <a:sy n="63" d="100"/>
        </p:scale>
        <p:origin x="-15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D324B-D73C-4D35-8DF3-8FBC99897D3B}" type="datetimeFigureOut">
              <a:rPr lang="ar-SA" smtClean="0"/>
              <a:pPr/>
              <a:t>13/01/35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CA279-56F5-4207-8E85-79288D6EB06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in 7\Documents\خلفيات بور بوينت\0e364c4a60f5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مستطيل 3"/>
          <p:cNvSpPr/>
          <p:nvPr/>
        </p:nvSpPr>
        <p:spPr>
          <a:xfrm>
            <a:off x="1115616" y="1052736"/>
            <a:ext cx="669674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6350" stA="55000" endA="300" endPos="45500" dir="5400000" sy="-100000" algn="bl" rotWithShape="0"/>
                </a:effectLst>
              </a:rPr>
              <a:t>UNIT 4</a:t>
            </a:r>
            <a:b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6350" stA="55000" endA="300" endPos="45500" dir="5400000" sy="-100000" algn="bl" rotWithShape="0"/>
                </a:effectLst>
              </a:rPr>
              <a:t>LESSON1</a:t>
            </a:r>
            <a:endParaRPr lang="ar-SA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66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83568" y="3717032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To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1">
                    <a:lumMod val="50000"/>
                  </a:schemeClr>
                </a:solidFill>
              </a:rPr>
              <a:t>Question Words</a:t>
            </a:r>
            <a:endParaRPr lang="ar-SA" sz="5400" b="1" dirty="0">
              <a:ln/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Win 7\Documents\خلفيات بور بوينت\810_512739402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188640"/>
            <a:ext cx="8625136" cy="597666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5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What is this?</a:t>
            </a:r>
          </a:p>
          <a:p>
            <a:pPr algn="ctr" rtl="0">
              <a:buNone/>
            </a:pPr>
            <a:r>
              <a:rPr lang="en-US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a pen.</a:t>
            </a:r>
          </a:p>
          <a:p>
            <a:pPr algn="ctr" rtl="0">
              <a:buNone/>
            </a:pPr>
            <a:endParaRPr lang="en-US" sz="4000" dirty="0" smtClean="0"/>
          </a:p>
          <a:p>
            <a:pPr algn="ctr" rtl="0">
              <a:buNone/>
            </a:pPr>
            <a:r>
              <a:rPr lang="en-US" sz="5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-Whose pen is it?</a:t>
            </a:r>
          </a:p>
          <a:p>
            <a:pPr algn="ctr" rtl="0">
              <a:buNone/>
            </a:pPr>
            <a:r>
              <a:rPr lang="en-US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Sara’s.</a:t>
            </a:r>
          </a:p>
          <a:p>
            <a:pPr algn="ctr" rtl="0">
              <a:buNone/>
            </a:pPr>
            <a:endParaRPr lang="en-US" sz="4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rtl="0">
              <a:buNone/>
            </a:pPr>
            <a:r>
              <a:rPr lang="en-US" sz="5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-Where is the pen?</a:t>
            </a:r>
          </a:p>
          <a:p>
            <a:pPr algn="ctr" rtl="0">
              <a:buNone/>
            </a:pPr>
            <a:r>
              <a:rPr lang="en-US" sz="5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on the desk.</a:t>
            </a:r>
          </a:p>
          <a:p>
            <a:pPr algn="l" rtl="0">
              <a:buNone/>
            </a:pPr>
            <a:endParaRPr lang="en-US" sz="4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buNone/>
            </a:pPr>
            <a:endParaRPr lang="en-US" sz="4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buNone/>
            </a:pPr>
            <a:endParaRPr lang="en-US" sz="4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buNone/>
            </a:pPr>
            <a:endParaRPr lang="ar-SA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in 7\Documents\خلفيات بور بوينت\810_512739402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0"/>
            <a:ext cx="8229600" cy="5577483"/>
          </a:xfrm>
        </p:spPr>
        <p:txBody>
          <a:bodyPr>
            <a:normAutofit fontScale="85000" lnSpcReduction="20000"/>
          </a:bodyPr>
          <a:lstStyle/>
          <a:p>
            <a:pPr algn="l" rtl="0">
              <a:buNone/>
            </a:pPr>
            <a:endParaRPr lang="en-US" dirty="0" smtClean="0"/>
          </a:p>
          <a:p>
            <a:pPr algn="ctr" rtl="0">
              <a:buFontTx/>
              <a:buChar char="-"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does the lesson start?</a:t>
            </a:r>
          </a:p>
          <a:p>
            <a:pPr algn="ctr" rtl="0">
              <a:buNone/>
            </a:pPr>
            <a:r>
              <a:rPr lang="en-US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starts at 7:00 o’clock.</a:t>
            </a:r>
          </a:p>
          <a:p>
            <a:pPr algn="ctr" rtl="0">
              <a:buNone/>
            </a:pPr>
            <a:endParaRPr lang="en-US" dirty="0" smtClean="0"/>
          </a:p>
          <a:p>
            <a:pPr algn="ctr" rtl="0">
              <a:buFontTx/>
              <a:buChar char="-"/>
            </a:pPr>
            <a:r>
              <a:rPr lang="en-US" sz="5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is that girl?</a:t>
            </a:r>
          </a:p>
          <a:p>
            <a:pPr algn="ctr" rtl="0">
              <a:buNone/>
            </a:pPr>
            <a:r>
              <a:rPr lang="en-US" sz="5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 is Lama.</a:t>
            </a:r>
          </a:p>
          <a:p>
            <a:pPr algn="ctr" rtl="0">
              <a:buNone/>
            </a:pPr>
            <a:endParaRPr lang="en-US" dirty="0" smtClean="0"/>
          </a:p>
          <a:p>
            <a:pPr algn="ctr" rtl="0">
              <a:buFontTx/>
              <a:buChar char="-"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aren’t you at school today?</a:t>
            </a:r>
          </a:p>
          <a:p>
            <a:pPr algn="ctr" rtl="0">
              <a:buNone/>
            </a:pPr>
            <a:r>
              <a:rPr lang="en-US" dirty="0" smtClean="0"/>
              <a:t> </a:t>
            </a:r>
            <a:r>
              <a:rPr lang="en-US" sz="5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Because I was sick.</a:t>
            </a:r>
          </a:p>
          <a:p>
            <a:pPr algn="ctr" rtl="0">
              <a:buNone/>
            </a:pPr>
            <a:endParaRPr lang="ar-SA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Win 7\Documents\خلفيات بور بوينت\domain-a652c2aa4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مستطيل 3"/>
          <p:cNvSpPr/>
          <p:nvPr/>
        </p:nvSpPr>
        <p:spPr>
          <a:xfrm>
            <a:off x="1259632" y="836712"/>
            <a:ext cx="58326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 rtl="0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NOTE</a:t>
            </a:r>
            <a:endParaRPr lang="ar-SA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C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83568" y="2924944"/>
            <a:ext cx="194421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Who’s</a:t>
            </a:r>
            <a:endParaRPr lang="ar-SA" sz="44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سهم مسنن إلى اليمين 6"/>
          <p:cNvSpPr/>
          <p:nvPr/>
        </p:nvSpPr>
        <p:spPr>
          <a:xfrm>
            <a:off x="3059832" y="3140968"/>
            <a:ext cx="1656184" cy="432048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>
            <a:off x="755576" y="4653136"/>
            <a:ext cx="244827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Whose</a:t>
            </a:r>
            <a:endParaRPr lang="ar-SA" sz="40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ضرب 8"/>
          <p:cNvSpPr/>
          <p:nvPr/>
        </p:nvSpPr>
        <p:spPr>
          <a:xfrm>
            <a:off x="3347864" y="4509120"/>
            <a:ext cx="1512168" cy="1224136"/>
          </a:xfrm>
          <a:prstGeom prst="mathMultiply">
            <a:avLst>
              <a:gd name="adj1" fmla="val 12938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>
            <a:off x="5292080" y="2924944"/>
            <a:ext cx="216024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who  is </a:t>
            </a:r>
            <a:endParaRPr lang="ar-SA" sz="44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4932040" y="4725144"/>
            <a:ext cx="252028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who is </a:t>
            </a:r>
            <a:endParaRPr lang="ar-SA" sz="48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PC\Desktop\التقاطLLL.JPG"/>
          <p:cNvPicPr>
            <a:picLocks noChangeAspect="1" noChangeArrowheads="1"/>
          </p:cNvPicPr>
          <p:nvPr/>
        </p:nvPicPr>
        <p:blipFill>
          <a:blip r:embed="rId3" cstate="print"/>
          <a:srcRect t="1292"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</p:spPr>
      </p:pic>
      <p:pic>
        <p:nvPicPr>
          <p:cNvPr id="6" name="Picture 3" descr="D:\Wonderful World\My Wonderful World1\2012\Book\WOw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60000">
            <a:off x="288749" y="1661549"/>
            <a:ext cx="4708615" cy="43943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مستطيل 4"/>
          <p:cNvSpPr/>
          <p:nvPr/>
        </p:nvSpPr>
        <p:spPr>
          <a:xfrm>
            <a:off x="4355976" y="1772816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275856" y="2340169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a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3923928" y="2988241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d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4572000" y="3564305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f</a:t>
            </a:r>
          </a:p>
        </p:txBody>
      </p:sp>
      <p:pic>
        <p:nvPicPr>
          <p:cNvPr id="10" name="Picture 3" descr="D:\Wonderful World\My Wonderful World1\2012\Book\WOw0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60000">
            <a:off x="5314489" y="1736358"/>
            <a:ext cx="3831741" cy="43943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مجسم مشطوف الحواف 12"/>
          <p:cNvSpPr/>
          <p:nvPr/>
        </p:nvSpPr>
        <p:spPr>
          <a:xfrm>
            <a:off x="7020272" y="5661248"/>
            <a:ext cx="1656184" cy="720080"/>
          </a:xfrm>
          <a:prstGeom prst="bevel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Page 39</a:t>
            </a:r>
            <a:endParaRPr lang="ar-SA" sz="32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419872" y="4149080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b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3059832" y="4788441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3" grpId="0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D:\Wonderful World\My Wonderful World1\2012\Book\WOw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84784"/>
            <a:ext cx="8712968" cy="4392488"/>
          </a:xfrm>
          <a:prstGeom prst="rect">
            <a:avLst/>
          </a:prstGeom>
          <a:noFill/>
        </p:spPr>
      </p:pic>
      <p:sp>
        <p:nvSpPr>
          <p:cNvPr id="9" name="مجسم مشطوف الحواف 8"/>
          <p:cNvSpPr/>
          <p:nvPr/>
        </p:nvSpPr>
        <p:spPr>
          <a:xfrm>
            <a:off x="7172672" y="5813648"/>
            <a:ext cx="1656184" cy="720080"/>
          </a:xfrm>
          <a:prstGeom prst="bevel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Page 39</a:t>
            </a:r>
            <a:endParaRPr lang="ar-SA" sz="32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115616" y="1628800"/>
            <a:ext cx="187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What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1043608" y="2204864"/>
            <a:ext cx="187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Whose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043608" y="2844225"/>
            <a:ext cx="187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When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1043608" y="3429000"/>
            <a:ext cx="187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Where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1115616" y="4005064"/>
            <a:ext cx="187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Who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971600" y="4644425"/>
            <a:ext cx="187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Wonderful World\My Wonderful World1\2012\Book\النشاط\WOw0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8" y="72008"/>
            <a:ext cx="9071992" cy="6453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مجسم مشطوف الحواف 5"/>
          <p:cNvSpPr/>
          <p:nvPr/>
        </p:nvSpPr>
        <p:spPr>
          <a:xfrm>
            <a:off x="6804248" y="188640"/>
            <a:ext cx="1944216" cy="864096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400" b="1" dirty="0" smtClean="0">
                <a:solidFill>
                  <a:schemeClr val="bg2">
                    <a:lumMod val="10000"/>
                  </a:schemeClr>
                </a:solidFill>
                <a:latin typeface="Colonna MT" pitchFamily="82" charset="0"/>
                <a:ea typeface="Arial Unicode MS" pitchFamily="34" charset="-128"/>
                <a:cs typeface="Arial Unicode MS" pitchFamily="34" charset="-128"/>
              </a:rPr>
              <a:t>Page  93</a:t>
            </a:r>
            <a:endParaRPr lang="ar-SA" sz="3400" b="1" dirty="0">
              <a:solidFill>
                <a:schemeClr val="bg2">
                  <a:lumMod val="10000"/>
                </a:schemeClr>
              </a:solidFill>
              <a:latin typeface="Colonna MT" pitchFamily="82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475656" y="2720533"/>
            <a:ext cx="41044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Where is your school ?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259632" y="3440613"/>
            <a:ext cx="41044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Whose kite is this ?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1547664" y="4160693"/>
            <a:ext cx="50405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When is the art competition ?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1115616" y="4869160"/>
            <a:ext cx="50405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Who is the clever boy ?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1403648" y="5672861"/>
            <a:ext cx="50405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What is her favorite thing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Wonderful World\My Wonderful World1\2012\Book\النشاط\WOw0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8" y="548680"/>
            <a:ext cx="8964488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مجسم مشطوف الحواف 5"/>
          <p:cNvSpPr/>
          <p:nvPr/>
        </p:nvSpPr>
        <p:spPr>
          <a:xfrm>
            <a:off x="6804248" y="836712"/>
            <a:ext cx="1944216" cy="864096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400" b="1" dirty="0" smtClean="0">
                <a:solidFill>
                  <a:schemeClr val="bg2">
                    <a:lumMod val="10000"/>
                  </a:schemeClr>
                </a:solidFill>
                <a:latin typeface="Colonna MT" pitchFamily="82" charset="0"/>
                <a:ea typeface="Arial Unicode MS" pitchFamily="34" charset="-128"/>
                <a:cs typeface="Arial Unicode MS" pitchFamily="34" charset="-128"/>
              </a:rPr>
              <a:t>Page  93</a:t>
            </a:r>
            <a:endParaRPr lang="ar-SA" sz="3400" b="1" dirty="0">
              <a:solidFill>
                <a:schemeClr val="bg2">
                  <a:lumMod val="10000"/>
                </a:schemeClr>
              </a:solidFill>
              <a:latin typeface="Colonna MT" pitchFamily="82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355976" y="1772816"/>
            <a:ext cx="41044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My best friend is </a:t>
            </a:r>
            <a:r>
              <a:rPr lang="en-US" sz="2600" dirty="0" err="1" smtClean="0">
                <a:solidFill>
                  <a:srgbClr val="FF0000"/>
                </a:solidFill>
                <a:latin typeface="Comic Sans MS" pitchFamily="66" charset="0"/>
              </a:rPr>
              <a:t>Suha</a:t>
            </a:r>
            <a:r>
              <a:rPr lang="en-US" sz="2600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4067944" y="2360493"/>
            <a:ext cx="41044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Because he’s </a:t>
            </a:r>
            <a:r>
              <a:rPr lang="en-US" sz="2600" dirty="0" smtClean="0">
                <a:solidFill>
                  <a:srgbClr val="FF0000"/>
                </a:solidFill>
                <a:latin typeface="Comic Sans MS" pitchFamily="66" charset="0"/>
              </a:rPr>
              <a:t>funny.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4427984" y="2852936"/>
            <a:ext cx="41044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My English lesson is at </a:t>
            </a:r>
            <a:r>
              <a:rPr lang="en-US" sz="2600" dirty="0" smtClean="0">
                <a:solidFill>
                  <a:srgbClr val="FF0000"/>
                </a:solidFill>
                <a:latin typeface="Comic Sans MS" pitchFamily="66" charset="0"/>
              </a:rPr>
              <a:t>9.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3635896" y="3502169"/>
            <a:ext cx="58681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My hobbies are </a:t>
            </a:r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reading and writing.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3923928" y="4016677"/>
            <a:ext cx="41044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I live in </a:t>
            </a:r>
            <a:r>
              <a:rPr lang="en-US" sz="2600" dirty="0" err="1" smtClean="0">
                <a:solidFill>
                  <a:srgbClr val="FF0000"/>
                </a:solidFill>
                <a:latin typeface="Comic Sans MS" pitchFamily="66" charset="0"/>
              </a:rPr>
              <a:t>Tabuk</a:t>
            </a:r>
            <a:r>
              <a:rPr lang="en-US" sz="2600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4427984" y="4592741"/>
            <a:ext cx="41044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My favorite game is </a:t>
            </a:r>
            <a:r>
              <a:rPr lang="en-US" sz="2600" dirty="0" smtClean="0">
                <a:solidFill>
                  <a:srgbClr val="FF0000"/>
                </a:solidFill>
                <a:latin typeface="Comic Sans MS" pitchFamily="66" charset="0"/>
              </a:rPr>
              <a:t>PS3.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4427984" y="5157192"/>
            <a:ext cx="41044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I usually play in the </a:t>
            </a:r>
            <a:r>
              <a:rPr lang="en-US" sz="2600" dirty="0" smtClean="0">
                <a:solidFill>
                  <a:srgbClr val="FF0000"/>
                </a:solidFill>
                <a:latin typeface="Comic Sans MS" pitchFamily="66" charset="0"/>
              </a:rPr>
              <a:t>park.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Wonderful World\My Wonderful World1\2012\Book\النشاط\WOw0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8032"/>
            <a:ext cx="9144000" cy="6165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مجسم مشطوف الحواف 5"/>
          <p:cNvSpPr/>
          <p:nvPr/>
        </p:nvSpPr>
        <p:spPr>
          <a:xfrm>
            <a:off x="7020272" y="764704"/>
            <a:ext cx="1944216" cy="864096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400" b="1" dirty="0" smtClean="0">
                <a:solidFill>
                  <a:schemeClr val="bg2">
                    <a:lumMod val="10000"/>
                  </a:schemeClr>
                </a:solidFill>
                <a:latin typeface="Colonna MT" pitchFamily="82" charset="0"/>
                <a:ea typeface="Arial Unicode MS" pitchFamily="34" charset="-128"/>
                <a:cs typeface="Arial Unicode MS" pitchFamily="34" charset="-128"/>
              </a:rPr>
              <a:t>Page  93</a:t>
            </a:r>
            <a:endParaRPr lang="ar-SA" sz="3400" b="1" dirty="0">
              <a:solidFill>
                <a:schemeClr val="bg2">
                  <a:lumMod val="10000"/>
                </a:schemeClr>
              </a:solidFill>
              <a:latin typeface="Colonna MT" pitchFamily="82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627784" y="2348880"/>
            <a:ext cx="936104" cy="43204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403648" y="2924944"/>
            <a:ext cx="936104" cy="43204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1403648" y="3501008"/>
            <a:ext cx="1008112" cy="43204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2627784" y="4077072"/>
            <a:ext cx="936104" cy="43204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2339752" y="4653136"/>
            <a:ext cx="792088" cy="43204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1403648" y="5229200"/>
            <a:ext cx="720080" cy="43204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169</Words>
  <Application>Microsoft Office PowerPoint</Application>
  <PresentationFormat>عرض على الشاشة (3:4)‏</PresentationFormat>
  <Paragraphs>55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 7</dc:creator>
  <cp:lastModifiedBy>Win 7</cp:lastModifiedBy>
  <cp:revision>4</cp:revision>
  <dcterms:created xsi:type="dcterms:W3CDTF">2013-11-13T17:32:33Z</dcterms:created>
  <dcterms:modified xsi:type="dcterms:W3CDTF">2013-11-16T20:00:56Z</dcterms:modified>
</cp:coreProperties>
</file>