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2423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586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579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739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7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674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7807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287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891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261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626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21894-CC65-4DAE-857F-8112323DBDC1}" type="datetimeFigureOut">
              <a:rPr lang="ar-SA" smtClean="0"/>
              <a:t>26/02/33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7351C-E214-4F32-B5A9-8966C28B7B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0550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inmagine.com/img/daj/daj073/daj07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7131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مستدير الزوايا 3"/>
          <p:cNvSpPr/>
          <p:nvPr/>
        </p:nvSpPr>
        <p:spPr>
          <a:xfrm>
            <a:off x="899592" y="404664"/>
            <a:ext cx="7344816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48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72193"/>
            <a:ext cx="2664296" cy="11847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93096"/>
            <a:ext cx="2664296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057" y="2072483"/>
            <a:ext cx="2646501" cy="4164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62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491880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896"/>
            <a:ext cx="1476978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234008"/>
            <a:ext cx="5862811" cy="140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03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5916"/>
            <a:ext cx="772030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مستدير الزوايا 1"/>
          <p:cNvSpPr/>
          <p:nvPr/>
        </p:nvSpPr>
        <p:spPr>
          <a:xfrm>
            <a:off x="35496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895350"/>
            <a:ext cx="8526355" cy="512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1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64" y="836712"/>
            <a:ext cx="810039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مستدير الزوايا 1"/>
          <p:cNvSpPr/>
          <p:nvPr/>
        </p:nvSpPr>
        <p:spPr>
          <a:xfrm>
            <a:off x="3491880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896"/>
            <a:ext cx="1476978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44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925173" cy="475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مستدير الزوايا 1"/>
          <p:cNvSpPr/>
          <p:nvPr/>
        </p:nvSpPr>
        <p:spPr>
          <a:xfrm>
            <a:off x="3491880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896"/>
            <a:ext cx="1476978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ربع نص 14"/>
          <p:cNvSpPr txBox="1"/>
          <p:nvPr/>
        </p:nvSpPr>
        <p:spPr>
          <a:xfrm>
            <a:off x="2553606" y="3070701"/>
            <a:ext cx="345855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3600" dirty="0"/>
          </a:p>
        </p:txBody>
      </p:sp>
      <p:sp>
        <p:nvSpPr>
          <p:cNvPr id="7" name="مربع نص 14"/>
          <p:cNvSpPr txBox="1"/>
          <p:nvPr/>
        </p:nvSpPr>
        <p:spPr>
          <a:xfrm>
            <a:off x="1134025" y="3070701"/>
            <a:ext cx="106171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3600" dirty="0"/>
          </a:p>
        </p:txBody>
      </p:sp>
      <p:sp>
        <p:nvSpPr>
          <p:cNvPr id="8" name="مربع نص 14"/>
          <p:cNvSpPr txBox="1"/>
          <p:nvPr/>
        </p:nvSpPr>
        <p:spPr>
          <a:xfrm>
            <a:off x="2553606" y="3810526"/>
            <a:ext cx="345855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1600" dirty="0"/>
          </a:p>
        </p:txBody>
      </p:sp>
      <p:sp>
        <p:nvSpPr>
          <p:cNvPr id="9" name="مربع نص 14"/>
          <p:cNvSpPr txBox="1"/>
          <p:nvPr/>
        </p:nvSpPr>
        <p:spPr>
          <a:xfrm>
            <a:off x="1134025" y="3810526"/>
            <a:ext cx="106171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1600" dirty="0"/>
          </a:p>
        </p:txBody>
      </p:sp>
      <p:sp>
        <p:nvSpPr>
          <p:cNvPr id="10" name="مربع نص 14"/>
          <p:cNvSpPr txBox="1"/>
          <p:nvPr/>
        </p:nvSpPr>
        <p:spPr>
          <a:xfrm>
            <a:off x="2517094" y="4242574"/>
            <a:ext cx="34585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dirty="0"/>
          </a:p>
        </p:txBody>
      </p:sp>
      <p:sp>
        <p:nvSpPr>
          <p:cNvPr id="11" name="مربع نص 14"/>
          <p:cNvSpPr txBox="1"/>
          <p:nvPr/>
        </p:nvSpPr>
        <p:spPr>
          <a:xfrm>
            <a:off x="1097513" y="4242574"/>
            <a:ext cx="10617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dirty="0"/>
          </a:p>
        </p:txBody>
      </p:sp>
      <p:sp>
        <p:nvSpPr>
          <p:cNvPr id="12" name="مربع نص 14"/>
          <p:cNvSpPr txBox="1"/>
          <p:nvPr/>
        </p:nvSpPr>
        <p:spPr>
          <a:xfrm>
            <a:off x="2339752" y="4725144"/>
            <a:ext cx="361551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4000" dirty="0"/>
          </a:p>
        </p:txBody>
      </p:sp>
      <p:sp>
        <p:nvSpPr>
          <p:cNvPr id="13" name="مربع نص 14"/>
          <p:cNvSpPr txBox="1"/>
          <p:nvPr/>
        </p:nvSpPr>
        <p:spPr>
          <a:xfrm>
            <a:off x="1134025" y="4725144"/>
            <a:ext cx="106171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323756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03548"/>
            <a:ext cx="7859241" cy="140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مستدير الزوايا 1"/>
          <p:cNvSpPr/>
          <p:nvPr/>
        </p:nvSpPr>
        <p:spPr>
          <a:xfrm>
            <a:off x="3491880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896"/>
            <a:ext cx="1476978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743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840330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مستدير الزوايا 1"/>
          <p:cNvSpPr/>
          <p:nvPr/>
        </p:nvSpPr>
        <p:spPr>
          <a:xfrm>
            <a:off x="3491880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61" y="2276872"/>
            <a:ext cx="1476978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8076441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14"/>
          <p:cNvSpPr txBox="1"/>
          <p:nvPr/>
        </p:nvSpPr>
        <p:spPr>
          <a:xfrm>
            <a:off x="1547664" y="4090936"/>
            <a:ext cx="56187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dirty="0"/>
          </a:p>
        </p:txBody>
      </p:sp>
      <p:sp>
        <p:nvSpPr>
          <p:cNvPr id="8" name="مربع نص 14"/>
          <p:cNvSpPr txBox="1"/>
          <p:nvPr/>
        </p:nvSpPr>
        <p:spPr>
          <a:xfrm>
            <a:off x="1547664" y="4643844"/>
            <a:ext cx="56187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dirty="0"/>
          </a:p>
        </p:txBody>
      </p:sp>
      <p:sp>
        <p:nvSpPr>
          <p:cNvPr id="9" name="مربع نص 14"/>
          <p:cNvSpPr txBox="1"/>
          <p:nvPr/>
        </p:nvSpPr>
        <p:spPr>
          <a:xfrm>
            <a:off x="611560" y="5157192"/>
            <a:ext cx="63608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8137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491880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896"/>
            <a:ext cx="1476978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09" y="1484784"/>
            <a:ext cx="7326407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906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5916"/>
            <a:ext cx="8205039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مستدير الزوايا 1"/>
          <p:cNvSpPr/>
          <p:nvPr/>
        </p:nvSpPr>
        <p:spPr>
          <a:xfrm>
            <a:off x="3491880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1476978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4766"/>
            <a:ext cx="8375114" cy="3386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14"/>
          <p:cNvSpPr txBox="1"/>
          <p:nvPr/>
        </p:nvSpPr>
        <p:spPr>
          <a:xfrm>
            <a:off x="1924367" y="4143361"/>
            <a:ext cx="56187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dirty="0"/>
          </a:p>
        </p:txBody>
      </p:sp>
      <p:sp>
        <p:nvSpPr>
          <p:cNvPr id="8" name="مربع نص 14"/>
          <p:cNvSpPr txBox="1"/>
          <p:nvPr/>
        </p:nvSpPr>
        <p:spPr>
          <a:xfrm>
            <a:off x="539552" y="5157192"/>
            <a:ext cx="669891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126184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801660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مستدير الزوايا 1"/>
          <p:cNvSpPr/>
          <p:nvPr/>
        </p:nvSpPr>
        <p:spPr>
          <a:xfrm>
            <a:off x="3491880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896"/>
            <a:ext cx="1476978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269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6021288"/>
            <a:ext cx="914400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000" u="sng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المفردات /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كثيرة حدود – ثنائية الحد – ثلاثية الحد – درجة وحيدة الحد – درجة كثيرة الحدود – الصورة القياسية لكثيرة الحد – المعامل الرئيس</a:t>
            </a:r>
            <a:endParaRPr lang="ar-SA" sz="2000" dirty="0">
              <a:latin typeface="ae_AlArabiya" pitchFamily="18" charset="-78"/>
              <a:cs typeface="ae_AlArabiya" pitchFamily="18" charset="-78"/>
            </a:endParaRPr>
          </a:p>
        </p:txBody>
      </p:sp>
      <p:grpSp>
        <p:nvGrpSpPr>
          <p:cNvPr id="5" name="مجموعة 4"/>
          <p:cNvGrpSpPr/>
          <p:nvPr/>
        </p:nvGrpSpPr>
        <p:grpSpPr>
          <a:xfrm>
            <a:off x="539552" y="620688"/>
            <a:ext cx="8171799" cy="5256584"/>
            <a:chOff x="539552" y="731240"/>
            <a:chExt cx="8171799" cy="4964710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6326" y="3429000"/>
              <a:ext cx="5915025" cy="2266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731240"/>
              <a:ext cx="8171799" cy="308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86640"/>
            <a:ext cx="1476978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مستدير الزوايا 1"/>
          <p:cNvSpPr/>
          <p:nvPr/>
        </p:nvSpPr>
        <p:spPr>
          <a:xfrm>
            <a:off x="3491880" y="81880"/>
            <a:ext cx="2483768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latin typeface="ae_AlArabiya" pitchFamily="18" charset="-78"/>
                <a:cs typeface="ae_AlArabiya" pitchFamily="18" charset="-78"/>
              </a:rPr>
              <a:t>( 6 – 3 ) كثيرات الحدود</a:t>
            </a:r>
            <a:endParaRPr lang="ar-SA" sz="2000" dirty="0">
              <a:solidFill>
                <a:srgbClr val="FF0000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8" name="مربع نص 14"/>
          <p:cNvSpPr txBox="1"/>
          <p:nvPr/>
        </p:nvSpPr>
        <p:spPr>
          <a:xfrm>
            <a:off x="5508104" y="3888219"/>
            <a:ext cx="259445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1600" dirty="0"/>
          </a:p>
        </p:txBody>
      </p:sp>
      <p:sp>
        <p:nvSpPr>
          <p:cNvPr id="9" name="مربع نص 14"/>
          <p:cNvSpPr txBox="1"/>
          <p:nvPr/>
        </p:nvSpPr>
        <p:spPr>
          <a:xfrm>
            <a:off x="5474314" y="4242574"/>
            <a:ext cx="259445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1600" dirty="0"/>
          </a:p>
        </p:txBody>
      </p:sp>
      <p:sp>
        <p:nvSpPr>
          <p:cNvPr id="10" name="مربع نص 14"/>
          <p:cNvSpPr txBox="1"/>
          <p:nvPr/>
        </p:nvSpPr>
        <p:spPr>
          <a:xfrm>
            <a:off x="5474314" y="4602614"/>
            <a:ext cx="259445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1600" dirty="0"/>
          </a:p>
        </p:txBody>
      </p:sp>
      <p:sp>
        <p:nvSpPr>
          <p:cNvPr id="11" name="مربع نص 14"/>
          <p:cNvSpPr txBox="1"/>
          <p:nvPr/>
        </p:nvSpPr>
        <p:spPr>
          <a:xfrm>
            <a:off x="5474314" y="5034662"/>
            <a:ext cx="259445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1600" dirty="0"/>
          </a:p>
        </p:txBody>
      </p:sp>
      <p:sp>
        <p:nvSpPr>
          <p:cNvPr id="12" name="مربع نص 14"/>
          <p:cNvSpPr txBox="1"/>
          <p:nvPr/>
        </p:nvSpPr>
        <p:spPr>
          <a:xfrm>
            <a:off x="2796326" y="5445224"/>
            <a:ext cx="57486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261951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120</TotalTime>
  <Words>337</Words>
  <Application>Microsoft Office PowerPoint</Application>
  <PresentationFormat>عرض على الشاشة (3:4)‏</PresentationFormat>
  <Paragraphs>21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14</cp:revision>
  <dcterms:created xsi:type="dcterms:W3CDTF">2012-01-16T16:56:16Z</dcterms:created>
  <dcterms:modified xsi:type="dcterms:W3CDTF">2012-01-19T21:38:56Z</dcterms:modified>
</cp:coreProperties>
</file>