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60" r:id="rId4"/>
    <p:sldId id="261" r:id="rId5"/>
    <p:sldId id="262" r:id="rId6"/>
    <p:sldId id="258" r:id="rId7"/>
    <p:sldId id="263" r:id="rId8"/>
    <p:sldId id="265" r:id="rId9"/>
    <p:sldId id="264" r:id="rId10"/>
    <p:sldId id="266" r:id="rId11"/>
    <p:sldId id="267" r:id="rId12"/>
    <p:sldId id="268" r:id="rId13"/>
    <p:sldId id="257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EE8975-0863-4A73-BC61-F86BB6A4A07A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36F3BE-DFDB-4FAB-A710-0DCACCA39DC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664E6-295A-4769-924C-F09720A081B5}" type="datetimeFigureOut">
              <a:rPr lang="ar-SA" smtClean="0"/>
              <a:pPr/>
              <a:t>04/01/35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AE4BE-805C-4621-9508-ED83B8C445D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صور بطاقات تهنئة بعيد الاضحى المبارك للاصدقاء والاهل 14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عنوان 1"/>
          <p:cNvSpPr txBox="1">
            <a:spLocks/>
          </p:cNvSpPr>
          <p:nvPr/>
        </p:nvSpPr>
        <p:spPr>
          <a:xfrm>
            <a:off x="1071538" y="1643050"/>
            <a:ext cx="4786346" cy="8572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6600" b="1" dirty="0" smtClean="0">
                <a:latin typeface="+mj-lt"/>
                <a:ea typeface="+mj-ea"/>
                <a:cs typeface="PT Bold Heading" pitchFamily="2" charset="-78"/>
              </a:rPr>
              <a:t>النص </a:t>
            </a:r>
            <a:r>
              <a:rPr lang="ar-SA" sz="6600" b="1" dirty="0" err="1" smtClean="0">
                <a:latin typeface="+mj-lt"/>
                <a:ea typeface="+mj-ea"/>
                <a:cs typeface="PT Bold Heading" pitchFamily="2" charset="-78"/>
              </a:rPr>
              <a:t>الإثرائي</a:t>
            </a:r>
            <a:endParaRPr lang="ar-SA" sz="6600" b="1" dirty="0" smtClean="0">
              <a:latin typeface="+mj-lt"/>
              <a:ea typeface="+mj-ea"/>
              <a:cs typeface="PT Bold Heading" pitchFamily="2" charset="-78"/>
            </a:endParaRPr>
          </a:p>
          <a:p>
            <a:pPr algn="ctr">
              <a:defRPr/>
            </a:pPr>
            <a:r>
              <a:rPr lang="ar-SA" sz="6600" b="1" dirty="0" smtClean="0">
                <a:latin typeface="+mj-lt"/>
                <a:ea typeface="+mj-ea"/>
                <a:cs typeface="PT Bold Heading" pitchFamily="2" charset="-78"/>
              </a:rPr>
              <a:t>  </a:t>
            </a:r>
            <a:endParaRPr lang="ar-SA" sz="6600" b="1" dirty="0"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6" name="عنوان 1"/>
          <p:cNvSpPr txBox="1">
            <a:spLocks/>
          </p:cNvSpPr>
          <p:nvPr/>
        </p:nvSpPr>
        <p:spPr>
          <a:xfrm>
            <a:off x="1357290" y="3071810"/>
            <a:ext cx="4214842" cy="15001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ar-SA" sz="6600" b="1" dirty="0" smtClean="0">
                <a:solidFill>
                  <a:srgbClr val="FF0000"/>
                </a:solidFill>
                <a:latin typeface="+mj-lt"/>
                <a:ea typeface="+mj-ea"/>
                <a:cs typeface="PT Bold Heading" pitchFamily="2" charset="-78"/>
              </a:rPr>
              <a:t>خروف العيد  </a:t>
            </a:r>
            <a:endParaRPr lang="ar-SA" sz="6600" b="1" dirty="0">
              <a:solidFill>
                <a:srgbClr val="FF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86248" y="0"/>
            <a:ext cx="485775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7200" b="1" spc="50" dirty="0" err="1" smtClean="0">
                <a:ln w="11430"/>
                <a:solidFill>
                  <a:srgbClr val="1FB60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PT Bold Heading" pitchFamily="2" charset="-78"/>
              </a:rPr>
              <a:t>وحدةالعيد</a:t>
            </a:r>
            <a:endParaRPr lang="ar-SA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5" tmFilter="0, 0; 0.125,0.2665; 0.25,0.4; 0.375,0.465; 0.5,0.5;  0.625,0.535; 0.75,0.6; 0.875,0.7335; 1,1">
                                          <p:stCondLst>
                                            <p:cond delay="66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3" tmFilter="0, 0; 0.125,0.2665; 0.25,0.4; 0.375,0.465; 0.5,0.5;  0.625,0.535; 0.75,0.6; 0.875,0.7335; 1,1">
                                          <p:stCondLst>
                                            <p:cond delay="13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8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4" decel="50000">
                                          <p:stCondLst>
                                            <p:cond delay="67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8">
                                          <p:stCondLst>
                                            <p:cond delay="131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4" decel="50000">
                                          <p:stCondLst>
                                            <p:cond delay="134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8">
                                          <p:stCondLst>
                                            <p:cond delay="164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4" decel="50000">
                                          <p:stCondLst>
                                            <p:cond delay="167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8">
                                          <p:stCondLst>
                                            <p:cond delay="18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4" decel="50000">
                                          <p:stCondLst>
                                            <p:cond delay="183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4hr.org/up/do.php?img=1100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642918"/>
            <a:ext cx="8072494" cy="55721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عنوان 1"/>
          <p:cNvSpPr txBox="1">
            <a:spLocks/>
          </p:cNvSpPr>
          <p:nvPr/>
        </p:nvSpPr>
        <p:spPr>
          <a:xfrm>
            <a:off x="2143108" y="857232"/>
            <a:ext cx="1285884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ar-SA" sz="28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مساء</a:t>
            </a: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 </a:t>
            </a:r>
            <a:r>
              <a:rPr lang="ar-SA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5357818" y="3857628"/>
            <a:ext cx="2428892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ar-SA" sz="28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قرب عيد الأضحى </a:t>
            </a: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 </a:t>
            </a:r>
            <a:r>
              <a:rPr lang="ar-SA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6" name="عنوان 1"/>
          <p:cNvSpPr txBox="1">
            <a:spLocks/>
          </p:cNvSpPr>
          <p:nvPr/>
        </p:nvSpPr>
        <p:spPr>
          <a:xfrm>
            <a:off x="1214414" y="4643446"/>
            <a:ext cx="2428892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ar-SA" sz="28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في صباح اليوم التالي  </a:t>
            </a: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 </a:t>
            </a:r>
            <a:r>
              <a:rPr lang="ar-SA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n4hr.org/up/do.php?img=1088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8001056" cy="6143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شكل بيضاوي 4"/>
          <p:cNvSpPr/>
          <p:nvPr/>
        </p:nvSpPr>
        <p:spPr>
          <a:xfrm>
            <a:off x="5286380" y="1000108"/>
            <a:ext cx="428628" cy="35719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6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3571868" y="1000108"/>
            <a:ext cx="428628" cy="35719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4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1785918" y="1000108"/>
            <a:ext cx="428628" cy="35719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5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6286512" y="3286124"/>
            <a:ext cx="428628" cy="35719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1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4572000" y="3286124"/>
            <a:ext cx="428628" cy="35719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3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0" name="شكل بيضاوي 9"/>
          <p:cNvSpPr/>
          <p:nvPr/>
        </p:nvSpPr>
        <p:spPr>
          <a:xfrm>
            <a:off x="2285984" y="3357562"/>
            <a:ext cx="428628" cy="35719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2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1" name="عنوان 1"/>
          <p:cNvSpPr txBox="1">
            <a:spLocks/>
          </p:cNvSpPr>
          <p:nvPr/>
        </p:nvSpPr>
        <p:spPr>
          <a:xfrm>
            <a:off x="5143504" y="5429264"/>
            <a:ext cx="2428892" cy="92869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كرم وسخاء محمد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وحبه للخير  </a:t>
            </a:r>
            <a:endParaRPr lang="ar-SA" sz="28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12" name="عنوان 1"/>
          <p:cNvSpPr txBox="1">
            <a:spLocks/>
          </p:cNvSpPr>
          <p:nvPr/>
        </p:nvSpPr>
        <p:spPr>
          <a:xfrm>
            <a:off x="1643042" y="5572140"/>
            <a:ext cx="2428892" cy="92869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أمانة البائع لأنه نفذ وصية والده </a:t>
            </a:r>
            <a:endParaRPr lang="ar-SA" sz="28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b.alronq.com/storeimg/alronq1348961572_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072494" cy="61436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عنوان 1"/>
          <p:cNvSpPr txBox="1">
            <a:spLocks/>
          </p:cNvSpPr>
          <p:nvPr/>
        </p:nvSpPr>
        <p:spPr>
          <a:xfrm>
            <a:off x="2928926" y="928670"/>
            <a:ext cx="2428892" cy="64294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قرب عيد الأضحى </a:t>
            </a:r>
            <a:endParaRPr lang="ar-SA" sz="20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5500694" y="1571612"/>
            <a:ext cx="2428892" cy="64294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خروف العيد   </a:t>
            </a:r>
            <a:endParaRPr lang="ar-SA" sz="20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6" name="عنوان 1"/>
          <p:cNvSpPr txBox="1">
            <a:spLocks/>
          </p:cNvSpPr>
          <p:nvPr/>
        </p:nvSpPr>
        <p:spPr>
          <a:xfrm>
            <a:off x="1071538" y="2428868"/>
            <a:ext cx="1643074" cy="64294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القرية</a:t>
            </a:r>
            <a:r>
              <a:rPr lang="ar-SA" sz="24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  </a:t>
            </a:r>
            <a:endParaRPr lang="ar-SA" sz="2400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4143372" y="4429132"/>
            <a:ext cx="3429024" cy="42862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هروب الخروف قرب بيت محمد  </a:t>
            </a:r>
            <a:endParaRPr lang="ar-SA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4071934" y="5072074"/>
            <a:ext cx="3429024" cy="42862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إعطاء محمد الخروف للأرملة   </a:t>
            </a:r>
            <a:endParaRPr lang="ar-SA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11" name="عنوان 1"/>
          <p:cNvSpPr txBox="1">
            <a:spLocks/>
          </p:cNvSpPr>
          <p:nvPr/>
        </p:nvSpPr>
        <p:spPr>
          <a:xfrm>
            <a:off x="4143372" y="5643578"/>
            <a:ext cx="3429024" cy="428628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وهب البائع الخروف لمحمد </a:t>
            </a:r>
            <a:endParaRPr lang="ar-SA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12" name="عنوان 1"/>
          <p:cNvSpPr txBox="1">
            <a:spLocks/>
          </p:cNvSpPr>
          <p:nvPr/>
        </p:nvSpPr>
        <p:spPr>
          <a:xfrm>
            <a:off x="1285852" y="4572008"/>
            <a:ext cx="1428760" cy="28575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الأرملة </a:t>
            </a:r>
            <a:endParaRPr lang="ar-SA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13" name="عنوان 1"/>
          <p:cNvSpPr txBox="1">
            <a:spLocks/>
          </p:cNvSpPr>
          <p:nvPr/>
        </p:nvSpPr>
        <p:spPr>
          <a:xfrm>
            <a:off x="1214414" y="4929198"/>
            <a:ext cx="1428760" cy="28575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b="1" dirty="0" smtClean="0">
                <a:solidFill>
                  <a:srgbClr val="007033"/>
                </a:solidFill>
                <a:latin typeface="+mj-lt"/>
                <a:ea typeface="+mj-ea"/>
                <a:cs typeface="PT Bold Heading" pitchFamily="2" charset="-78"/>
              </a:rPr>
              <a:t>البائع</a:t>
            </a:r>
            <a:r>
              <a:rPr lang="ar-SA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  </a:t>
            </a:r>
            <a:endParaRPr lang="ar-SA" b="1" dirty="0" smtClean="0">
              <a:solidFill>
                <a:srgbClr val="C00000"/>
              </a:solidFill>
              <a:latin typeface="+mj-lt"/>
              <a:ea typeface="+mj-ea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صور بطاقات تهنئة بعيد الاضحى المبارك للاصدقاء والاهل 14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85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صور بطاقات تهنئة بعيد الاضحى المبارك للاصدقاء والاهل 14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وسيلة شرح على شكل سحابة 2"/>
          <p:cNvSpPr/>
          <p:nvPr/>
        </p:nvSpPr>
        <p:spPr>
          <a:xfrm flipH="1">
            <a:off x="1500166" y="1000108"/>
            <a:ext cx="4324406" cy="4000528"/>
          </a:xfrm>
          <a:prstGeom prst="cloudCallout">
            <a:avLst>
              <a:gd name="adj1" fmla="val -67437"/>
              <a:gd name="adj2" fmla="val 2384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dirty="0" smtClean="0">
                <a:cs typeface="PT Bold Heading" pitchFamily="2" charset="-78"/>
              </a:rPr>
              <a:t>لننتقل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dirty="0" smtClean="0">
                <a:cs typeface="PT Bold Heading" pitchFamily="2" charset="-78"/>
              </a:rPr>
              <a:t>يا صديقاتي إلى كتاب النشاط </a:t>
            </a:r>
            <a:endParaRPr lang="ar-SA" sz="4400" dirty="0"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vb.alronq.com/storeimg/alronq1348961572_7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85720" y="1785926"/>
            <a:ext cx="228601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7786742" cy="4214842"/>
          </a:xfrm>
          <a:prstGeom prst="rect">
            <a:avLst/>
          </a:prstGeom>
          <a:noFill/>
          <a:ln w="38100">
            <a:solidFill>
              <a:srgbClr val="C00000"/>
            </a:solidFill>
            <a:prstDash val="lgDash"/>
            <a:miter lim="800000"/>
            <a:headEnd/>
            <a:tailEnd/>
          </a:ln>
          <a:effectLst/>
        </p:spPr>
      </p:pic>
      <p:sp>
        <p:nvSpPr>
          <p:cNvPr id="6" name="عنوان 1"/>
          <p:cNvSpPr txBox="1">
            <a:spLocks/>
          </p:cNvSpPr>
          <p:nvPr/>
        </p:nvSpPr>
        <p:spPr>
          <a:xfrm>
            <a:off x="1000100" y="3714752"/>
            <a:ext cx="6858048" cy="157163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3600" b="1" dirty="0" smtClean="0">
                <a:latin typeface="+mj-lt"/>
                <a:ea typeface="+mj-ea"/>
                <a:cs typeface="PT Bold Heading" pitchFamily="2" charset="-78"/>
              </a:rPr>
              <a:t>القصة حقيقية لأن الله عز وجل تكفل برزق من يتصدق ويعطي الغير </a:t>
            </a:r>
          </a:p>
          <a:p>
            <a:pPr algn="ctr">
              <a:defRPr/>
            </a:pPr>
            <a:r>
              <a:rPr lang="ar-SA" sz="66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</a:t>
            </a:r>
            <a:endParaRPr lang="ar-SA" sz="66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dreambox-sat.com/vb/imgcache/2013/6/1279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85794"/>
            <a:ext cx="7858180" cy="50720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عنوان 1"/>
          <p:cNvSpPr txBox="1">
            <a:spLocks/>
          </p:cNvSpPr>
          <p:nvPr/>
        </p:nvSpPr>
        <p:spPr>
          <a:xfrm>
            <a:off x="4214810" y="3714752"/>
            <a:ext cx="2500330" cy="121444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4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الأرملة</a:t>
            </a:r>
            <a:r>
              <a:rPr lang="ar-SA" sz="66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 </a:t>
            </a:r>
            <a:endParaRPr lang="ar-SA" sz="66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5" name="عنوان 1"/>
          <p:cNvSpPr txBox="1">
            <a:spLocks/>
          </p:cNvSpPr>
          <p:nvPr/>
        </p:nvSpPr>
        <p:spPr>
          <a:xfrm>
            <a:off x="785786" y="3643314"/>
            <a:ext cx="2500330" cy="121444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4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محمد</a:t>
            </a:r>
            <a:r>
              <a:rPr lang="ar-SA" sz="40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</a:t>
            </a:r>
            <a:r>
              <a:rPr lang="ar-SA" sz="66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 </a:t>
            </a:r>
            <a:endParaRPr lang="ar-SA" sz="66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http://4.bp.blogspot.com/-8tNeUnas4LY/UlbgUy_GUBI/AAAAAAAAIfM/O-qyg2_eS84/s1600/Galaxy_Wallapeprs_Eid_7.jpg"/>
          <p:cNvPicPr>
            <a:picLocks noChangeAspect="1" noChangeArrowheads="1"/>
          </p:cNvPicPr>
          <p:nvPr/>
        </p:nvPicPr>
        <p:blipFill>
          <a:blip r:embed="rId2">
            <a:lum contrast="-10000"/>
          </a:blip>
          <a:srcRect/>
          <a:stretch>
            <a:fillRect/>
          </a:stretch>
        </p:blipFill>
        <p:spPr bwMode="auto">
          <a:xfrm>
            <a:off x="-61913" y="0"/>
            <a:ext cx="9205913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85794"/>
            <a:ext cx="8286808" cy="5715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عنوان 1"/>
          <p:cNvSpPr txBox="1">
            <a:spLocks/>
          </p:cNvSpPr>
          <p:nvPr/>
        </p:nvSpPr>
        <p:spPr>
          <a:xfrm>
            <a:off x="785786" y="1428736"/>
            <a:ext cx="1214446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في 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السوق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6" name="عنوان 1"/>
          <p:cNvSpPr txBox="1">
            <a:spLocks/>
          </p:cNvSpPr>
          <p:nvPr/>
        </p:nvSpPr>
        <p:spPr>
          <a:xfrm>
            <a:off x="6786578" y="2285992"/>
            <a:ext cx="1285884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قرب 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بيت 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محمد</a:t>
            </a:r>
            <a:r>
              <a:rPr lang="ar-SA" sz="20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 </a:t>
            </a:r>
            <a:r>
              <a:rPr lang="ar-SA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PT Bold Heading" pitchFamily="2" charset="-78"/>
              </a:rPr>
              <a:t>  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4357686" y="5000636"/>
            <a:ext cx="1214446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في 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السوق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928662" y="4429132"/>
            <a:ext cx="1214446" cy="135732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في 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بيت </a:t>
            </a:r>
          </a:p>
          <a:p>
            <a:pPr algn="ctr"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+mj-lt"/>
                <a:ea typeface="+mj-ea"/>
                <a:cs typeface="PT Bold Heading" pitchFamily="2" charset="-78"/>
              </a:rPr>
              <a:t>محمد </a:t>
            </a:r>
            <a:endParaRPr lang="ar-SA" sz="2000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83</Words>
  <Application>Microsoft Office PowerPoint</Application>
  <PresentationFormat>عرض على الشاشة (3:4)‏</PresentationFormat>
  <Paragraphs>43</Paragraphs>
  <Slides>13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Compaq</dc:creator>
  <cp:lastModifiedBy>Compaq</cp:lastModifiedBy>
  <cp:revision>16</cp:revision>
  <dcterms:created xsi:type="dcterms:W3CDTF">2013-11-07T15:08:50Z</dcterms:created>
  <dcterms:modified xsi:type="dcterms:W3CDTF">2013-11-07T18:42:07Z</dcterms:modified>
</cp:coreProperties>
</file>