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56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88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A5A1D2-9211-493B-A4EB-4FD87EE23DA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CE6B0B-D4B2-466E-86E4-76786C6D8018}">
      <dgm:prSet phldrT="[Text]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en-US" b="1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introduction</a:t>
          </a:r>
          <a:endParaRPr lang="en-US" b="1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9B91BC5F-E9E8-441E-A991-9A24BFCDF3BE}" type="parTrans" cxnId="{2181EEF6-C9F7-49E8-BE76-D4CA1477965F}">
      <dgm:prSet/>
      <dgm:spPr/>
      <dgm:t>
        <a:bodyPr/>
        <a:lstStyle/>
        <a:p>
          <a:endParaRPr lang="en-US"/>
        </a:p>
      </dgm:t>
    </dgm:pt>
    <dgm:pt modelId="{8C99CA3F-4C19-421D-A308-D92B8895CAB1}" type="sibTrans" cxnId="{2181EEF6-C9F7-49E8-BE76-D4CA1477965F}">
      <dgm:prSet/>
      <dgm:spPr/>
      <dgm:t>
        <a:bodyPr/>
        <a:lstStyle/>
        <a:p>
          <a:endParaRPr lang="en-US"/>
        </a:p>
      </dgm:t>
    </dgm:pt>
    <dgm:pt modelId="{A0B54BF1-8040-4529-9343-B648D4D4322E}">
      <dgm:prSet phldrT="[Text]"/>
      <dgm:spPr/>
      <dgm:t>
        <a:bodyPr/>
        <a:lstStyle/>
        <a:p>
          <a:r>
            <a:rPr lang="en-US" b="1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Main</a:t>
          </a:r>
          <a:r>
            <a:rPr lang="en-US" dirty="0" smtClean="0"/>
            <a:t> </a:t>
          </a:r>
          <a:r>
            <a:rPr lang="en-US" b="1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part</a:t>
          </a:r>
          <a:endParaRPr lang="en-US" b="1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1AB54194-5C19-4E3A-BBDA-05F0BB5D9E42}" type="parTrans" cxnId="{62ECA54F-E552-4566-BEF3-113CFE55763A}">
      <dgm:prSet/>
      <dgm:spPr/>
      <dgm:t>
        <a:bodyPr/>
        <a:lstStyle/>
        <a:p>
          <a:endParaRPr lang="en-US"/>
        </a:p>
      </dgm:t>
    </dgm:pt>
    <dgm:pt modelId="{A07035D4-0E55-42C8-A8E3-73286F544DEA}" type="sibTrans" cxnId="{62ECA54F-E552-4566-BEF3-113CFE55763A}">
      <dgm:prSet/>
      <dgm:spPr/>
      <dgm:t>
        <a:bodyPr/>
        <a:lstStyle/>
        <a:p>
          <a:endParaRPr lang="en-US"/>
        </a:p>
      </dgm:t>
    </dgm:pt>
    <dgm:pt modelId="{3DDD8AE4-DF1A-4EFD-933C-E28CE96BC1A9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conclusion</a:t>
          </a:r>
          <a:endParaRPr lang="en-US" b="1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2435E323-D172-4FFE-A857-23A03D35302D}" type="parTrans" cxnId="{A44C8FC7-8E34-480B-B76E-8D7C18DD08A4}">
      <dgm:prSet/>
      <dgm:spPr/>
      <dgm:t>
        <a:bodyPr/>
        <a:lstStyle/>
        <a:p>
          <a:endParaRPr lang="en-US"/>
        </a:p>
      </dgm:t>
    </dgm:pt>
    <dgm:pt modelId="{3A717D55-7705-4532-A1AE-19C8144FF824}" type="sibTrans" cxnId="{A44C8FC7-8E34-480B-B76E-8D7C18DD08A4}">
      <dgm:prSet/>
      <dgm:spPr/>
      <dgm:t>
        <a:bodyPr/>
        <a:lstStyle/>
        <a:p>
          <a:endParaRPr lang="en-US"/>
        </a:p>
      </dgm:t>
    </dgm:pt>
    <dgm:pt modelId="{707B5314-D227-4F77-A493-E5E87A627DB2}" type="pres">
      <dgm:prSet presAssocID="{7EA5A1D2-9211-493B-A4EB-4FD87EE23DAF}" presName="theList" presStyleCnt="0">
        <dgm:presLayoutVars>
          <dgm:dir/>
          <dgm:animLvl val="lvl"/>
          <dgm:resizeHandles val="exact"/>
        </dgm:presLayoutVars>
      </dgm:prSet>
      <dgm:spPr/>
    </dgm:pt>
    <dgm:pt modelId="{F26CFB54-B6AF-4585-8167-6347FC5AACA0}" type="pres">
      <dgm:prSet presAssocID="{B3CE6B0B-D4B2-466E-86E4-76786C6D8018}" presName="compNode" presStyleCnt="0"/>
      <dgm:spPr/>
    </dgm:pt>
    <dgm:pt modelId="{039FA5B4-7B5E-496C-BF95-25FEF386A4E9}" type="pres">
      <dgm:prSet presAssocID="{B3CE6B0B-D4B2-466E-86E4-76786C6D8018}" presName="aNode" presStyleLbl="bgShp" presStyleIdx="0" presStyleCnt="3" custLinFactNeighborX="-9397"/>
      <dgm:spPr/>
      <dgm:t>
        <a:bodyPr/>
        <a:lstStyle/>
        <a:p>
          <a:endParaRPr lang="en-US"/>
        </a:p>
      </dgm:t>
    </dgm:pt>
    <dgm:pt modelId="{028637CC-D8CE-411C-AFBB-883963317D6B}" type="pres">
      <dgm:prSet presAssocID="{B3CE6B0B-D4B2-466E-86E4-76786C6D8018}" presName="textNode" presStyleLbl="bgShp" presStyleIdx="0" presStyleCnt="3"/>
      <dgm:spPr/>
      <dgm:t>
        <a:bodyPr/>
        <a:lstStyle/>
        <a:p>
          <a:endParaRPr lang="en-US"/>
        </a:p>
      </dgm:t>
    </dgm:pt>
    <dgm:pt modelId="{C8736F05-3761-4D97-AAC6-2FE2AB89C627}" type="pres">
      <dgm:prSet presAssocID="{B3CE6B0B-D4B2-466E-86E4-76786C6D8018}" presName="compChildNode" presStyleCnt="0"/>
      <dgm:spPr/>
    </dgm:pt>
    <dgm:pt modelId="{0C84B63B-E770-4CE5-8F35-0368CFF9EA25}" type="pres">
      <dgm:prSet presAssocID="{B3CE6B0B-D4B2-466E-86E4-76786C6D8018}" presName="theInnerList" presStyleCnt="0"/>
      <dgm:spPr/>
    </dgm:pt>
    <dgm:pt modelId="{F43C807D-FB08-4D5D-9B3D-7017A92B80CF}" type="pres">
      <dgm:prSet presAssocID="{B3CE6B0B-D4B2-466E-86E4-76786C6D8018}" presName="aSpace" presStyleCnt="0"/>
      <dgm:spPr/>
    </dgm:pt>
    <dgm:pt modelId="{2721497A-EEBA-4AFA-AA51-6A6375496AE5}" type="pres">
      <dgm:prSet presAssocID="{A0B54BF1-8040-4529-9343-B648D4D4322E}" presName="compNode" presStyleCnt="0"/>
      <dgm:spPr/>
    </dgm:pt>
    <dgm:pt modelId="{D38FC86A-151C-43B5-9DB9-AF5956A90885}" type="pres">
      <dgm:prSet presAssocID="{A0B54BF1-8040-4529-9343-B648D4D4322E}" presName="aNode" presStyleLbl="bgShp" presStyleIdx="1" presStyleCnt="3" custLinFactNeighborX="806"/>
      <dgm:spPr/>
    </dgm:pt>
    <dgm:pt modelId="{E14AE2AE-50F3-4795-9308-65D88E52CE8D}" type="pres">
      <dgm:prSet presAssocID="{A0B54BF1-8040-4529-9343-B648D4D4322E}" presName="textNode" presStyleLbl="bgShp" presStyleIdx="1" presStyleCnt="3"/>
      <dgm:spPr/>
    </dgm:pt>
    <dgm:pt modelId="{9E2F8B6B-FC51-4174-8E04-336327F4E685}" type="pres">
      <dgm:prSet presAssocID="{A0B54BF1-8040-4529-9343-B648D4D4322E}" presName="compChildNode" presStyleCnt="0"/>
      <dgm:spPr/>
    </dgm:pt>
    <dgm:pt modelId="{67BD6AC5-0670-41B7-854C-308C1B01D686}" type="pres">
      <dgm:prSet presAssocID="{A0B54BF1-8040-4529-9343-B648D4D4322E}" presName="theInnerList" presStyleCnt="0"/>
      <dgm:spPr/>
    </dgm:pt>
    <dgm:pt modelId="{E982636A-5D47-4068-A1AF-AB237E21FF47}" type="pres">
      <dgm:prSet presAssocID="{A0B54BF1-8040-4529-9343-B648D4D4322E}" presName="aSpace" presStyleCnt="0"/>
      <dgm:spPr/>
    </dgm:pt>
    <dgm:pt modelId="{3E1605A2-5D1D-4D0F-B530-0B771578C352}" type="pres">
      <dgm:prSet presAssocID="{3DDD8AE4-DF1A-4EFD-933C-E28CE96BC1A9}" presName="compNode" presStyleCnt="0"/>
      <dgm:spPr/>
    </dgm:pt>
    <dgm:pt modelId="{1EFF5627-B159-478F-8778-B4261158DC5E}" type="pres">
      <dgm:prSet presAssocID="{3DDD8AE4-DF1A-4EFD-933C-E28CE96BC1A9}" presName="aNode" presStyleLbl="bgShp" presStyleIdx="2" presStyleCnt="3"/>
      <dgm:spPr/>
    </dgm:pt>
    <dgm:pt modelId="{771659B8-E848-4EA1-B101-0931626E451D}" type="pres">
      <dgm:prSet presAssocID="{3DDD8AE4-DF1A-4EFD-933C-E28CE96BC1A9}" presName="textNode" presStyleLbl="bgShp" presStyleIdx="2" presStyleCnt="3"/>
      <dgm:spPr/>
    </dgm:pt>
    <dgm:pt modelId="{1E3DE33F-EA7A-4327-A27F-7A85F595A5F7}" type="pres">
      <dgm:prSet presAssocID="{3DDD8AE4-DF1A-4EFD-933C-E28CE96BC1A9}" presName="compChildNode" presStyleCnt="0"/>
      <dgm:spPr/>
    </dgm:pt>
    <dgm:pt modelId="{4E9A92A0-41A0-46BC-8C48-1E407699D444}" type="pres">
      <dgm:prSet presAssocID="{3DDD8AE4-DF1A-4EFD-933C-E28CE96BC1A9}" presName="theInnerList" presStyleCnt="0"/>
      <dgm:spPr/>
    </dgm:pt>
  </dgm:ptLst>
  <dgm:cxnLst>
    <dgm:cxn modelId="{9DBAB7CE-B715-4194-A02F-DB85FC09FCA0}" type="presOf" srcId="{3DDD8AE4-DF1A-4EFD-933C-E28CE96BC1A9}" destId="{771659B8-E848-4EA1-B101-0931626E451D}" srcOrd="1" destOrd="0" presId="urn:microsoft.com/office/officeart/2005/8/layout/lProcess2"/>
    <dgm:cxn modelId="{536A7055-EF3F-4307-93F8-8EAD9163AD13}" type="presOf" srcId="{A0B54BF1-8040-4529-9343-B648D4D4322E}" destId="{D38FC86A-151C-43B5-9DB9-AF5956A90885}" srcOrd="0" destOrd="0" presId="urn:microsoft.com/office/officeart/2005/8/layout/lProcess2"/>
    <dgm:cxn modelId="{A44C8FC7-8E34-480B-B76E-8D7C18DD08A4}" srcId="{7EA5A1D2-9211-493B-A4EB-4FD87EE23DAF}" destId="{3DDD8AE4-DF1A-4EFD-933C-E28CE96BC1A9}" srcOrd="2" destOrd="0" parTransId="{2435E323-D172-4FFE-A857-23A03D35302D}" sibTransId="{3A717D55-7705-4532-A1AE-19C8144FF824}"/>
    <dgm:cxn modelId="{F7CFC1E3-8982-45FA-ADCB-4BA772CD4038}" type="presOf" srcId="{B3CE6B0B-D4B2-466E-86E4-76786C6D8018}" destId="{028637CC-D8CE-411C-AFBB-883963317D6B}" srcOrd="1" destOrd="0" presId="urn:microsoft.com/office/officeart/2005/8/layout/lProcess2"/>
    <dgm:cxn modelId="{0328F695-0B00-4196-99D0-7E2DCF20A547}" type="presOf" srcId="{7EA5A1D2-9211-493B-A4EB-4FD87EE23DAF}" destId="{707B5314-D227-4F77-A493-E5E87A627DB2}" srcOrd="0" destOrd="0" presId="urn:microsoft.com/office/officeart/2005/8/layout/lProcess2"/>
    <dgm:cxn modelId="{2181EEF6-C9F7-49E8-BE76-D4CA1477965F}" srcId="{7EA5A1D2-9211-493B-A4EB-4FD87EE23DAF}" destId="{B3CE6B0B-D4B2-466E-86E4-76786C6D8018}" srcOrd="0" destOrd="0" parTransId="{9B91BC5F-E9E8-441E-A991-9A24BFCDF3BE}" sibTransId="{8C99CA3F-4C19-421D-A308-D92B8895CAB1}"/>
    <dgm:cxn modelId="{62ECA54F-E552-4566-BEF3-113CFE55763A}" srcId="{7EA5A1D2-9211-493B-A4EB-4FD87EE23DAF}" destId="{A0B54BF1-8040-4529-9343-B648D4D4322E}" srcOrd="1" destOrd="0" parTransId="{1AB54194-5C19-4E3A-BBDA-05F0BB5D9E42}" sibTransId="{A07035D4-0E55-42C8-A8E3-73286F544DEA}"/>
    <dgm:cxn modelId="{C28A7D48-56AE-4BD5-B29D-26C03DA139D7}" type="presOf" srcId="{3DDD8AE4-DF1A-4EFD-933C-E28CE96BC1A9}" destId="{1EFF5627-B159-478F-8778-B4261158DC5E}" srcOrd="0" destOrd="0" presId="urn:microsoft.com/office/officeart/2005/8/layout/lProcess2"/>
    <dgm:cxn modelId="{4BB19078-C5BE-4178-997E-EBA659B2D949}" type="presOf" srcId="{B3CE6B0B-D4B2-466E-86E4-76786C6D8018}" destId="{039FA5B4-7B5E-496C-BF95-25FEF386A4E9}" srcOrd="0" destOrd="0" presId="urn:microsoft.com/office/officeart/2005/8/layout/lProcess2"/>
    <dgm:cxn modelId="{BB74AA47-F18C-499C-8256-034232725533}" type="presOf" srcId="{A0B54BF1-8040-4529-9343-B648D4D4322E}" destId="{E14AE2AE-50F3-4795-9308-65D88E52CE8D}" srcOrd="1" destOrd="0" presId="urn:microsoft.com/office/officeart/2005/8/layout/lProcess2"/>
    <dgm:cxn modelId="{4AD1907B-BD1C-4EFB-933F-53B85B7C12D7}" type="presParOf" srcId="{707B5314-D227-4F77-A493-E5E87A627DB2}" destId="{F26CFB54-B6AF-4585-8167-6347FC5AACA0}" srcOrd="0" destOrd="0" presId="urn:microsoft.com/office/officeart/2005/8/layout/lProcess2"/>
    <dgm:cxn modelId="{718F84E8-4C2D-4C20-871C-C976F5F9B5BB}" type="presParOf" srcId="{F26CFB54-B6AF-4585-8167-6347FC5AACA0}" destId="{039FA5B4-7B5E-496C-BF95-25FEF386A4E9}" srcOrd="0" destOrd="0" presId="urn:microsoft.com/office/officeart/2005/8/layout/lProcess2"/>
    <dgm:cxn modelId="{24760168-D38A-495D-934A-6C6B18BFBD66}" type="presParOf" srcId="{F26CFB54-B6AF-4585-8167-6347FC5AACA0}" destId="{028637CC-D8CE-411C-AFBB-883963317D6B}" srcOrd="1" destOrd="0" presId="urn:microsoft.com/office/officeart/2005/8/layout/lProcess2"/>
    <dgm:cxn modelId="{9431FB8D-C5B6-473D-BD68-1999B463FB43}" type="presParOf" srcId="{F26CFB54-B6AF-4585-8167-6347FC5AACA0}" destId="{C8736F05-3761-4D97-AAC6-2FE2AB89C627}" srcOrd="2" destOrd="0" presId="urn:microsoft.com/office/officeart/2005/8/layout/lProcess2"/>
    <dgm:cxn modelId="{BD79E67B-3F25-402A-9A18-1DF7FCDC4850}" type="presParOf" srcId="{C8736F05-3761-4D97-AAC6-2FE2AB89C627}" destId="{0C84B63B-E770-4CE5-8F35-0368CFF9EA25}" srcOrd="0" destOrd="0" presId="urn:microsoft.com/office/officeart/2005/8/layout/lProcess2"/>
    <dgm:cxn modelId="{9C51A089-07EA-4358-BDEA-E625FFD4D66A}" type="presParOf" srcId="{707B5314-D227-4F77-A493-E5E87A627DB2}" destId="{F43C807D-FB08-4D5D-9B3D-7017A92B80CF}" srcOrd="1" destOrd="0" presId="urn:microsoft.com/office/officeart/2005/8/layout/lProcess2"/>
    <dgm:cxn modelId="{EED79CE2-DFCC-40C3-BEF8-ADF24FC65C72}" type="presParOf" srcId="{707B5314-D227-4F77-A493-E5E87A627DB2}" destId="{2721497A-EEBA-4AFA-AA51-6A6375496AE5}" srcOrd="2" destOrd="0" presId="urn:microsoft.com/office/officeart/2005/8/layout/lProcess2"/>
    <dgm:cxn modelId="{620E01FB-B31D-4FBA-A19D-53215FCA4D58}" type="presParOf" srcId="{2721497A-EEBA-4AFA-AA51-6A6375496AE5}" destId="{D38FC86A-151C-43B5-9DB9-AF5956A90885}" srcOrd="0" destOrd="0" presId="urn:microsoft.com/office/officeart/2005/8/layout/lProcess2"/>
    <dgm:cxn modelId="{994CFAA6-C03D-430B-BA64-A746BB874A7C}" type="presParOf" srcId="{2721497A-EEBA-4AFA-AA51-6A6375496AE5}" destId="{E14AE2AE-50F3-4795-9308-65D88E52CE8D}" srcOrd="1" destOrd="0" presId="urn:microsoft.com/office/officeart/2005/8/layout/lProcess2"/>
    <dgm:cxn modelId="{2D39F960-C23F-4122-93D6-5234AF8F4C48}" type="presParOf" srcId="{2721497A-EEBA-4AFA-AA51-6A6375496AE5}" destId="{9E2F8B6B-FC51-4174-8E04-336327F4E685}" srcOrd="2" destOrd="0" presId="urn:microsoft.com/office/officeart/2005/8/layout/lProcess2"/>
    <dgm:cxn modelId="{4A8477A3-22E6-4DCB-B5BB-E093D5208A7E}" type="presParOf" srcId="{9E2F8B6B-FC51-4174-8E04-336327F4E685}" destId="{67BD6AC5-0670-41B7-854C-308C1B01D686}" srcOrd="0" destOrd="0" presId="urn:microsoft.com/office/officeart/2005/8/layout/lProcess2"/>
    <dgm:cxn modelId="{21B978B9-DF46-48AD-B7A4-F548ADEA1FD1}" type="presParOf" srcId="{707B5314-D227-4F77-A493-E5E87A627DB2}" destId="{E982636A-5D47-4068-A1AF-AB237E21FF47}" srcOrd="3" destOrd="0" presId="urn:microsoft.com/office/officeart/2005/8/layout/lProcess2"/>
    <dgm:cxn modelId="{9318D899-5273-47F7-8DD1-B78E39247FE5}" type="presParOf" srcId="{707B5314-D227-4F77-A493-E5E87A627DB2}" destId="{3E1605A2-5D1D-4D0F-B530-0B771578C352}" srcOrd="4" destOrd="0" presId="urn:microsoft.com/office/officeart/2005/8/layout/lProcess2"/>
    <dgm:cxn modelId="{4686D932-5FCE-4FF6-B5EF-AD84683F1B81}" type="presParOf" srcId="{3E1605A2-5D1D-4D0F-B530-0B771578C352}" destId="{1EFF5627-B159-478F-8778-B4261158DC5E}" srcOrd="0" destOrd="0" presId="urn:microsoft.com/office/officeart/2005/8/layout/lProcess2"/>
    <dgm:cxn modelId="{3756EFB8-02F8-4556-92D1-309585CA57E2}" type="presParOf" srcId="{3E1605A2-5D1D-4D0F-B530-0B771578C352}" destId="{771659B8-E848-4EA1-B101-0931626E451D}" srcOrd="1" destOrd="0" presId="urn:microsoft.com/office/officeart/2005/8/layout/lProcess2"/>
    <dgm:cxn modelId="{9F53C750-BFD3-4CAC-BE03-E07A30487D8B}" type="presParOf" srcId="{3E1605A2-5D1D-4D0F-B530-0B771578C352}" destId="{1E3DE33F-EA7A-4327-A27F-7A85F595A5F7}" srcOrd="2" destOrd="0" presId="urn:microsoft.com/office/officeart/2005/8/layout/lProcess2"/>
    <dgm:cxn modelId="{E1CEB640-43BE-4876-93BF-E9AFA42EFF58}" type="presParOf" srcId="{1E3DE33F-EA7A-4327-A27F-7A85F595A5F7}" destId="{4E9A92A0-41A0-46BC-8C48-1E407699D44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9FA5B4-7B5E-496C-BF95-25FEF386A4E9}">
      <dsp:nvSpPr>
        <dsp:cNvPr id="0" name=""/>
        <dsp:cNvSpPr/>
      </dsp:nvSpPr>
      <dsp:spPr>
        <a:xfrm>
          <a:off x="0" y="0"/>
          <a:ext cx="2742661" cy="4525963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introduction</a:t>
          </a:r>
          <a:endParaRPr lang="en-US" sz="3000" b="1" kern="1200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sp:txBody>
      <dsp:txXfrm>
        <a:off x="0" y="0"/>
        <a:ext cx="2742661" cy="1357788"/>
      </dsp:txXfrm>
    </dsp:sp>
    <dsp:sp modelId="{D38FC86A-151C-43B5-9DB9-AF5956A90885}">
      <dsp:nvSpPr>
        <dsp:cNvPr id="0" name=""/>
        <dsp:cNvSpPr/>
      </dsp:nvSpPr>
      <dsp:spPr>
        <a:xfrm>
          <a:off x="2971521" y="0"/>
          <a:ext cx="2742661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Main</a:t>
          </a:r>
          <a:r>
            <a:rPr lang="en-US" sz="3000" kern="1200" dirty="0" smtClean="0"/>
            <a:t> </a:t>
          </a:r>
          <a:r>
            <a:rPr lang="en-US" sz="3000" b="1" kern="1200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part</a:t>
          </a:r>
          <a:endParaRPr lang="en-US" sz="3000" b="1" kern="1200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sp:txBody>
      <dsp:txXfrm>
        <a:off x="2971521" y="0"/>
        <a:ext cx="2742661" cy="1357788"/>
      </dsp:txXfrm>
    </dsp:sp>
    <dsp:sp modelId="{1EFF5627-B159-478F-8778-B4261158DC5E}">
      <dsp:nvSpPr>
        <dsp:cNvPr id="0" name=""/>
        <dsp:cNvSpPr/>
      </dsp:nvSpPr>
      <dsp:spPr>
        <a:xfrm>
          <a:off x="5897776" y="0"/>
          <a:ext cx="2742661" cy="452596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cap="all" spc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rPr>
            <a:t>conclusion</a:t>
          </a:r>
          <a:endParaRPr lang="en-US" sz="3000" b="1" kern="1200" cap="all" spc="0" dirty="0">
            <a:ln w="0"/>
            <a:solidFill>
              <a:schemeClr val="tx1"/>
            </a:solidFill>
            <a:effectLst>
              <a:reflection blurRad="12700" stA="50000" endPos="50000" dist="5000" dir="5400000" sy="-100000" rotWithShape="0"/>
            </a:effectLst>
          </a:endParaRPr>
        </a:p>
      </dsp:txBody>
      <dsp:txXfrm>
        <a:off x="5897776" y="0"/>
        <a:ext cx="2742661" cy="1357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ncrypted-tbn2.gstatic.com/images?q=tbn:ANd9GcSRoMU5bAqECQoYjKV0xl8DQTCHjBDQlJKjxXhkYa87hoKl2wO2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6019800" cy="1470025"/>
          </a:xfrm>
        </p:spPr>
        <p:txBody>
          <a:bodyPr>
            <a:noAutofit/>
          </a:bodyPr>
          <a:lstStyle/>
          <a:p>
            <a:pPr algn="l"/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</a:rPr>
              <a:t>A DESCRIPTION OF  </a:t>
            </a:r>
            <a:br>
              <a:rPr lang="en-US" sz="54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</a:rPr>
              <a:t>A PERSON</a:t>
            </a:r>
            <a:endParaRPr lang="en-US" sz="5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609600"/>
            <a:ext cx="2209800" cy="12192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WRITING 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0" y="5638800"/>
            <a:ext cx="1502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Page 27</a:t>
            </a:r>
            <a:endParaRPr lang="en-US" sz="32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 rot="20750583">
            <a:off x="3681151" y="613540"/>
            <a:ext cx="3262432" cy="923333"/>
          </a:xfrm>
          <a:prstGeom prst="rect">
            <a:avLst/>
          </a:prstGeom>
          <a:solidFill>
            <a:srgbClr val="E6B9B8">
              <a:alpha val="62000"/>
            </a:srgbClr>
          </a:solidFill>
          <a:ln>
            <a:noFill/>
            <a:prstDash val="solid"/>
          </a:ln>
        </p:spPr>
        <p:txBody>
          <a:bodyPr vert="horz" wrap="non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400" b="1" i="0" u="none" strike="noStrike" kern="1200" cap="none" spc="50" baseline="0" dirty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1434-1435</a:t>
            </a:r>
          </a:p>
        </p:txBody>
      </p:sp>
    </p:spTree>
    <p:extLst>
      <p:ext uri="{BB962C8B-B14F-4D97-AF65-F5344CB8AC3E}">
        <p14:creationId xmlns:p14="http://schemas.microsoft.com/office/powerpoint/2010/main" val="7610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اجمل صور فراشات متحركة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2"/>
            <a:ext cx="9144000" cy="682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encrypted-tbn2.gstatic.com/images?q=tbn:ANd9GcQsGz2dH7ZsqXbCZwLLSO8hmbIKYCPaOjyr198ttQxJ0IaucU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" y="3657600"/>
            <a:ext cx="3200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encrypted-tbn1.gstatic.com/images?q=tbn:ANd9GcThMNLVxWwnEWLOQB-gqjyTKMp1wpPzPAbcq-7Wgl7JVjqPvU_Jx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" y="3665220"/>
            <a:ext cx="313658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encrypted-tbn1.gstatic.com/images?q=tbn:ANd9GcQtaMS5nIXt7xA7nTyng3bCLfpBVOFD-AlgDP4QbIDiGv8GbB-5e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" y="3657600"/>
            <a:ext cx="3200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03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979" y="465136"/>
            <a:ext cx="8455027" cy="6088066"/>
          </a:xfrm>
        </p:spPr>
      </p:pic>
      <p:sp>
        <p:nvSpPr>
          <p:cNvPr id="4" name="AutoShape 2" descr="data:image/jpeg;base64,/9j/4AAQSkZJRgABAQAAAQABAAD/2wCEAAkGBxQTEhUUEhQVFhQXFBQVFxYYFxQXFxQXFxcXFhQVFxcYHCggGBolHBUUITEhJSkrLi4uGB8zODMsNygtLisBCgoKDg0OGhAQGywiICYtLCwsLCwsLCwsLCwsLCwsLCwsLCwsLCwsLCwsLCwsLCwsLCwsLCwsLCwsLCwsLCwsLP/AABEIALcBEwMBIgACEQEDEQH/xAAcAAABBQEBAQAAAAAAAAAAAAAAAwQFBgcBAgj/xABLEAACAQIDBQUDBwcKBAcAAAABAgADEQQFIQYSMUFRBxNhcYEiMpEUQlKhscHRFyNidJKy8BUzNXKCorPS4fEkJUNTFjRUY2Sjwv/EABoBAAMBAQEBAAAAAAAAAAAAAAABAgMEBQb/xAAlEQACAgEEAgIDAQEAAAAAAAAAAQIRAxIhMVEEEzJBFHGRIlL/2gAMAwEAAhEDEQA/AMfyHJKuLq91QAL7pbU2FgQCb+olrp9k2OPOgPN2+5J67FT/AMwb9XqfvU5ugmU5tOkdWLFGUbZhn5I8d9PD/tv/AJJ38kWO+nh/23/yTcjO2k+xmn48DDPyRY76WH/bf/JOfkjx308P+2/+SbpCHsYfjwML/JHjvp4f9t/8kh9odh8Rg1Vqz0faNgqsxY9TYqNJv2a5pSw6b9Z1Ucrnieg6mYZtbnTYuu1Q+6NEHRfxMSySNYeJB8lV+Rt4TowTeH1/hHhBnpDK1speHjutxouWuea/E/hBsuYc1+v8JIh50GHsZt+Bgr7/AKTOC7L8ZVRXVqG6wDC7vex119iVzO8jfDVTSd6bOOO4xIB6EkDWXzZPbk4ejUSr7YQDuhz6Fb/CUbH4g1aj1Dxdmbyub2iWSV7nNLxIIi+5MO6MelZ5Ky9Zk/FQz7sw7sxwUnmPUZvCkI92YouGPhFlSPKGBLDQyXko2x+JqIxqBHMTz3Jllw+z+9rePKezC31Ji9pX4VlRTDMdBJ/KdiMTX9zcGl/aYj7FMuOU7NopAVbt1MvuVZcKYsouTxsJEsz+h/iQXJkOJ7MsWiM7NQsoJPtvwH9iVP5E3Vfifwn0xmWRtXpNT3+73hYtbeIHOw4XiOQ7DYPC2KUt+oP+pVs7X6gW3V9AJcZyfJPpxLsw3JOz7HYqxp0rIf8AqOSielxdvQGPc67L8bhqLVnNFkQXbcdiQObWKjQc59EzjqCCCAQQQQeBB4gy9TMvTA+SThD1X4/6Q+Rt4S6doexhwVcmnfuKhLUz9HmaZPhy6i3jKmqOOEWplrDD7T/oimAc3tbQX/2iApGTuSE94Lg66HTrw+ySmYZCDqNPKT7K5L/Ei94lR+THw+M49AgXNrSYrZK44SOxVFlFmBlKdsyn46jFtoZQhCaHGO8txDU6gdGKsNQwNiD1m9bC7YrjE3HsK6j2hycfTX7xynz7TOsdYHHPScPTdkYcCCQR8JnOFnXgyqMaZ9TA3nZD4TPqPyenXqVFpq9NXG+QOIBjvLc0o4hS1GotQA2JUg2Pj0nOddDwwnIBoBRSe1SmjYNt4C6kMpPI3tYedzMap1uU3fbzLxXwjqeIsV8xwmH47APTOq6df9pUWaxtK0eJwpGtV7xOnUa/MytP2D8iKdUPS0CY3YnxngVDChvOKka2+McYbLqlT3F06yZ2LyE4msC1wi6nx6CavT2eohbKoXpaTKdOiavdmI1MqrLxWNagK6MCJsGY5JbiPWVrMclRiV0J6aX+EWplqCrZlEFjOd0JLY3Z6ohumo6RvTpMNGpNfyMq19E6b+SI8qZadnMqqW3nUgEaC2pHXyj3Z3Y+rXIdkIU6qOs1zLsmYKoewsAPGS23whKoXuUPCZWQNFJ58JN5ds5UfW1h1Ogl3oYJF4C56mOJSh2RLN0RGXZClPjqZKpTA0AAnqEtRSMXJvkIQhGIIQhACOz/AChMVQei/MXVuaMPdYfxwvMUxGTNQqtTqLYqbEcvMdQdDN8kDtLs8uIK1ODrof0l428xFJbFwlTKVs9kV1YkWBtYxxjMkYa2v5SVzHOKGEQd8+7f3VAJZrdFHLxkIe0jCi/sVj09ldf705lZ1bsjq+Wyt7V4Dcw7N4r+8JYMf2gUH93DvfqWUfZeVvaXaZK+HamKTKSV9osCBZgeFvCawW6Iy365fopMIQnUeKK0FufSLd0Bw+uJ4T3vQxz3P6XpM5Pc7MOPVC6CpWd91SxIUboFybDkAOQmqdjmDNPv95SCwpkPyI9r2fOZYlKxBBsQeM0J+0JqeDRUpqldgRce6qjTvAOpIOnhM5P6R0xg1vIsPabtaKNM4ai355x7RU6018xwYzK8BtDiqDFqVeopY3bW+8epDXBMZVKrMxZyWZjckm5JPMmJtBKhvjYt35SsWU3Kgpv4lSD9RtIw7WszfnKSFTyFwfibyvOJwStETF5pp8mmZHs5QxSLVpqCp0N9N08wR1kudklQaIPQSr9k2a7mJNBmslVTYHh3i6i3iRvD4TY0pzGSadHTHJqVmdVdmN7TcPwiNPYYX/m/wmoLTE6UklvIQORZGtBbAC542+yPM1zSjhqZes4VfrbwUcSY+ruEUsxsFBJPQDUz592jzV8XiHqEkgsQi6ndXgqgcuXrCKtkt2Su1m3FbFMVpFqVHkoNmbxYj7BKzRqsDvBiG6gkH4y27P8AZrjMTZmTuKZ+dVuGI/Rp+8fWw8ZpeQdmmDw9mdTXcc6ltweVMaftXmyj0Z6qdsyPIcjxuKYHDrVYX98khB5u2npxms7N7EMiD5ZUSo30aYIA83OregEuqKAAAAAOAGgHkJ2VpRLyv6E6FBUAVAABpYRSEIzMIQhAAhCEACEIQAIQhAAhCEAMS7XMMVx1/mtSTd8LX3h8Tf1lIYTRu2ZB39I/OKkell++UFaRkvY9DBFzihqQY2xnuH0+2Sr0JHY9fYPp9sFyLycco45X0RUIQm54A+yrBNVcqnHdJ9LgffHtTIqwPD1vJDs4w+/imAF/zLn+8k0v+Q2PzDMMkmnseh42OEsf+uzN8j2aqVGtUNlAJPKwHE3kTmLKah3L7i+yl+O6OH3n1lv2ux70d7DqrJcAOxW1wRfdU9DzlLIkpvlnU4JKkeLTyRFbTkdkuIkyxIrHZW2s5Qpq7Bb+dukpMynitpfYhQqFGDKSGUggjiCDcEes3PYvbeliqVqpWnWQKH3iqq5+khJ8OHKZb8hpKLhfib+ZnhALWtbw6SZNSOuHhTh8mfQ1NgRcWI6jUfGJ18SqkA3LMQAqgsx1teyi4A5ngJgmCzWvhzehVdD0Bup81Oh9RLHge1HGU2HeClUXmCm4T5MvD4GQkKeFx4NWzjJflFFqRqMiuLMVsW3fnKCdBfhexnnItlcLhLdxRUN/3G9qof7R1HkLCeNldqaOOplqXsuvv02tvL4/pL4/ZJyapL6OWTktmEIQjICEIQAIQhAAhCEACEIQAIQvy5/xaEACE81KgUFmICgEkkgAAakknQDxiGX5hSrpv0KiVEuRvIwYXHEXHPh8YAOYQhADIO1vDVGxdNrXTu1RbfSuSb+dx8JUKoCcrn6r/fNn26yipiKad1YWb2zz3baW9ZlWdZJWpk+zvL+hyHTdOsh8nreJngselvcgK7seJ9JH49fYPp9sdVXsdRY9OEY41/ZPpHFbmXl5E4S/RHQhCbnzxJZBm9XDVe8oNutulSbA3UkEixHgJsmxG3CYpRTrEJiAOHBagHNfHqP4GHURr6R1hq7U3V0NmVgynoRqJlkimdmCTUTYdqqQxG8GGn2W4TNs0yR6Zuuq9OY/GabgavfUqVW384itpyPzh6EERDGYAEcJhuuD0E1JUzIw/IweoBLfnGQBtRo0p2LplWKk3sbaS4tSM8uqCPNOmXOvCSlEBbACM8MLR1vRyZ0eLBRWp8j0v15zx5TyjXHlOgRHfJ3uJOYjUW8UeJxo55ocZPmlTDVkrUWs6n0I5qw5qRoRPozIc1TFYenXp+663tzVhoynyIInzO4mq9iWZEivhydBu1VHS53X/wDxGuTjzQtWalCEJRyBCEIAEIQgAQhCABKq+b4qtmD4fDdylHCmicQagLPV71S4SmB7otpc216jQ2uZfhM8AzoYimjrhcWDhO9NglavR9kOnUXVUB53aNETdUSHZs+H+TNj6r7uJqO9PE1atS1nD3CWYhUFtywte1pLZxt5hsNiRQqipugJv1lXepUjUF6auQbgldeHMeNqnjtmaX8tmhiAWwuKSriKdO7KnflLVD7J98AOQf0hJjs4o7q43Lq6rUGHqhLsAe8o1A3dB9PasEPHgCBwAjIi38SL2vzbEfJMZQrMtawo4uhUQALXwhrpvKQuh3dAePsm5vxMtsLiKNG9QqKP8pYh6mGw413aaJoSF0W41PIbyiQ//h58DmeEog95gKxxVNKb+13YrUz3tBieKXCML+PO5Nm2Y2Bo4Ot3q1KtTdDrRRzdcOrm7BB1Nzr4mDFFSbstsIQkm4SAzXKQbkC6/ZJ+EAMwzzZhaqn2RfrzEyPOsA9BmpvxB+I5ET6lfCIeKj7PsmddsOz1EYF64BFSmybp04O4Ug+Gv1RrkU5PS7MKhCE0OAVocfSLRPCLdvSLslpnLk7MMXos2nsypB8vpgi9mqj++T98n8Xlv0fhI/s4oBMBRt84Mx8yxMsxWcre52LYzba5zRoVHtZrWHmxtf04+kyq01ztgqAYamgtdqt7c7Kpv9ZEyWaQewTVsVpHSKq0biew0o2hOh0hiqX4xqjT0zX++I6VPY9M9zPMAs7aNC3Z4aaR2JqPlFcn3hRUDyLje+xZnVpofYxg2OJq1R7i0SjHqzspUD0Rj8IGOZVFmwQhCWeeEIQgAniK6orO7BUUFmZiAFA4kk8BK8u2+GNWjTVa5Ws4p06xoulFmN921R7Br2sN297iRXaJV73E5dgm/mq+IL1RydaRUrTPUEk3HgJccxwVOrSanVH5vQnUru7pDKysLFSCAQRwsIyLbbob53nVLCoHqlvaO6iIpepUaxO6iDUmwJ8JV8+26pvldfFYF/bXcp+0LNSZ2VbspvqAxIOov5RvthnNNMXleNDq+FWriaLVVIZFaoop71xppZ9RyQxHNdmkfNK1FTajjsC71QtrLUR13awHAne3D4lm6x0TKTd0drUq2VYzDt8prYjBYpxRfvn7xqdVvccN0PHTkGB5GVjH4xBlD4FjbG4XGlaVMfzrN3xYVKajUjddxcdPESz5XkmZVKdDB42nS7nD16VQYkVAzVEo3KU1Tjc6DebdsORPG6Ns/hjiflZop8otbvLG/C17cN62m9a9tLwslRb4KrhKFXN8NTxRvhatOqtTCVQt2WyIKpYE+3Tdw9hpoFvfUGybO5GcOa1SpU73EV3V61TcCA7q7tNVQE7qqL8zxJ8JMQis1UfspAzB8fj6K08PVp0cHWqvUrVV3A7hWpolMc7lrnwA0Eu8IQGlQQhCIYQhCABKX2xf0VW/rUf8VJdJS+2L+iq39aj/AIqRrkifxZ85whCaHEPMsp7z28D90l8RhkA1JJtytx6eI+E5sNlvyjEFLE/m2bS99CvTzmlYDYmmSN5Ba+u9fX0M58rqR7HhOHpdreyf7OsMyYCiH42ZhfkGYsv1ESykRGggAAA0EUZtJjYMzftDy169UbqkhVIBuLDXUWJ48OEzLFUdwlCLEGx6zdMXh2e5AOplJ2m2TNRi4DK3Oykg+J8Y09J0alKCjW6M4EUDzuKoMjsjCzA2InAJqYxsUDRRInTEUUxHVDtntRPQWBE9UKDOwVRdiQABzMDVtJHibp2X5cKWApsPeqlqrep3VHluqJScp2BDFBUY2uN63O/LrNZy3ApQpJSp3CIu6tzc28TKSODPljJUhzCEJRyhCEIAUjtTyiq9Kji8MC1fB1e9Ci92S6lxYcbFFNum9E8TtblePwgOIcG4ucOS3e75BXdVF/nGufZ4i9joRpe5XM9r4TAEYpsLdnfcarRoI1RSwJ33YWIGnHUmMzkq3K12aUExmV1MFi6ZPcVXoujXVl1318VYMWH9mW7ZvZbD4IHuQ5YqE36jl33ASVQE6KoJOgAkZsPg277HYrcenTxNZGpK4KsVRSDUKHVd5mNr2OnlLbBjhFUmEIQiLCEIQAIQhAAhCEACEIQAJS+2L+iq39aj/ipLpKJ2yYtBltWmWXfZqVlvqbVFJNo1yTP4s+eoQhNDhL72MD/j2/V6n71ObgEmI9iw/wCYN+r1P3qc3K05squR6HjfA4BO7s6ISDcTZdIk6jiTOYqvbQSPquTzi0hZVtsNlaWJqGqjlKm6F90FWIvYtzvawv4TL8ZhGpOyVFsymx+4jwM22uAPOQGYZRQqOXqIGYgC5J4DhbWNOjeLsysGery/Vtl8OTcKy+AY2+uItsxQAtYk9ST90PYjSyr5PltTEOFQWUe854Ac7dT4TTdkdlaaOzICzgcWtcDw4ARPJMGoUBbLuaboHLrLRgn3GDjyPiDx/GaJ/Zy5ZydxJXBYHd1PLgPvj+AMJZzhCEIAEIQgAQhCABCEIAEIQgAQhCABCEIAEIRrjcwp0hd2A8OJPkOcAqx1GeYZpToj2215KNSfSQdfOa1Y7tFdxfpfO/BZ4wuSqDvOSzHjrf4k6mZyyJcGqx/9HnFZxXr+zRHdpzb559eC/XKV2kYWnRwTB3vWqMm6NSW3WBY9dBzPUTSEp7ugFh0mJ9quJd8W297oVVp89BxPgS1/qkwuUkPI0sbroosIQnWeSX/sV/pBv1ep+9Tm5EzDexX+kG/V6n71Oa7tVmpw2GqVlALKBug3sWYhRe3LW/pOfL8j0PFVxolrwuJmVPtRPd2bD/ntBo1kPVuFx5fXK9W29x7NvCqFF/dVE3fL2gTb1mdHX6ZGsYuod46RrUMzipt/imGoog823Tc+Nt60jK+1GKfjXYf1d1f3ReMtYJGpVF+MZ1bc7TJcVi6r+9VqN5ux+0yNalDSKUZQNlalPJpjrMfpYionuOy/1WI+yXjZXPWrKUqE94gvf6Yvxt4aA+kTxoSyb0yzK/dMGXlxHUSx4WqCAR7pFx5fiJWVe8dZPjdx9xvcY+yfot+BhF06FkhqVovOWVdN08uHl/pHsgcNV3SD0/grJ1WuLjgdZujlZ2EIQEEIQgAQhCABCEIAEIQgAQhEcXi0prvVGCjx5+Q5wAWjPHZnTpC7sPAcz4SBxufvVO7RUqvDePvHyHIecSwmTkneqEk+Op8r8vITOWRLg1ji7FsRnVWt7NJSg68W/Aes7hco13qhLHzufUySSmFFlFpC43a/C02Zd8uU97uwGt4XuAT5TJyvk1hFvaCJ2nRAFgNJ7KyDyrazDV33FfdfQgPZSwIv7Oup5W46dJNlo9hShKLqQlXOht0MxztIw11ZyBcFW46+0d21uQ/CbKBM17V6KrQq8bsaRHs+z7wv7XM+fhKhyZZPgzHYQhOs8sv3Yuf+Pb9XqfvU5t1Qg6EXmIdjP/n2/V6n71ObHmGLCiw4n6pzZvkeh4vwMW25I+X4i30wNLckUHh4gyDA8Y62jfexdc/+6/DzIjEUxJS2PRjJ9CwEURL84gBPauRGjZS7FCs8VEuOE73l57Voy/8AMhJKBPKdWmykMpKsOBGhjhcVbnOfLNddYivVhapstmz2aNVXdqfzi8+AYdfPr6SZqrdfP6pRcFjNxg6gmxGg47p0YW5/7S+Ugd3pIkrObJD1ypPYncgzHvV3GP5xOPiPmt9xloyuvcFTxH8H8fWYlme1vcVgaFmZDqT7p6rpx5i80/Is4SvTTEUj7JGo5qfnKfEcJrC63OHLp1bFthOI4IBHA6zssyCEIQAIQhAAhCQu020tLBpd/ac+7THFvE9B4wGk26RNRtjcwp0heo4WZHmPaLi3PsMtMdFUG3q17yBzPF1KtLvK7s7M3skngOZAElyR1Q8SUuTVMbtaz3XDJpw7xwf7q8/WNsLldSo2/WZiTzbU+g4ATMckz16DgizrcEq2unMKT7svFHtMwwA36VYHoAh+veEylqZThp+KLph8IqCyj16yD2m20w+CYJU33qFQ26gBsDwJJIAkJj+1HD7j91Tqh9xtwsE3d+3s3AY6XmWZzmtXE1TVrNdzbgAAABoAOkIwMZNrk0fPu06jUwzrQWqlZ13QWAAW+jHeDcbXt6TOsHjSoI6ixjICKFbGW4qjXDOcHaHFTFlgORHD0k7lXaFjKXdhqneIh1Vgu86/RZyCfWVhecRvqY1FEZsspNOTLfmPaFjajlkqCkt9EVVsOlyQSZMZvnD4rJa9SpY1A9GmxHzt2oCDujRdG9Znt9JP4Bycrxwvpv4Y2twJqcb+kK3Rnl+D/RToQhOg8ovPZBU3ca5/+PU/eSahWbe1OpvMP2TzRsNiUqA2ANn0vdCRvi3lNtaorAGmwZWG8rA3uDrpMMnJ6Pir/BimMv3j73vb7X87m8Q3pYttMuNOuXA9mp7XhvfOH3+srrJITOx2lsd7zrOivPM4UlC1SXDFN+86rGNys7S3iQoGpNgPGFC9tcizASQyjKDVuxNkF7m3IC5MlMo2MqVCO8P9kfeeUsecYfFUnp4bA0rL3Y7ypYbrb4tYsRoBqdJDkuBt/dFM/lkUtMOgH6bjec+NuA+uNq+d4h/eqv6HdHwWwl7wuwGHpKGxDl24sAd1L34AcT8ZDbT5LRbXDDdIHDUBvD/WSpxuh1J7lJdZZtgNp/klbcqH8xUID/oNwFQfYfDylZLEGxGs8ut9RN0ccqe6PqHKMR8y+nvKfDmPvknMW7MdrCQuFqn201oseYH/AEz5cvDTlNlw9YOoYc/qPMRkp2hSEIQGEj88zqjhKfe13Crew5lj0UczITP9vMNh27pGFWtw3FIsp/SbgPLjM72sXEZgVetUCqt91FB3Vvx56nQayXJIuONyLBtB2tUl9nCoWNtHYboB8jrMzzLPqmJqmpVa7H4eQ6CKYjZwqPeJ8bSDrUWQ2IsYk0y3rxb0TOGN/wCOMcY+ofZW+ij4RDKagCl24D7YwxuYXJIElK5HqSz44YU2+Rd6to2qVxI56pPEzwRNtB48/Ov4okqFVd8b2q3Fx4X1nipqTbrp5RpSaxjmS40GPJrW53eiqOCLRIicGkRqpNM9mI1OMXDgzw63ggmrWxze0k3lz/8AL8cNeOGPHTWqOXXQSEIk9lyD+TMcee9hh/8AYDDoyn8XfRUoQhNzzT0rEcI4w2Y1abBkdlK3sRyvx0hCFFKTXDHWJ2hxNQbr1Sw6FUP3RicQ3WEIqQ/ZPt/0537dYd+3WEIUg9ku2Hft1iuFx9Sm28jWYcDZTbyuDaEIUg9ku2SVba7GMhptXbcYWICoLg8eCxRNtccFCjEvYAAaJwGg1teEIaV0Hsn2/wCjY7TYr/vN8F/CJtn+IPGqfgv4QhDSuh+2f/T/AKMq2IZiWY3J4nSeBUPWEIUTql2eqddlYMpIYEEEcQRqCJYaG3+YoLLinAvf3afH9mEIxamKflGzP/1b/s0/8sbY/bbH1lKVMVUKniBZb/sgTkIUPU+yFGIYcDH67R4kC3etbyX8J2EVIfsn2zw2fYg8ap+C/hG2Ix1R/fa/oPuEIQ0roPZPt/0S75rWvp0njfMIR0Jyl2cheEIEheexVPWEIDTa4DvT1h3p6whFSHrl2HenrDv26zsIUg1yX2cNU9Y5TM6opPRDnunIZl0sStiDe1+QhCOkGp9jKEIQJP/Z"/>
          <p:cNvSpPr/>
          <p:nvPr/>
        </p:nvSpPr>
        <p:spPr>
          <a:xfrm>
            <a:off x="155576" y="-144466"/>
            <a:ext cx="304796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5" name="AutoShape 4" descr="data:image/jpeg;base64,/9j/4AAQSkZJRgABAQAAAQABAAD/2wCEAAkGBxQTEhUUEhQVFhQXFBQVFxYYFxQXFxQXFxcXFhQVFxcYHCggGBolHBUUITEhJSkrLi4uGB8zODMsNygtLisBCgoKDg0OGhAQGywiICYtLCwsLCwsLCwsLCwsLCwsLCwsLCwsLCwsLCwsLCwsLCwsLCwsLCwsLCwsLCwsLCwsLP/AABEIALcBEwMBIgACEQEDEQH/xAAcAAABBQEBAQAAAAAAAAAAAAAAAwQFBgcBAgj/xABLEAACAQIDBQUDBwcKBAcAAAABAgADEQQFIQYSMUFRBxNhcYEiMpEUQlKhscHRFyNidJKy8BUzNXKCorPS4fEkJUNTFjRUY2Sjwv/EABoBAAMBAQEBAAAAAAAAAAAAAAABAgMEBQb/xAAlEQACAgEEAgIDAQEAAAAAAAAAAQIRAxIhMVEEEzJBFHGRIlL/2gAMAwEAAhEDEQA/AMfyHJKuLq91QAL7pbU2FgQCb+olrp9k2OPOgPN2+5J67FT/AMwb9XqfvU5ugmU5tOkdWLFGUbZhn5I8d9PD/tv/AJJ38kWO+nh/23/yTcjO2k+xmn48DDPyRY76WH/bf/JOfkjx308P+2/+SbpCHsYfjwML/JHjvp4f9t/8kh9odh8Rg1Vqz0faNgqsxY9TYqNJv2a5pSw6b9Z1Ucrnieg6mYZtbnTYuu1Q+6NEHRfxMSySNYeJB8lV+Rt4TowTeH1/hHhBnpDK1speHjutxouWuea/E/hBsuYc1+v8JIh50GHsZt+Bgr7/AKTOC7L8ZVRXVqG6wDC7vex119iVzO8jfDVTSd6bOOO4xIB6EkDWXzZPbk4ejUSr7YQDuhz6Fb/CUbH4g1aj1Dxdmbyub2iWSV7nNLxIIi+5MO6MelZ5Ky9Zk/FQz7sw7sxwUnmPUZvCkI92YouGPhFlSPKGBLDQyXko2x+JqIxqBHMTz3Jllw+z+9rePKezC31Ji9pX4VlRTDMdBJ/KdiMTX9zcGl/aYj7FMuOU7NopAVbt1MvuVZcKYsouTxsJEsz+h/iQXJkOJ7MsWiM7NQsoJPtvwH9iVP5E3Vfifwn0xmWRtXpNT3+73hYtbeIHOw4XiOQ7DYPC2KUt+oP+pVs7X6gW3V9AJcZyfJPpxLsw3JOz7HYqxp0rIf8AqOSielxdvQGPc67L8bhqLVnNFkQXbcdiQObWKjQc59EzjqCCCAQQQQeBB4gy9TMvTA+SThD1X4/6Q+Rt4S6doexhwVcmnfuKhLUz9HmaZPhy6i3jKmqOOEWplrDD7T/oimAc3tbQX/2iApGTuSE94Lg66HTrw+ySmYZCDqNPKT7K5L/Ei94lR+THw+M49AgXNrSYrZK44SOxVFlFmBlKdsyn46jFtoZQhCaHGO8txDU6gdGKsNQwNiD1m9bC7YrjE3HsK6j2hycfTX7xynz7TOsdYHHPScPTdkYcCCQR8JnOFnXgyqMaZ9TA3nZD4TPqPyenXqVFpq9NXG+QOIBjvLc0o4hS1GotQA2JUg2Pj0nOddDwwnIBoBRSe1SmjYNt4C6kMpPI3tYedzMap1uU3fbzLxXwjqeIsV8xwmH47APTOq6df9pUWaxtK0eJwpGtV7xOnUa/MytP2D8iKdUPS0CY3YnxngVDChvOKka2+McYbLqlT3F06yZ2LyE4msC1wi6nx6CavT2eohbKoXpaTKdOiavdmI1MqrLxWNagK6MCJsGY5JbiPWVrMclRiV0J6aX+EWplqCrZlEFjOd0JLY3Z6ohumo6RvTpMNGpNfyMq19E6b+SI8qZadnMqqW3nUgEaC2pHXyj3Z3Y+rXIdkIU6qOs1zLsmYKoewsAPGS23whKoXuUPCZWQNFJ58JN5ds5UfW1h1Ogl3oYJF4C56mOJSh2RLN0RGXZClPjqZKpTA0AAnqEtRSMXJvkIQhGIIQhACOz/AChMVQei/MXVuaMPdYfxwvMUxGTNQqtTqLYqbEcvMdQdDN8kDtLs8uIK1ODrof0l428xFJbFwlTKVs9kV1YkWBtYxxjMkYa2v5SVzHOKGEQd8+7f3VAJZrdFHLxkIe0jCi/sVj09ldf705lZ1bsjq+Wyt7V4Dcw7N4r+8JYMf2gUH93DvfqWUfZeVvaXaZK+HamKTKSV9osCBZgeFvCawW6Iy365fopMIQnUeKK0FufSLd0Bw+uJ4T3vQxz3P6XpM5Pc7MOPVC6CpWd91SxIUboFybDkAOQmqdjmDNPv95SCwpkPyI9r2fOZYlKxBBsQeM0J+0JqeDRUpqldgRce6qjTvAOpIOnhM5P6R0xg1vIsPabtaKNM4ai355x7RU6018xwYzK8BtDiqDFqVeopY3bW+8epDXBMZVKrMxZyWZjckm5JPMmJtBKhvjYt35SsWU3Kgpv4lSD9RtIw7WszfnKSFTyFwfibyvOJwStETF5pp8mmZHs5QxSLVpqCp0N9N08wR1kudklQaIPQSr9k2a7mJNBmslVTYHh3i6i3iRvD4TY0pzGSadHTHJqVmdVdmN7TcPwiNPYYX/m/wmoLTE6UklvIQORZGtBbAC542+yPM1zSjhqZes4VfrbwUcSY+ruEUsxsFBJPQDUz592jzV8XiHqEkgsQi6ndXgqgcuXrCKtkt2Su1m3FbFMVpFqVHkoNmbxYj7BKzRqsDvBiG6gkH4y27P8AZrjMTZmTuKZ+dVuGI/Rp+8fWw8ZpeQdmmDw9mdTXcc6ltweVMaftXmyj0Z6qdsyPIcjxuKYHDrVYX98khB5u2npxms7N7EMiD5ZUSo30aYIA83OregEuqKAAAAAOAGgHkJ2VpRLyv6E6FBUAVAABpYRSEIzMIQhAAhCEACEIQAIQhAAhCEAMS7XMMVx1/mtSTd8LX3h8Tf1lIYTRu2ZB39I/OKkell++UFaRkvY9DBFzihqQY2xnuH0+2Sr0JHY9fYPp9sFyLycco45X0RUIQm54A+yrBNVcqnHdJ9LgffHtTIqwPD1vJDs4w+/imAF/zLn+8k0v+Q2PzDMMkmnseh42OEsf+uzN8j2aqVGtUNlAJPKwHE3kTmLKah3L7i+yl+O6OH3n1lv2ux70d7DqrJcAOxW1wRfdU9DzlLIkpvlnU4JKkeLTyRFbTkdkuIkyxIrHZW2s5Qpq7Bb+dukpMynitpfYhQqFGDKSGUggjiCDcEes3PYvbeliqVqpWnWQKH3iqq5+khJ8OHKZb8hpKLhfib+ZnhALWtbw6SZNSOuHhTh8mfQ1NgRcWI6jUfGJ18SqkA3LMQAqgsx1teyi4A5ngJgmCzWvhzehVdD0Bup81Oh9RLHge1HGU2HeClUXmCm4T5MvD4GQkKeFx4NWzjJflFFqRqMiuLMVsW3fnKCdBfhexnnItlcLhLdxRUN/3G9qof7R1HkLCeNldqaOOplqXsuvv02tvL4/pL4/ZJyapL6OWTktmEIQjICEIQAIQhAAhCEACEIQAIQvy5/xaEACE81KgUFmICgEkkgAAakknQDxiGX5hSrpv0KiVEuRvIwYXHEXHPh8YAOYQhADIO1vDVGxdNrXTu1RbfSuSb+dx8JUKoCcrn6r/fNn26yipiKad1YWb2zz3baW9ZlWdZJWpk+zvL+hyHTdOsh8nreJngselvcgK7seJ9JH49fYPp9sdVXsdRY9OEY41/ZPpHFbmXl5E4S/RHQhCbnzxJZBm9XDVe8oNutulSbA3UkEixHgJsmxG3CYpRTrEJiAOHBagHNfHqP4GHURr6R1hq7U3V0NmVgynoRqJlkimdmCTUTYdqqQxG8GGn2W4TNs0yR6Zuuq9OY/GabgavfUqVW384itpyPzh6EERDGYAEcJhuuD0E1JUzIw/IweoBLfnGQBtRo0p2LplWKk3sbaS4tSM8uqCPNOmXOvCSlEBbACM8MLR1vRyZ0eLBRWp8j0v15zx5TyjXHlOgRHfJ3uJOYjUW8UeJxo55ocZPmlTDVkrUWs6n0I5qw5qRoRPozIc1TFYenXp+663tzVhoynyIInzO4mq9iWZEivhydBu1VHS53X/wDxGuTjzQtWalCEJRyBCEIAEIQgAQhCABKq+b4qtmD4fDdylHCmicQagLPV71S4SmB7otpc216jQ2uZfhM8AzoYimjrhcWDhO9NglavR9kOnUXVUB53aNETdUSHZs+H+TNj6r7uJqO9PE1atS1nD3CWYhUFtywte1pLZxt5hsNiRQqipugJv1lXepUjUF6auQbgldeHMeNqnjtmaX8tmhiAWwuKSriKdO7KnflLVD7J98AOQf0hJjs4o7q43Lq6rUGHqhLsAe8o1A3dB9PasEPHgCBwAjIi38SL2vzbEfJMZQrMtawo4uhUQALXwhrpvKQuh3dAePsm5vxMtsLiKNG9QqKP8pYh6mGw413aaJoSF0W41PIbyiQ//h58DmeEog95gKxxVNKb+13YrUz3tBieKXCML+PO5Nm2Y2Bo4Ot3q1KtTdDrRRzdcOrm7BB1Nzr4mDFFSbstsIQkm4SAzXKQbkC6/ZJ+EAMwzzZhaqn2RfrzEyPOsA9BmpvxB+I5ET6lfCIeKj7PsmddsOz1EYF64BFSmybp04O4Ug+Gv1RrkU5PS7MKhCE0OAVocfSLRPCLdvSLslpnLk7MMXos2nsypB8vpgi9mqj++T98n8Xlv0fhI/s4oBMBRt84Mx8yxMsxWcre52LYzba5zRoVHtZrWHmxtf04+kyq01ztgqAYamgtdqt7c7Kpv9ZEyWaQewTVsVpHSKq0biew0o2hOh0hiqX4xqjT0zX++I6VPY9M9zPMAs7aNC3Z4aaR2JqPlFcn3hRUDyLje+xZnVpofYxg2OJq1R7i0SjHqzspUD0Rj8IGOZVFmwQhCWeeEIQgAniK6orO7BUUFmZiAFA4kk8BK8u2+GNWjTVa5Ws4p06xoulFmN921R7Br2sN297iRXaJV73E5dgm/mq+IL1RydaRUrTPUEk3HgJccxwVOrSanVH5vQnUru7pDKysLFSCAQRwsIyLbbob53nVLCoHqlvaO6iIpepUaxO6iDUmwJ8JV8+26pvldfFYF/bXcp+0LNSZ2VbspvqAxIOov5RvthnNNMXleNDq+FWriaLVVIZFaoop71xppZ9RyQxHNdmkfNK1FTajjsC71QtrLUR13awHAne3D4lm6x0TKTd0drUq2VYzDt8prYjBYpxRfvn7xqdVvccN0PHTkGB5GVjH4xBlD4FjbG4XGlaVMfzrN3xYVKajUjddxcdPESz5XkmZVKdDB42nS7nD16VQYkVAzVEo3KU1Tjc6DebdsORPG6Ns/hjiflZop8otbvLG/C17cN62m9a9tLwslRb4KrhKFXN8NTxRvhatOqtTCVQt2WyIKpYE+3Tdw9hpoFvfUGybO5GcOa1SpU73EV3V61TcCA7q7tNVQE7qqL8zxJ8JMQis1UfspAzB8fj6K08PVp0cHWqvUrVV3A7hWpolMc7lrnwA0Eu8IQGlQQhCIYQhCABKX2xf0VW/rUf8VJdJS+2L+iq39aj/AIqRrkifxZ85whCaHEPMsp7z28D90l8RhkA1JJtytx6eI+E5sNlvyjEFLE/m2bS99CvTzmlYDYmmSN5Ba+u9fX0M58rqR7HhOHpdreyf7OsMyYCiH42ZhfkGYsv1ESykRGggAAA0EUZtJjYMzftDy169UbqkhVIBuLDXUWJ48OEzLFUdwlCLEGx6zdMXh2e5AOplJ2m2TNRi4DK3Oykg+J8Y09J0alKCjW6M4EUDzuKoMjsjCzA2InAJqYxsUDRRInTEUUxHVDtntRPQWBE9UKDOwVRdiQABzMDVtJHibp2X5cKWApsPeqlqrep3VHluqJScp2BDFBUY2uN63O/LrNZy3ApQpJSp3CIu6tzc28TKSODPljJUhzCEJRyhCEIAUjtTyiq9Kji8MC1fB1e9Ci92S6lxYcbFFNum9E8TtblePwgOIcG4ucOS3e75BXdVF/nGufZ4i9joRpe5XM9r4TAEYpsLdnfcarRoI1RSwJ33YWIGnHUmMzkq3K12aUExmV1MFi6ZPcVXoujXVl1318VYMWH9mW7ZvZbD4IHuQ5YqE36jl33ASVQE6KoJOgAkZsPg277HYrcenTxNZGpK4KsVRSDUKHVd5mNr2OnlLbBjhFUmEIQiLCEIQAIQhAAhCEACEIQAJS+2L+iq39aj/ipLpKJ2yYtBltWmWXfZqVlvqbVFJNo1yTP4s+eoQhNDhL72MD/j2/V6n71ObgEmI9iw/wCYN+r1P3qc3K05squR6HjfA4BO7s6ISDcTZdIk6jiTOYqvbQSPquTzi0hZVtsNlaWJqGqjlKm6F90FWIvYtzvawv4TL8ZhGpOyVFsymx+4jwM22uAPOQGYZRQqOXqIGYgC5J4DhbWNOjeLsysGery/Vtl8OTcKy+AY2+uItsxQAtYk9ST90PYjSyr5PltTEOFQWUe854Ac7dT4TTdkdlaaOzICzgcWtcDw4ARPJMGoUBbLuaboHLrLRgn3GDjyPiDx/GaJ/Zy5ZydxJXBYHd1PLgPvj+AMJZzhCEIAEIQgAQhCABCEIAEIQgAQhCABCEIAEIRrjcwp0hd2A8OJPkOcAqx1GeYZpToj2215KNSfSQdfOa1Y7tFdxfpfO/BZ4wuSqDvOSzHjrf4k6mZyyJcGqx/9HnFZxXr+zRHdpzb559eC/XKV2kYWnRwTB3vWqMm6NSW3WBY9dBzPUTSEp7ugFh0mJ9quJd8W297oVVp89BxPgS1/qkwuUkPI0sbroosIQnWeSX/sV/pBv1ep+9Tm5EzDexX+kG/V6n71Oa7tVmpw2GqVlALKBug3sWYhRe3LW/pOfL8j0PFVxolrwuJmVPtRPd2bD/ntBo1kPVuFx5fXK9W29x7NvCqFF/dVE3fL2gTb1mdHX6ZGsYuod46RrUMzipt/imGoog823Tc+Nt60jK+1GKfjXYf1d1f3ReMtYJGpVF+MZ1bc7TJcVi6r+9VqN5ux+0yNalDSKUZQNlalPJpjrMfpYionuOy/1WI+yXjZXPWrKUqE94gvf6Yvxt4aA+kTxoSyb0yzK/dMGXlxHUSx4WqCAR7pFx5fiJWVe8dZPjdx9xvcY+yfot+BhF06FkhqVovOWVdN08uHl/pHsgcNV3SD0/grJ1WuLjgdZujlZ2EIQEEIQgAQhCABCEIAEIQgAQhEcXi0prvVGCjx5+Q5wAWjPHZnTpC7sPAcz4SBxufvVO7RUqvDePvHyHIecSwmTkneqEk+Op8r8vITOWRLg1ji7FsRnVWt7NJSg68W/Aes7hco13qhLHzufUySSmFFlFpC43a/C02Zd8uU97uwGt4XuAT5TJyvk1hFvaCJ2nRAFgNJ7KyDyrazDV33FfdfQgPZSwIv7Oup5W46dJNlo9hShKLqQlXOht0MxztIw11ZyBcFW46+0d21uQ/CbKBM17V6KrQq8bsaRHs+z7wv7XM+fhKhyZZPgzHYQhOs8sv3Yuf+Pb9XqfvU5t1Qg6EXmIdjP/n2/V6n71ObHmGLCiw4n6pzZvkeh4vwMW25I+X4i30wNLckUHh4gyDA8Y62jfexdc/+6/DzIjEUxJS2PRjJ9CwEURL84gBPauRGjZS7FCs8VEuOE73l57Voy/8AMhJKBPKdWmykMpKsOBGhjhcVbnOfLNddYivVhapstmz2aNVXdqfzi8+AYdfPr6SZqrdfP6pRcFjNxg6gmxGg47p0YW5/7S+Ugd3pIkrObJD1ypPYncgzHvV3GP5xOPiPmt9xloyuvcFTxH8H8fWYlme1vcVgaFmZDqT7p6rpx5i80/Is4SvTTEUj7JGo5qfnKfEcJrC63OHLp1bFthOI4IBHA6zssyCEIQAIQhAAhCQu020tLBpd/ac+7THFvE9B4wGk26RNRtjcwp0heo4WZHmPaLi3PsMtMdFUG3q17yBzPF1KtLvK7s7M3skngOZAElyR1Q8SUuTVMbtaz3XDJpw7xwf7q8/WNsLldSo2/WZiTzbU+g4ATMckz16DgizrcEq2unMKT7svFHtMwwA36VYHoAh+veEylqZThp+KLph8IqCyj16yD2m20w+CYJU33qFQ26gBsDwJJIAkJj+1HD7j91Tqh9xtwsE3d+3s3AY6XmWZzmtXE1TVrNdzbgAAABoAOkIwMZNrk0fPu06jUwzrQWqlZ13QWAAW+jHeDcbXt6TOsHjSoI6ixjICKFbGW4qjXDOcHaHFTFlgORHD0k7lXaFjKXdhqneIh1Vgu86/RZyCfWVhecRvqY1FEZsspNOTLfmPaFjajlkqCkt9EVVsOlyQSZMZvnD4rJa9SpY1A9GmxHzt2oCDujRdG9Znt9JP4Bycrxwvpv4Y2twJqcb+kK3Rnl+D/RToQhOg8ovPZBU3ca5/+PU/eSahWbe1OpvMP2TzRsNiUqA2ANn0vdCRvi3lNtaorAGmwZWG8rA3uDrpMMnJ6Pir/BimMv3j73vb7X87m8Q3pYttMuNOuXA9mp7XhvfOH3+srrJITOx2lsd7zrOivPM4UlC1SXDFN+86rGNys7S3iQoGpNgPGFC9tcizASQyjKDVuxNkF7m3IC5MlMo2MqVCO8P9kfeeUsecYfFUnp4bA0rL3Y7ypYbrb4tYsRoBqdJDkuBt/dFM/lkUtMOgH6bjec+NuA+uNq+d4h/eqv6HdHwWwl7wuwGHpKGxDl24sAd1L34AcT8ZDbT5LRbXDDdIHDUBvD/WSpxuh1J7lJdZZtgNp/klbcqH8xUID/oNwFQfYfDylZLEGxGs8ut9RN0ccqe6PqHKMR8y+nvKfDmPvknMW7MdrCQuFqn201oseYH/AEz5cvDTlNlw9YOoYc/qPMRkp2hSEIQGEj88zqjhKfe13Crew5lj0UczITP9vMNh27pGFWtw3FIsp/SbgPLjM72sXEZgVetUCqt91FB3Vvx56nQayXJIuONyLBtB2tUl9nCoWNtHYboB8jrMzzLPqmJqmpVa7H4eQ6CKYjZwqPeJ8bSDrUWQ2IsYk0y3rxb0TOGN/wCOMcY+ofZW+ij4RDKagCl24D7YwxuYXJIElK5HqSz44YU2+Rd6to2qVxI56pPEzwRNtB48/Ov4okqFVd8b2q3Fx4X1nipqTbrp5RpSaxjmS40GPJrW53eiqOCLRIicGkRqpNM9mI1OMXDgzw63ggmrWxze0k3lz/8AL8cNeOGPHTWqOXXQSEIk9lyD+TMcee9hh/8AYDDoyn8XfRUoQhNzzT0rEcI4w2Y1abBkdlK3sRyvx0hCFFKTXDHWJ2hxNQbr1Sw6FUP3RicQ3WEIqQ/ZPt/0537dYd+3WEIUg9ku2Hft1iuFx9Sm28jWYcDZTbyuDaEIUg9ku2SVba7GMhptXbcYWICoLg8eCxRNtccFCjEvYAAaJwGg1teEIaV0Hsn2/wCjY7TYr/vN8F/CJtn+IPGqfgv4QhDSuh+2f/T/AKMq2IZiWY3J4nSeBUPWEIUTql2eqddlYMpIYEEEcQRqCJYaG3+YoLLinAvf3afH9mEIxamKflGzP/1b/s0/8sbY/bbH1lKVMVUKniBZb/sgTkIUPU+yFGIYcDH67R4kC3etbyX8J2EVIfsn2zw2fYg8ap+C/hG2Ix1R/fa/oPuEIQ0roPZPt/0S75rWvp0njfMIR0Jyl2cheEIEheexVPWEIDTa4DvT1h3p6whFSHrl2HenrDv26zsIUg1yX2cNU9Y5TM6opPRDnunIZl0sStiDe1+QhCOkGp9jKEIQJP/Z"/>
          <p:cNvSpPr/>
          <p:nvPr/>
        </p:nvSpPr>
        <p:spPr>
          <a:xfrm>
            <a:off x="307979" y="7936"/>
            <a:ext cx="304796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6" name="AutoShape 6" descr="data:image/jpeg;base64,/9j/4AAQSkZJRgABAQAAAQABAAD/2wCEAAkGBxQTEhUUEhQVFhQXFBQVFxYYFxQXFxQXFxcXFhQVFxcYHCggGBolHBUUITEhJSkrLi4uGB8zODMsNygtLisBCgoKDg0OGhAQGywiICYtLCwsLCwsLCwsLCwsLCwsLCwsLCwsLCwsLCwsLCwsLCwsLCwsLCwsLCwsLCwsLCwsLP/AABEIALcBEwMBIgACEQEDEQH/xAAcAAABBQEBAQAAAAAAAAAAAAAAAwQFBgcBAgj/xABLEAACAQIDBQUDBwcKBAcAAAABAgADEQQFIQYSMUFRBxNhcYEiMpEUQlKhscHRFyNidJKy8BUzNXKCorPS4fEkJUNTFjRUY2Sjwv/EABoBAAMBAQEBAAAAAAAAAAAAAAABAgMEBQb/xAAlEQACAgEEAgIDAQEAAAAAAAAAAQIRAxIhMVEEEzJBFHGRIlL/2gAMAwEAAhEDEQA/AMfyHJKuLq91QAL7pbU2FgQCb+olrp9k2OPOgPN2+5J67FT/AMwb9XqfvU5ugmU5tOkdWLFGUbZhn5I8d9PD/tv/AJJ38kWO+nh/23/yTcjO2k+xmn48DDPyRY76WH/bf/JOfkjx308P+2/+SbpCHsYfjwML/JHjvp4f9t/8kh9odh8Rg1Vqz0faNgqsxY9TYqNJv2a5pSw6b9Z1Ucrnieg6mYZtbnTYuu1Q+6NEHRfxMSySNYeJB8lV+Rt4TowTeH1/hHhBnpDK1speHjutxouWuea/E/hBsuYc1+v8JIh50GHsZt+Bgr7/AKTOC7L8ZVRXVqG6wDC7vex119iVzO8jfDVTSd6bOOO4xIB6EkDWXzZPbk4ejUSr7YQDuhz6Fb/CUbH4g1aj1Dxdmbyub2iWSV7nNLxIIi+5MO6MelZ5Ky9Zk/FQz7sw7sxwUnmPUZvCkI92YouGPhFlSPKGBLDQyXko2x+JqIxqBHMTz3Jllw+z+9rePKezC31Ji9pX4VlRTDMdBJ/KdiMTX9zcGl/aYj7FMuOU7NopAVbt1MvuVZcKYsouTxsJEsz+h/iQXJkOJ7MsWiM7NQsoJPtvwH9iVP5E3Vfifwn0xmWRtXpNT3+73hYtbeIHOw4XiOQ7DYPC2KUt+oP+pVs7X6gW3V9AJcZyfJPpxLsw3JOz7HYqxp0rIf8AqOSielxdvQGPc67L8bhqLVnNFkQXbcdiQObWKjQc59EzjqCCCAQQQQeBB4gy9TMvTA+SThD1X4/6Q+Rt4S6doexhwVcmnfuKhLUz9HmaZPhy6i3jKmqOOEWplrDD7T/oimAc3tbQX/2iApGTuSE94Lg66HTrw+ySmYZCDqNPKT7K5L/Ei94lR+THw+M49AgXNrSYrZK44SOxVFlFmBlKdsyn46jFtoZQhCaHGO8txDU6gdGKsNQwNiD1m9bC7YrjE3HsK6j2hycfTX7xynz7TOsdYHHPScPTdkYcCCQR8JnOFnXgyqMaZ9TA3nZD4TPqPyenXqVFpq9NXG+QOIBjvLc0o4hS1GotQA2JUg2Pj0nOddDwwnIBoBRSe1SmjYNt4C6kMpPI3tYedzMap1uU3fbzLxXwjqeIsV8xwmH47APTOq6df9pUWaxtK0eJwpGtV7xOnUa/MytP2D8iKdUPS0CY3YnxngVDChvOKka2+McYbLqlT3F06yZ2LyE4msC1wi6nx6CavT2eohbKoXpaTKdOiavdmI1MqrLxWNagK6MCJsGY5JbiPWVrMclRiV0J6aX+EWplqCrZlEFjOd0JLY3Z6ohumo6RvTpMNGpNfyMq19E6b+SI8qZadnMqqW3nUgEaC2pHXyj3Z3Y+rXIdkIU6qOs1zLsmYKoewsAPGS23whKoXuUPCZWQNFJ58JN5ds5UfW1h1Ogl3oYJF4C56mOJSh2RLN0RGXZClPjqZKpTA0AAnqEtRSMXJvkIQhGIIQhACOz/AChMVQei/MXVuaMPdYfxwvMUxGTNQqtTqLYqbEcvMdQdDN8kDtLs8uIK1ODrof0l428xFJbFwlTKVs9kV1YkWBtYxxjMkYa2v5SVzHOKGEQd8+7f3VAJZrdFHLxkIe0jCi/sVj09ldf705lZ1bsjq+Wyt7V4Dcw7N4r+8JYMf2gUH93DvfqWUfZeVvaXaZK+HamKTKSV9osCBZgeFvCawW6Iy365fopMIQnUeKK0FufSLd0Bw+uJ4T3vQxz3P6XpM5Pc7MOPVC6CpWd91SxIUboFybDkAOQmqdjmDNPv95SCwpkPyI9r2fOZYlKxBBsQeM0J+0JqeDRUpqldgRce6qjTvAOpIOnhM5P6R0xg1vIsPabtaKNM4ai355x7RU6018xwYzK8BtDiqDFqVeopY3bW+8epDXBMZVKrMxZyWZjckm5JPMmJtBKhvjYt35SsWU3Kgpv4lSD9RtIw7WszfnKSFTyFwfibyvOJwStETF5pp8mmZHs5QxSLVpqCp0N9N08wR1kudklQaIPQSr9k2a7mJNBmslVTYHh3i6i3iRvD4TY0pzGSadHTHJqVmdVdmN7TcPwiNPYYX/m/wmoLTE6UklvIQORZGtBbAC542+yPM1zSjhqZes4VfrbwUcSY+ruEUsxsFBJPQDUz592jzV8XiHqEkgsQi6ndXgqgcuXrCKtkt2Su1m3FbFMVpFqVHkoNmbxYj7BKzRqsDvBiG6gkH4y27P8AZrjMTZmTuKZ+dVuGI/Rp+8fWw8ZpeQdmmDw9mdTXcc6ltweVMaftXmyj0Z6qdsyPIcjxuKYHDrVYX98khB5u2npxms7N7EMiD5ZUSo30aYIA83OregEuqKAAAAAOAGgHkJ2VpRLyv6E6FBUAVAABpYRSEIzMIQhAAhCEACEIQAIQhAAhCEAMS7XMMVx1/mtSTd8LX3h8Tf1lIYTRu2ZB39I/OKkell++UFaRkvY9DBFzihqQY2xnuH0+2Sr0JHY9fYPp9sFyLycco45X0RUIQm54A+yrBNVcqnHdJ9LgffHtTIqwPD1vJDs4w+/imAF/zLn+8k0v+Q2PzDMMkmnseh42OEsf+uzN8j2aqVGtUNlAJPKwHE3kTmLKah3L7i+yl+O6OH3n1lv2ux70d7DqrJcAOxW1wRfdU9DzlLIkpvlnU4JKkeLTyRFbTkdkuIkyxIrHZW2s5Qpq7Bb+dukpMynitpfYhQqFGDKSGUggjiCDcEes3PYvbeliqVqpWnWQKH3iqq5+khJ8OHKZb8hpKLhfib+ZnhALWtbw6SZNSOuHhTh8mfQ1NgRcWI6jUfGJ18SqkA3LMQAqgsx1teyi4A5ngJgmCzWvhzehVdD0Bup81Oh9RLHge1HGU2HeClUXmCm4T5MvD4GQkKeFx4NWzjJflFFqRqMiuLMVsW3fnKCdBfhexnnItlcLhLdxRUN/3G9qof7R1HkLCeNldqaOOplqXsuvv02tvL4/pL4/ZJyapL6OWTktmEIQjICEIQAIQhAAhCEACEIQAIQvy5/xaEACE81KgUFmICgEkkgAAakknQDxiGX5hSrpv0KiVEuRvIwYXHEXHPh8YAOYQhADIO1vDVGxdNrXTu1RbfSuSb+dx8JUKoCcrn6r/fNn26yipiKad1YWb2zz3baW9ZlWdZJWpk+zvL+hyHTdOsh8nreJngselvcgK7seJ9JH49fYPp9sdVXsdRY9OEY41/ZPpHFbmXl5E4S/RHQhCbnzxJZBm9XDVe8oNutulSbA3UkEixHgJsmxG3CYpRTrEJiAOHBagHNfHqP4GHURr6R1hq7U3V0NmVgynoRqJlkimdmCTUTYdqqQxG8GGn2W4TNs0yR6Zuuq9OY/GabgavfUqVW384itpyPzh6EERDGYAEcJhuuD0E1JUzIw/IweoBLfnGQBtRo0p2LplWKk3sbaS4tSM8uqCPNOmXOvCSlEBbACM8MLR1vRyZ0eLBRWp8j0v15zx5TyjXHlOgRHfJ3uJOYjUW8UeJxo55ocZPmlTDVkrUWs6n0I5qw5qRoRPozIc1TFYenXp+663tzVhoynyIInzO4mq9iWZEivhydBu1VHS53X/wDxGuTjzQtWalCEJRyBCEIAEIQgAQhCABKq+b4qtmD4fDdylHCmicQagLPV71S4SmB7otpc216jQ2uZfhM8AzoYimjrhcWDhO9NglavR9kOnUXVUB53aNETdUSHZs+H+TNj6r7uJqO9PE1atS1nD3CWYhUFtywte1pLZxt5hsNiRQqipugJv1lXepUjUF6auQbgldeHMeNqnjtmaX8tmhiAWwuKSriKdO7KnflLVD7J98AOQf0hJjs4o7q43Lq6rUGHqhLsAe8o1A3dB9PasEPHgCBwAjIi38SL2vzbEfJMZQrMtawo4uhUQALXwhrpvKQuh3dAePsm5vxMtsLiKNG9QqKP8pYh6mGw413aaJoSF0W41PIbyiQ//h58DmeEog95gKxxVNKb+13YrUz3tBieKXCML+PO5Nm2Y2Bo4Ot3q1KtTdDrRRzdcOrm7BB1Nzr4mDFFSbstsIQkm4SAzXKQbkC6/ZJ+EAMwzzZhaqn2RfrzEyPOsA9BmpvxB+I5ET6lfCIeKj7PsmddsOz1EYF64BFSmybp04O4Ug+Gv1RrkU5PS7MKhCE0OAVocfSLRPCLdvSLslpnLk7MMXos2nsypB8vpgi9mqj++T98n8Xlv0fhI/s4oBMBRt84Mx8yxMsxWcre52LYzba5zRoVHtZrWHmxtf04+kyq01ztgqAYamgtdqt7c7Kpv9ZEyWaQewTVsVpHSKq0biew0o2hOh0hiqX4xqjT0zX++I6VPY9M9zPMAs7aNC3Z4aaR2JqPlFcn3hRUDyLje+xZnVpofYxg2OJq1R7i0SjHqzspUD0Rj8IGOZVFmwQhCWeeEIQgAniK6orO7BUUFmZiAFA4kk8BK8u2+GNWjTVa5Ws4p06xoulFmN921R7Br2sN297iRXaJV73E5dgm/mq+IL1RydaRUrTPUEk3HgJccxwVOrSanVH5vQnUru7pDKysLFSCAQRwsIyLbbob53nVLCoHqlvaO6iIpepUaxO6iDUmwJ8JV8+26pvldfFYF/bXcp+0LNSZ2VbspvqAxIOov5RvthnNNMXleNDq+FWriaLVVIZFaoop71xppZ9RyQxHNdmkfNK1FTajjsC71QtrLUR13awHAne3D4lm6x0TKTd0drUq2VYzDt8prYjBYpxRfvn7xqdVvccN0PHTkGB5GVjH4xBlD4FjbG4XGlaVMfzrN3xYVKajUjddxcdPESz5XkmZVKdDB42nS7nD16VQYkVAzVEo3KU1Tjc6DebdsORPG6Ns/hjiflZop8otbvLG/C17cN62m9a9tLwslRb4KrhKFXN8NTxRvhatOqtTCVQt2WyIKpYE+3Tdw9hpoFvfUGybO5GcOa1SpU73EV3V61TcCA7q7tNVQE7qqL8zxJ8JMQis1UfspAzB8fj6K08PVp0cHWqvUrVV3A7hWpolMc7lrnwA0Eu8IQGlQQhCIYQhCABKX2xf0VW/rUf8VJdJS+2L+iq39aj/AIqRrkifxZ85whCaHEPMsp7z28D90l8RhkA1JJtytx6eI+E5sNlvyjEFLE/m2bS99CvTzmlYDYmmSN5Ba+u9fX0M58rqR7HhOHpdreyf7OsMyYCiH42ZhfkGYsv1ESykRGggAAA0EUZtJjYMzftDy169UbqkhVIBuLDXUWJ48OEzLFUdwlCLEGx6zdMXh2e5AOplJ2m2TNRi4DK3Oykg+J8Y09J0alKCjW6M4EUDzuKoMjsjCzA2InAJqYxsUDRRInTEUUxHVDtntRPQWBE9UKDOwVRdiQABzMDVtJHibp2X5cKWApsPeqlqrep3VHluqJScp2BDFBUY2uN63O/LrNZy3ApQpJSp3CIu6tzc28TKSODPljJUhzCEJRyhCEIAUjtTyiq9Kji8MC1fB1e9Ci92S6lxYcbFFNum9E8TtblePwgOIcG4ucOS3e75BXdVF/nGufZ4i9joRpe5XM9r4TAEYpsLdnfcarRoI1RSwJ33YWIGnHUmMzkq3K12aUExmV1MFi6ZPcVXoujXVl1318VYMWH9mW7ZvZbD4IHuQ5YqE36jl33ASVQE6KoJOgAkZsPg277HYrcenTxNZGpK4KsVRSDUKHVd5mNr2OnlLbBjhFUmEIQiLCEIQAIQhAAhCEACEIQAJS+2L+iq39aj/ipLpKJ2yYtBltWmWXfZqVlvqbVFJNo1yTP4s+eoQhNDhL72MD/j2/V6n71ObgEmI9iw/wCYN+r1P3qc3K05squR6HjfA4BO7s6ISDcTZdIk6jiTOYqvbQSPquTzi0hZVtsNlaWJqGqjlKm6F90FWIvYtzvawv4TL8ZhGpOyVFsymx+4jwM22uAPOQGYZRQqOXqIGYgC5J4DhbWNOjeLsysGery/Vtl8OTcKy+AY2+uItsxQAtYk9ST90PYjSyr5PltTEOFQWUe854Ac7dT4TTdkdlaaOzICzgcWtcDw4ARPJMGoUBbLuaboHLrLRgn3GDjyPiDx/GaJ/Zy5ZydxJXBYHd1PLgPvj+AMJZzhCEIAEIQgAQhCABCEIAEIQgAQhCABCEIAEIRrjcwp0hd2A8OJPkOcAqx1GeYZpToj2215KNSfSQdfOa1Y7tFdxfpfO/BZ4wuSqDvOSzHjrf4k6mZyyJcGqx/9HnFZxXr+zRHdpzb559eC/XKV2kYWnRwTB3vWqMm6NSW3WBY9dBzPUTSEp7ugFh0mJ9quJd8W297oVVp89BxPgS1/qkwuUkPI0sbroosIQnWeSX/sV/pBv1ep+9Tm5EzDexX+kG/V6n71Oa7tVmpw2GqVlALKBug3sWYhRe3LW/pOfL8j0PFVxolrwuJmVPtRPd2bD/ntBo1kPVuFx5fXK9W29x7NvCqFF/dVE3fL2gTb1mdHX6ZGsYuod46RrUMzipt/imGoog823Tc+Nt60jK+1GKfjXYf1d1f3ReMtYJGpVF+MZ1bc7TJcVi6r+9VqN5ux+0yNalDSKUZQNlalPJpjrMfpYionuOy/1WI+yXjZXPWrKUqE94gvf6Yvxt4aA+kTxoSyb0yzK/dMGXlxHUSx4WqCAR7pFx5fiJWVe8dZPjdx9xvcY+yfot+BhF06FkhqVovOWVdN08uHl/pHsgcNV3SD0/grJ1WuLjgdZujlZ2EIQEEIQgAQhCABCEIAEIQgAQhEcXi0prvVGCjx5+Q5wAWjPHZnTpC7sPAcz4SBxufvVO7RUqvDePvHyHIecSwmTkneqEk+Op8r8vITOWRLg1ji7FsRnVWt7NJSg68W/Aes7hco13qhLHzufUySSmFFlFpC43a/C02Zd8uU97uwGt4XuAT5TJyvk1hFvaCJ2nRAFgNJ7KyDyrazDV33FfdfQgPZSwIv7Oup5W46dJNlo9hShKLqQlXOht0MxztIw11ZyBcFW46+0d21uQ/CbKBM17V6KrQq8bsaRHs+z7wv7XM+fhKhyZZPgzHYQhOs8sv3Yuf+Pb9XqfvU5t1Qg6EXmIdjP/n2/V6n71ObHmGLCiw4n6pzZvkeh4vwMW25I+X4i30wNLckUHh4gyDA8Y62jfexdc/+6/DzIjEUxJS2PRjJ9CwEURL84gBPauRGjZS7FCs8VEuOE73l57Voy/8AMhJKBPKdWmykMpKsOBGhjhcVbnOfLNddYivVhapstmz2aNVXdqfzi8+AYdfPr6SZqrdfP6pRcFjNxg6gmxGg47p0YW5/7S+Ugd3pIkrObJD1ypPYncgzHvV3GP5xOPiPmt9xloyuvcFTxH8H8fWYlme1vcVgaFmZDqT7p6rpx5i80/Is4SvTTEUj7JGo5qfnKfEcJrC63OHLp1bFthOI4IBHA6zssyCEIQAIQhAAhCQu020tLBpd/ac+7THFvE9B4wGk26RNRtjcwp0heo4WZHmPaLi3PsMtMdFUG3q17yBzPF1KtLvK7s7M3skngOZAElyR1Q8SUuTVMbtaz3XDJpw7xwf7q8/WNsLldSo2/WZiTzbU+g4ATMckz16DgizrcEq2unMKT7svFHtMwwA36VYHoAh+veEylqZThp+KLph8IqCyj16yD2m20w+CYJU33qFQ26gBsDwJJIAkJj+1HD7j91Tqh9xtwsE3d+3s3AY6XmWZzmtXE1TVrNdzbgAAABoAOkIwMZNrk0fPu06jUwzrQWqlZ13QWAAW+jHeDcbXt6TOsHjSoI6ixjICKFbGW4qjXDOcHaHFTFlgORHD0k7lXaFjKXdhqneIh1Vgu86/RZyCfWVhecRvqY1FEZsspNOTLfmPaFjajlkqCkt9EVVsOlyQSZMZvnD4rJa9SpY1A9GmxHzt2oCDujRdG9Znt9JP4Bycrxwvpv4Y2twJqcb+kK3Rnl+D/RToQhOg8ovPZBU3ca5/+PU/eSahWbe1OpvMP2TzRsNiUqA2ANn0vdCRvi3lNtaorAGmwZWG8rA3uDrpMMnJ6Pir/BimMv3j73vb7X87m8Q3pYttMuNOuXA9mp7XhvfOH3+srrJITOx2lsd7zrOivPM4UlC1SXDFN+86rGNys7S3iQoGpNgPGFC9tcizASQyjKDVuxNkF7m3IC5MlMo2MqVCO8P9kfeeUsecYfFUnp4bA0rL3Y7ypYbrb4tYsRoBqdJDkuBt/dFM/lkUtMOgH6bjec+NuA+uNq+d4h/eqv6HdHwWwl7wuwGHpKGxDl24sAd1L34AcT8ZDbT5LRbXDDdIHDUBvD/WSpxuh1J7lJdZZtgNp/klbcqH8xUID/oNwFQfYfDylZLEGxGs8ut9RN0ccqe6PqHKMR8y+nvKfDmPvknMW7MdrCQuFqn201oseYH/AEz5cvDTlNlw9YOoYc/qPMRkp2hSEIQGEj88zqjhKfe13Crew5lj0UczITP9vMNh27pGFWtw3FIsp/SbgPLjM72sXEZgVetUCqt91FB3Vvx56nQayXJIuONyLBtB2tUl9nCoWNtHYboB8jrMzzLPqmJqmpVa7H4eQ6CKYjZwqPeJ8bSDrUWQ2IsYk0y3rxb0TOGN/wCOMcY+ofZW+ij4RDKagCl24D7YwxuYXJIElK5HqSz44YU2+Rd6to2qVxI56pPEzwRNtB48/Ov4okqFVd8b2q3Fx4X1nipqTbrp5RpSaxjmS40GPJrW53eiqOCLRIicGkRqpNM9mI1OMXDgzw63ggmrWxze0k3lz/8AL8cNeOGPHTWqOXXQSEIk9lyD+TMcee9hh/8AYDDoyn8XfRUoQhNzzT0rEcI4w2Y1abBkdlK3sRyvx0hCFFKTXDHWJ2hxNQbr1Sw6FUP3RicQ3WEIqQ/ZPt/0537dYd+3WEIUg9ku2Hft1iuFx9Sm28jWYcDZTbyuDaEIUg9ku2SVba7GMhptXbcYWICoLg8eCxRNtccFCjEvYAAaJwGg1teEIaV0Hsn2/wCjY7TYr/vN8F/CJtn+IPGqfgv4QhDSuh+2f/T/AKMq2IZiWY3J4nSeBUPWEIUTql2eqddlYMpIYEEEcQRqCJYaG3+YoLLinAvf3afH9mEIxamKflGzP/1b/s0/8sbY/bbH1lKVMVUKniBZb/sgTkIUPU+yFGIYcDH67R4kC3etbyX8J2EVIfsn2zw2fYg8ap+C/hG2Ix1R/fa/oPuEIQ0roPZPt/0S75rWvp0njfMIR0Jyl2cheEIEheexVPWEIDTa4DvT1h3p6whFSHrl2HenrDv26zsIUg1yX2cNU9Y5TM6opPRDnunIZl0sStiDe1+QhCOkGp9jKEIQJP/Z"/>
          <p:cNvSpPr/>
          <p:nvPr/>
        </p:nvSpPr>
        <p:spPr>
          <a:xfrm>
            <a:off x="460372" y="160340"/>
            <a:ext cx="304796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7" name="Rectangle 6"/>
          <p:cNvSpPr/>
          <p:nvPr/>
        </p:nvSpPr>
        <p:spPr>
          <a:xfrm rot="20750583">
            <a:off x="552717" y="990603"/>
            <a:ext cx="4922373" cy="1754326"/>
          </a:xfrm>
          <a:prstGeom prst="rect">
            <a:avLst/>
          </a:prstGeom>
          <a:solidFill>
            <a:srgbClr val="E6B9B8">
              <a:alpha val="62000"/>
            </a:srgbClr>
          </a:solidFill>
          <a:ln>
            <a:noFill/>
            <a:prstDash val="solid"/>
          </a:ln>
        </p:spPr>
        <p:txBody>
          <a:bodyPr vert="horz" wrap="non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400" b="1" i="0" u="none" strike="noStrike" kern="1200" cap="none" spc="50" baseline="0" dirty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Your </a:t>
            </a:r>
            <a:r>
              <a:rPr lang="en-US" sz="5400" b="1" i="0" u="none" strike="noStrike" kern="1200" cap="none" spc="50" baseline="0" dirty="0" smtClean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Teacher</a:t>
            </a:r>
            <a:r>
              <a:rPr lang="en-US" sz="5400" b="1" i="0" u="none" strike="noStrike" kern="1200" cap="none" spc="50" baseline="0" dirty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: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400" b="1" i="0" u="none" strike="noStrike" kern="1200" cap="none" spc="50" baseline="0" dirty="0" err="1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Sabbra</a:t>
            </a:r>
            <a:r>
              <a:rPr lang="en-US" sz="5400" b="1" i="0" u="none" strike="noStrike" kern="1200" cap="none" spc="50" baseline="0" dirty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n-US" sz="5400" b="1" i="0" u="none" strike="noStrike" kern="1200" cap="none" spc="50" baseline="0" dirty="0" smtClean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Al-</a:t>
            </a:r>
            <a:r>
              <a:rPr lang="en-US" sz="5400" b="1" i="0" u="none" strike="noStrike" kern="1200" cap="none" spc="50" baseline="0" dirty="0" err="1" smtClean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salem</a:t>
            </a:r>
            <a:endParaRPr lang="en-US" sz="5400" b="1" i="0" u="none" strike="noStrike" kern="1200" cap="none" spc="50" baseline="0" dirty="0">
              <a:solidFill>
                <a:srgbClr val="000000"/>
              </a:solidFill>
              <a:effectLst>
                <a:outerShdw blurRad="152400" dist="50804" dir="54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sp>
        <p:nvSpPr>
          <p:cNvPr id="8" name="Rectangle 7"/>
          <p:cNvSpPr/>
          <p:nvPr/>
        </p:nvSpPr>
        <p:spPr>
          <a:xfrm rot="654822">
            <a:off x="2150404" y="4714262"/>
            <a:ext cx="4634983" cy="1077218"/>
          </a:xfrm>
          <a:prstGeom prst="rect">
            <a:avLst/>
          </a:prstGeom>
          <a:solidFill>
            <a:srgbClr val="E6B9B8">
              <a:alpha val="62000"/>
            </a:srgbClr>
          </a:solidFill>
          <a:ln>
            <a:noFill/>
            <a:prstDash val="solid"/>
          </a:ln>
        </p:spPr>
        <p:txBody>
          <a:bodyPr vert="horz" wrap="non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i="0" u="none" strike="noStrike" kern="1200" cap="none" spc="50" baseline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The 4</a:t>
            </a:r>
            <a:r>
              <a:rPr lang="en-US" sz="3200" b="1" i="0" u="none" strike="noStrike" kern="1200" cap="none" spc="50" baseline="3000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th</a:t>
            </a:r>
            <a:r>
              <a:rPr lang="en-US" sz="3200" b="1" i="0" u="none" strike="noStrike" kern="1200" cap="none" spc="50" baseline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secondary school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i="0" u="none" strike="noStrike" kern="1200" cap="none" spc="50" baseline="0">
                <a:solidFill>
                  <a:srgbClr val="000000"/>
                </a:solidFill>
                <a:effectLst>
                  <a:outerShdw blurRad="152400" dist="50804" dir="54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Jubiel</a:t>
            </a:r>
          </a:p>
        </p:txBody>
      </p:sp>
    </p:spTree>
    <p:extLst>
      <p:ext uri="{BB962C8B-B14F-4D97-AF65-F5344CB8AC3E}">
        <p14:creationId xmlns:p14="http://schemas.microsoft.com/office/powerpoint/2010/main" val="1836803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255481">
            <a:off x="594360" y="999502"/>
            <a:ext cx="2228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outline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55254" y="645799"/>
            <a:ext cx="4730655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introduction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708" y="2323175"/>
            <a:ext cx="3476401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Main part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18847" y="4401195"/>
            <a:ext cx="4003468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conclusion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8500" y="1594091"/>
            <a:ext cx="53641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General information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7643" y="3246505"/>
            <a:ext cx="80336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1-Desciption   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 The influence</a:t>
            </a:r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05584" y="5324524"/>
            <a:ext cx="7199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General comment &amp; feeling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8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7852" y="685800"/>
            <a:ext cx="3448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A .   discuss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752600"/>
            <a:ext cx="80040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What kind of people you admire?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7852" y="3886200"/>
            <a:ext cx="2814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historical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7166" y="2590800"/>
            <a:ext cx="2646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mythical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25777" y="5105400"/>
            <a:ext cx="2249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normal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1" name="Curved Connector 10"/>
          <p:cNvCxnSpPr/>
          <p:nvPr/>
        </p:nvCxnSpPr>
        <p:spPr>
          <a:xfrm flipV="1">
            <a:off x="3810000" y="2743200"/>
            <a:ext cx="2057400" cy="309265"/>
          </a:xfrm>
          <a:prstGeom prst="curvedConnector3">
            <a:avLst/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/>
          <p:nvPr/>
        </p:nvCxnSpPr>
        <p:spPr>
          <a:xfrm>
            <a:off x="3810000" y="3124200"/>
            <a:ext cx="2057400" cy="194965"/>
          </a:xfrm>
          <a:prstGeom prst="curvedConnector3">
            <a:avLst>
              <a:gd name="adj1" fmla="val 50000"/>
            </a:avLst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>
            <a:off x="3573724" y="4467130"/>
            <a:ext cx="2057400" cy="194965"/>
          </a:xfrm>
          <a:prstGeom prst="curvedConnector3">
            <a:avLst>
              <a:gd name="adj1" fmla="val 50000"/>
            </a:avLst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 flipV="1">
            <a:off x="3573724" y="4038600"/>
            <a:ext cx="2057400" cy="309265"/>
          </a:xfrm>
          <a:prstGeom prst="curvedConnector3">
            <a:avLst/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/>
          <p:nvPr/>
        </p:nvCxnSpPr>
        <p:spPr>
          <a:xfrm>
            <a:off x="3657600" y="5715000"/>
            <a:ext cx="2057400" cy="194965"/>
          </a:xfrm>
          <a:prstGeom prst="curvedConnector3">
            <a:avLst>
              <a:gd name="adj1" fmla="val 50000"/>
            </a:avLst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/>
          <p:cNvCxnSpPr/>
          <p:nvPr/>
        </p:nvCxnSpPr>
        <p:spPr>
          <a:xfrm flipV="1">
            <a:off x="3661064" y="5257800"/>
            <a:ext cx="2057400" cy="309265"/>
          </a:xfrm>
          <a:prstGeom prst="curvedConnector3">
            <a:avLst/>
          </a:prstGeom>
          <a:ln w="730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http://up.3dlat.com/do.php?img=3925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850" y="0"/>
            <a:ext cx="83514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p.3dlat.com/do.php?img=3925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363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4008" y="609600"/>
            <a:ext cx="766382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Who is the person that </a:t>
            </a:r>
          </a:p>
          <a:p>
            <a:pPr algn="ctr"/>
            <a:r>
              <a:rPr lang="en-US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you admire most?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6400" y="2567344"/>
            <a:ext cx="4937121" cy="2800767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Describe this person</a:t>
            </a:r>
          </a:p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And how she/he</a:t>
            </a:r>
          </a:p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makes you admired</a:t>
            </a:r>
          </a:p>
          <a:p>
            <a:pPr algn="ctr"/>
            <a:r>
              <a:rPr lang="en-US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Her/him.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2210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4271" y="685800"/>
            <a:ext cx="799545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 .   Read the rubric below and</a:t>
            </a:r>
          </a:p>
          <a:p>
            <a:r>
              <a:rPr 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underline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the key words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1" t="25794" r="37384" b="57143"/>
          <a:stretch/>
        </p:blipFill>
        <p:spPr bwMode="auto">
          <a:xfrm>
            <a:off x="609600" y="2757714"/>
            <a:ext cx="8001000" cy="242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343400" y="3546676"/>
            <a:ext cx="16764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705600" y="3546676"/>
            <a:ext cx="1441458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17483" y="4191000"/>
            <a:ext cx="14478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67000" y="4191000"/>
            <a:ext cx="19050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19800" y="4127373"/>
            <a:ext cx="6858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8883" y="4876800"/>
            <a:ext cx="19050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://up.3dlat.com/do.php?img=39250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" y="5181600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22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owerPoint Animati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-152400"/>
            <a:ext cx="77724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5105712"/>
            <a:ext cx="82296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Now it is time to look for these points </a:t>
            </a:r>
            <a:endParaRPr 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866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a cartoon character business man holding a pointer sti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52400"/>
            <a:ext cx="1424761" cy="273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98" t="15279" r="44507" b="11904"/>
          <a:stretch/>
        </p:blipFill>
        <p:spPr bwMode="auto">
          <a:xfrm>
            <a:off x="1600200" y="1981200"/>
            <a:ext cx="6698678" cy="446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1688" y="152400"/>
            <a:ext cx="8302914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Read the description below .</a:t>
            </a:r>
          </a:p>
          <a:p>
            <a:pPr algn="ctr"/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Does the writer refer to all the points </a:t>
            </a:r>
            <a:endParaRPr lang="en-US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you underlined in the rubric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32" name="Picture 8" descr="Cartoon Eyes Clip 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3" y="1200149"/>
            <a:ext cx="1311166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98878" y="19680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10046" y="328944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95899" y="441217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67701" y="544533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ctangle 34"/>
          <p:cNvSpPr/>
          <p:nvPr/>
        </p:nvSpPr>
        <p:spPr>
          <a:xfrm>
            <a:off x="1780188" y="1845171"/>
            <a:ext cx="6518689" cy="1279030"/>
          </a:xfrm>
          <a:prstGeom prst="rect">
            <a:avLst/>
          </a:prstGeom>
          <a:solidFill>
            <a:srgbClr val="FF0000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5" name="Rectangle 33"/>
          <p:cNvSpPr/>
          <p:nvPr/>
        </p:nvSpPr>
        <p:spPr>
          <a:xfrm>
            <a:off x="1780188" y="3099689"/>
            <a:ext cx="6518689" cy="1113082"/>
          </a:xfrm>
          <a:prstGeom prst="rect">
            <a:avLst/>
          </a:prstGeom>
          <a:solidFill>
            <a:srgbClr val="4F81BD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6" name="Rectangle 34"/>
          <p:cNvSpPr/>
          <p:nvPr/>
        </p:nvSpPr>
        <p:spPr>
          <a:xfrm>
            <a:off x="1780188" y="4234320"/>
            <a:ext cx="6518689" cy="1404479"/>
          </a:xfrm>
          <a:prstGeom prst="rect">
            <a:avLst/>
          </a:prstGeom>
          <a:solidFill>
            <a:srgbClr val="FF0000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7" name="Rectangle 33"/>
          <p:cNvSpPr/>
          <p:nvPr/>
        </p:nvSpPr>
        <p:spPr>
          <a:xfrm>
            <a:off x="1780189" y="5638798"/>
            <a:ext cx="6518689" cy="919619"/>
          </a:xfrm>
          <a:prstGeom prst="rect">
            <a:avLst/>
          </a:prstGeom>
          <a:solidFill>
            <a:srgbClr val="4F81BD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8" name="Rectangle 33"/>
          <p:cNvSpPr/>
          <p:nvPr/>
        </p:nvSpPr>
        <p:spPr>
          <a:xfrm rot="21295982">
            <a:off x="224761" y="1852924"/>
            <a:ext cx="1481100" cy="1153605"/>
          </a:xfrm>
          <a:prstGeom prst="rect">
            <a:avLst/>
          </a:prstGeom>
          <a:solidFill>
            <a:srgbClr val="4F81BD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9" name="Rectangle 34"/>
          <p:cNvSpPr/>
          <p:nvPr/>
        </p:nvSpPr>
        <p:spPr>
          <a:xfrm rot="21183464">
            <a:off x="185069" y="3025219"/>
            <a:ext cx="1560484" cy="1118896"/>
          </a:xfrm>
          <a:prstGeom prst="rect">
            <a:avLst/>
          </a:prstGeom>
          <a:solidFill>
            <a:srgbClr val="FF0000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20" name="Rectangle 33"/>
          <p:cNvSpPr/>
          <p:nvPr/>
        </p:nvSpPr>
        <p:spPr>
          <a:xfrm rot="21295982">
            <a:off x="278304" y="4118744"/>
            <a:ext cx="1481100" cy="1153605"/>
          </a:xfrm>
          <a:prstGeom prst="rect">
            <a:avLst/>
          </a:prstGeom>
          <a:solidFill>
            <a:srgbClr val="4F81BD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21" name="Rectangle 34"/>
          <p:cNvSpPr/>
          <p:nvPr/>
        </p:nvSpPr>
        <p:spPr>
          <a:xfrm rot="21183464">
            <a:off x="344365" y="5235242"/>
            <a:ext cx="1560484" cy="1118896"/>
          </a:xfrm>
          <a:prstGeom prst="rect">
            <a:avLst/>
          </a:prstGeom>
          <a:solidFill>
            <a:srgbClr val="FF0000">
              <a:alpha val="19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752734" y="2297225"/>
            <a:ext cx="556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81837" y="3337263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82152" y="4522006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971417" y="5687930"/>
            <a:ext cx="556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697997" y="2827776"/>
            <a:ext cx="819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76673" y="3339139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30314" y="3751106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793541" y="4896887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66878" y="5145036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06891" y="5887030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-----</a:t>
            </a:r>
            <a:endParaRPr lang="en-US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390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" t="11766" r="23521" b="12867"/>
          <a:stretch/>
        </p:blipFill>
        <p:spPr bwMode="auto">
          <a:xfrm>
            <a:off x="789708" y="533400"/>
            <a:ext cx="7796081" cy="551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508" y="533400"/>
            <a:ext cx="5020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06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376226"/>
              </p:ext>
            </p:extLst>
          </p:nvPr>
        </p:nvGraphicFramePr>
        <p:xfrm>
          <a:off x="304799" y="685798"/>
          <a:ext cx="2693530" cy="55626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1001"/>
                <a:gridCol w="2312529"/>
              </a:tblGrid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correct</a:t>
                      </a:r>
                      <a:endParaRPr lang="en-US" dirty="0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869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60559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76" t="15000" r="43777" b="17979"/>
          <a:stretch/>
        </p:blipFill>
        <p:spPr bwMode="auto">
          <a:xfrm rot="16200000">
            <a:off x="3272794" y="689603"/>
            <a:ext cx="5486398" cy="54787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15658" y="1248906"/>
            <a:ext cx="12924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quite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22670" y="1931826"/>
            <a:ext cx="10150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last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88508" y="2701267"/>
            <a:ext cx="15467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heard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98839" y="340343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58459" y="4038600"/>
            <a:ext cx="11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into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010" y="4800600"/>
            <a:ext cx="17080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heavy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8613" y="5486400"/>
            <a:ext cx="23232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destroyed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62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918840"/>
              </p:ext>
            </p:extLst>
          </p:nvPr>
        </p:nvGraphicFramePr>
        <p:xfrm>
          <a:off x="289352" y="2007934"/>
          <a:ext cx="8641493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 rot="20255481">
            <a:off x="2342345" y="397522"/>
            <a:ext cx="2228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outline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1738" y="3200400"/>
            <a:ext cx="2089546" cy="2941875"/>
            <a:chOff x="262197" y="1357788"/>
            <a:chExt cx="2089546" cy="2941875"/>
          </a:xfrm>
        </p:grpSpPr>
        <p:sp>
          <p:nvSpPr>
            <p:cNvPr id="14" name="Rounded Rectangle 13"/>
            <p:cNvSpPr/>
            <p:nvPr/>
          </p:nvSpPr>
          <p:spPr>
            <a:xfrm>
              <a:off x="262197" y="1357788"/>
              <a:ext cx="2089546" cy="294187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323398" y="1418989"/>
              <a:ext cx="1967144" cy="28194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3660" tIns="55245" rIns="73660" bIns="5524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kern="1200" dirty="0" smtClean="0"/>
                <a:t>General information</a:t>
              </a:r>
              <a:endParaRPr lang="en-US" sz="2900" b="1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587439" y="4722684"/>
            <a:ext cx="2089546" cy="1419591"/>
            <a:chOff x="3070026" y="1357788"/>
            <a:chExt cx="2089546" cy="2941875"/>
          </a:xfrm>
        </p:grpSpPr>
        <p:sp>
          <p:nvSpPr>
            <p:cNvPr id="26" name="Rounded Rectangle 25"/>
            <p:cNvSpPr/>
            <p:nvPr/>
          </p:nvSpPr>
          <p:spPr>
            <a:xfrm>
              <a:off x="3070026" y="1357788"/>
              <a:ext cx="2089546" cy="294187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ounded Rectangle 4"/>
            <p:cNvSpPr/>
            <p:nvPr/>
          </p:nvSpPr>
          <p:spPr>
            <a:xfrm>
              <a:off x="3131227" y="1418989"/>
              <a:ext cx="1967144" cy="28194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/>
                <a:t>Influence</a:t>
              </a:r>
              <a:endParaRPr lang="en-US" sz="3600" b="1" kern="12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05823" y="2971566"/>
            <a:ext cx="2852780" cy="1524234"/>
            <a:chOff x="2986325" y="1357788"/>
            <a:chExt cx="2529599" cy="2941875"/>
          </a:xfrm>
        </p:grpSpPr>
        <p:sp>
          <p:nvSpPr>
            <p:cNvPr id="29" name="Rounded Rectangle 28"/>
            <p:cNvSpPr/>
            <p:nvPr/>
          </p:nvSpPr>
          <p:spPr>
            <a:xfrm>
              <a:off x="3070025" y="1357788"/>
              <a:ext cx="2362199" cy="294187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4"/>
            <p:cNvSpPr/>
            <p:nvPr/>
          </p:nvSpPr>
          <p:spPr>
            <a:xfrm>
              <a:off x="2986325" y="1357790"/>
              <a:ext cx="2529599" cy="2941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/>
                <a:t>Description</a:t>
              </a:r>
              <a:endParaRPr lang="en-US" sz="3600" b="1" kern="12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400800" y="2989825"/>
            <a:ext cx="2194129" cy="2941875"/>
            <a:chOff x="6172042" y="1357788"/>
            <a:chExt cx="2194129" cy="2941875"/>
          </a:xfrm>
        </p:grpSpPr>
        <p:sp>
          <p:nvSpPr>
            <p:cNvPr id="32" name="Rounded Rectangle 31"/>
            <p:cNvSpPr/>
            <p:nvPr/>
          </p:nvSpPr>
          <p:spPr>
            <a:xfrm>
              <a:off x="6172042" y="1357788"/>
              <a:ext cx="2194129" cy="294187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ounded Rectangle 4"/>
            <p:cNvSpPr/>
            <p:nvPr/>
          </p:nvSpPr>
          <p:spPr>
            <a:xfrm>
              <a:off x="6236306" y="1422052"/>
              <a:ext cx="2065601" cy="2813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3980" tIns="70485" rIns="93980" bIns="7048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kern="1200" dirty="0" smtClean="0"/>
                <a:t>General</a:t>
              </a:r>
              <a:r>
                <a:rPr lang="en-US" sz="3700" kern="1200" dirty="0" smtClean="0"/>
                <a:t> </a:t>
              </a:r>
              <a:r>
                <a:rPr lang="en-US" sz="3700" b="1" kern="1200" dirty="0" smtClean="0"/>
                <a:t>comment</a:t>
              </a:r>
              <a:r>
                <a:rPr lang="en-US" sz="3700" kern="1200" dirty="0" smtClean="0"/>
                <a:t> &amp;</a:t>
              </a:r>
              <a:r>
                <a:rPr lang="en-US" sz="3700" b="1" kern="1200" dirty="0" smtClean="0"/>
                <a:t>feeling</a:t>
              </a:r>
              <a:endParaRPr lang="en-US" sz="37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825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150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 DESCRIPTION OF   A PERSON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sabbra</dc:creator>
  <cp:lastModifiedBy>sabbra</cp:lastModifiedBy>
  <cp:revision>24</cp:revision>
  <dcterms:created xsi:type="dcterms:W3CDTF">2006-08-16T00:00:00Z</dcterms:created>
  <dcterms:modified xsi:type="dcterms:W3CDTF">2013-11-02T18:13:49Z</dcterms:modified>
</cp:coreProperties>
</file>