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59" d="100"/>
          <a:sy n="59" d="100"/>
        </p:scale>
        <p:origin x="-2112" y="3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DCCEC-3A9B-4CF3-A36C-4583ED80D4B2}" type="datetimeFigureOut">
              <a:rPr lang="ar-SA" smtClean="0"/>
              <a:t>28/12/34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8C81E-1F91-4DC3-B8F6-6758DB0B6414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338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7280" y="11787238"/>
            <a:ext cx="6858000" cy="11072890"/>
          </a:xfrm>
          <a:prstGeom prst="rect">
            <a:avLst/>
          </a:prstGeom>
        </p:spPr>
      </p:pic>
      <p:pic>
        <p:nvPicPr>
          <p:cNvPr id="5" name="صورة 4" descr="338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71536"/>
            <a:ext cx="6858000" cy="6143668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-1500222" y="2643174"/>
            <a:ext cx="8215370" cy="764386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5286388" y="928662"/>
            <a:ext cx="1571612" cy="21431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ربع نص 7"/>
          <p:cNvSpPr txBox="1"/>
          <p:nvPr/>
        </p:nvSpPr>
        <p:spPr>
          <a:xfrm>
            <a:off x="3214686" y="1071538"/>
            <a:ext cx="32861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u="sng" dirty="0" smtClean="0"/>
              <a:t>مراجعة الصف </a:t>
            </a:r>
            <a:r>
              <a:rPr lang="ar-SA" b="1" u="sng" dirty="0" err="1" smtClean="0"/>
              <a:t>اول</a:t>
            </a:r>
            <a:r>
              <a:rPr lang="ar-SA" b="1" u="sng" dirty="0" smtClean="0"/>
              <a:t> متوسط الفصل الثالث </a:t>
            </a:r>
            <a:endParaRPr lang="ar-SA" b="1" u="sng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643050" y="1857356"/>
            <a:ext cx="49292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اكتب </a:t>
            </a:r>
            <a:r>
              <a:rPr lang="ar-SA" b="1" dirty="0" err="1" smtClean="0"/>
              <a:t>مايلي</a:t>
            </a:r>
            <a:r>
              <a:rPr lang="ar-SA" b="1" dirty="0" smtClean="0"/>
              <a:t> على صورة عبارة جبرية </a:t>
            </a:r>
            <a:r>
              <a:rPr lang="ar-SA" b="1" dirty="0" err="1" smtClean="0"/>
              <a:t>او</a:t>
            </a:r>
            <a:r>
              <a:rPr lang="ar-SA" b="1" dirty="0" smtClean="0"/>
              <a:t> معادلة :</a:t>
            </a:r>
            <a:endParaRPr lang="ar-SA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928646" y="2357422"/>
            <a:ext cx="592935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ناتج ضرب عدد في 3 هو - 16</a:t>
            </a:r>
            <a:endParaRPr lang="ar-SA" sz="1200" b="1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-1643098" y="2357422"/>
            <a:ext cx="6500858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................  نقص عدد بمقدار 10 </a:t>
            </a:r>
            <a:r>
              <a:rPr lang="ar-SA" sz="1200" b="1" dirty="0" err="1" smtClean="0"/>
              <a:t>فاصبح</a:t>
            </a:r>
            <a:r>
              <a:rPr lang="ar-SA" sz="1200" b="1" dirty="0" smtClean="0"/>
              <a:t>   45 .........................</a:t>
            </a:r>
            <a:endParaRPr lang="ar-SA" sz="1200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-1071618" y="2786050"/>
            <a:ext cx="7929618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مع سامي 5 ريالات </a:t>
            </a:r>
            <a:r>
              <a:rPr lang="ar-SA" sz="1200" b="1" dirty="0" err="1" smtClean="0"/>
              <a:t>اكثر</a:t>
            </a:r>
            <a:r>
              <a:rPr lang="ar-SA" sz="1200" b="1" dirty="0" smtClean="0"/>
              <a:t> من سامر فان كان مع سامر </a:t>
            </a:r>
            <a:r>
              <a:rPr lang="ar-SA" sz="1200" b="1" dirty="0" err="1" smtClean="0"/>
              <a:t>ن</a:t>
            </a:r>
            <a:r>
              <a:rPr lang="ar-SA" sz="1200" b="1" dirty="0" smtClean="0"/>
              <a:t> ريال فان عدد الريالات مع سامي................................................................................</a:t>
            </a:r>
            <a:endParaRPr lang="ar-SA" sz="1200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-1071618" y="3143240"/>
            <a:ext cx="7929618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درجة فاطمة تقل عن درجة عائشة  بمقدار 5 درجات  وكانت درجة عائشة 85 المعادلة </a:t>
            </a:r>
            <a:r>
              <a:rPr lang="ar-SA" sz="1200" b="1" dirty="0" err="1" smtClean="0"/>
              <a:t>لايجاد</a:t>
            </a:r>
            <a:r>
              <a:rPr lang="ar-SA" sz="1200" b="1" dirty="0" smtClean="0"/>
              <a:t> درجة فاطمة..........................................................</a:t>
            </a:r>
            <a:endParaRPr lang="ar-SA" sz="1200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-1357370" y="3500430"/>
            <a:ext cx="821537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رف في مكتبة </a:t>
            </a:r>
            <a:r>
              <a:rPr lang="ar-SA" sz="1200" b="1" dirty="0" err="1" smtClean="0"/>
              <a:t>ارتفاعة</a:t>
            </a:r>
            <a:r>
              <a:rPr lang="ar-SA" sz="1200" b="1" dirty="0" smtClean="0"/>
              <a:t> 80 سم اوجدي اكبر عدد من الكتب ( </a:t>
            </a:r>
            <a:r>
              <a:rPr lang="ar-SA" sz="1200" b="1" dirty="0" err="1" smtClean="0"/>
              <a:t>ن</a:t>
            </a:r>
            <a:r>
              <a:rPr lang="ar-SA" sz="1200" b="1" dirty="0" smtClean="0"/>
              <a:t>) يمكن وضعها فوق بعضها </a:t>
            </a:r>
            <a:r>
              <a:rPr lang="ar-SA" sz="1200" b="1" dirty="0" err="1" smtClean="0"/>
              <a:t>اذا</a:t>
            </a:r>
            <a:r>
              <a:rPr lang="ar-SA" sz="1200" b="1" dirty="0" smtClean="0"/>
              <a:t> علمت </a:t>
            </a:r>
            <a:r>
              <a:rPr lang="ar-SA" sz="1200" b="1" dirty="0" err="1" smtClean="0"/>
              <a:t>ان</a:t>
            </a:r>
            <a:r>
              <a:rPr lang="ar-SA" sz="1200" b="1" dirty="0" smtClean="0"/>
              <a:t> سمك كل كتاب 4 سم......................................</a:t>
            </a:r>
          </a:p>
          <a:p>
            <a:endParaRPr lang="ar-SA" sz="1200" b="1" dirty="0" smtClean="0"/>
          </a:p>
          <a:p>
            <a:r>
              <a:rPr lang="ar-SA" sz="1200" b="1" dirty="0"/>
              <a:t> </a:t>
            </a:r>
            <a:r>
              <a:rPr lang="ar-SA" sz="1200" b="1" dirty="0" smtClean="0"/>
              <a:t> حلها ..............................................................................................................................................................................</a:t>
            </a:r>
            <a:endParaRPr lang="ar-SA" sz="1200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-1357370" y="4143372"/>
            <a:ext cx="821537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يقطع سهيل   64  كم في الساعة   </a:t>
            </a:r>
            <a:r>
              <a:rPr lang="ar-SA" sz="1200" b="1" dirty="0" err="1" smtClean="0"/>
              <a:t>بسيارتة</a:t>
            </a:r>
            <a:r>
              <a:rPr lang="ar-SA" sz="1200" b="1" dirty="0" smtClean="0"/>
              <a:t> </a:t>
            </a:r>
            <a:r>
              <a:rPr lang="ar-SA" sz="1200" b="1" dirty="0" err="1" smtClean="0"/>
              <a:t>اذا</a:t>
            </a:r>
            <a:r>
              <a:rPr lang="ar-SA" sz="1200" b="1" dirty="0" smtClean="0"/>
              <a:t> قطع 216 كم في (ن ) ساعة المعادلة تمثل هذا الموقف ..............................................................</a:t>
            </a:r>
          </a:p>
          <a:p>
            <a:endParaRPr lang="ar-SA" sz="1200" b="1" dirty="0"/>
          </a:p>
          <a:p>
            <a:r>
              <a:rPr lang="ar-SA" sz="1200" b="1" u="sng" dirty="0" smtClean="0"/>
              <a:t>المسافة = السرعة × الزمن </a:t>
            </a:r>
            <a:endParaRPr lang="ar-SA" sz="1200" b="1" u="sng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-2071726" y="5072066"/>
            <a:ext cx="892972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err="1" smtClean="0"/>
              <a:t>اذا</a:t>
            </a:r>
            <a:r>
              <a:rPr lang="ar-SA" sz="1200" b="1" dirty="0" smtClean="0"/>
              <a:t> علمت </a:t>
            </a:r>
            <a:r>
              <a:rPr lang="ar-SA" sz="1200" b="1" dirty="0" err="1" smtClean="0"/>
              <a:t>ان</a:t>
            </a:r>
            <a:r>
              <a:rPr lang="ar-SA" sz="1200" b="1" dirty="0" smtClean="0"/>
              <a:t> مجموع زوايا المثلث = 180  اكتب معادلة </a:t>
            </a:r>
            <a:r>
              <a:rPr lang="ar-SA" sz="1200" b="1" dirty="0" err="1" smtClean="0"/>
              <a:t>لإ</a:t>
            </a:r>
            <a:r>
              <a:rPr lang="ar-SA" sz="1200" b="1" dirty="0" smtClean="0"/>
              <a:t> يجاد قيمة </a:t>
            </a:r>
            <a:r>
              <a:rPr lang="ar-SA" sz="1200" b="1" dirty="0" err="1" smtClean="0"/>
              <a:t>ل</a:t>
            </a:r>
            <a:r>
              <a:rPr lang="ar-SA" sz="1200" b="1" dirty="0" smtClean="0"/>
              <a:t> في الشكل</a:t>
            </a:r>
            <a:endParaRPr lang="ar-SA" sz="1200" b="1" u="sng" dirty="0"/>
          </a:p>
        </p:txBody>
      </p:sp>
      <p:sp>
        <p:nvSpPr>
          <p:cNvPr id="17" name="مثلث متساوي الساقين 16"/>
          <p:cNvSpPr/>
          <p:nvPr/>
        </p:nvSpPr>
        <p:spPr>
          <a:xfrm>
            <a:off x="357166" y="4572000"/>
            <a:ext cx="1928850" cy="714380"/>
          </a:xfrm>
          <a:prstGeom prst="triangle">
            <a:avLst>
              <a:gd name="adj" fmla="val 1496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مربع نص 17"/>
          <p:cNvSpPr txBox="1"/>
          <p:nvPr/>
        </p:nvSpPr>
        <p:spPr>
          <a:xfrm>
            <a:off x="1357298" y="5000628"/>
            <a:ext cx="6429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20</a:t>
            </a:r>
            <a:endParaRPr lang="ar-SA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142852" y="5000628"/>
            <a:ext cx="6429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45</a:t>
            </a:r>
            <a:endParaRPr lang="ar-SA" dirty="0"/>
          </a:p>
        </p:txBody>
      </p:sp>
      <p:sp>
        <p:nvSpPr>
          <p:cNvPr id="20" name="مربع نص 19"/>
          <p:cNvSpPr txBox="1"/>
          <p:nvPr/>
        </p:nvSpPr>
        <p:spPr>
          <a:xfrm>
            <a:off x="214290" y="4572000"/>
            <a:ext cx="64291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ل</a:t>
            </a:r>
            <a:endParaRPr lang="ar-SA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-2071726" y="5572132"/>
            <a:ext cx="892972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.....................................................................................................................................................................................................</a:t>
            </a:r>
            <a:endParaRPr lang="ar-SA" sz="1200" b="1" u="sng" dirty="0"/>
          </a:p>
        </p:txBody>
      </p:sp>
      <p:sp>
        <p:nvSpPr>
          <p:cNvPr id="24" name="مربع نص 23"/>
          <p:cNvSpPr txBox="1"/>
          <p:nvPr/>
        </p:nvSpPr>
        <p:spPr>
          <a:xfrm>
            <a:off x="-2071726" y="6072198"/>
            <a:ext cx="892972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1200" b="1" dirty="0" smtClean="0"/>
              <a:t>عدد </a:t>
            </a:r>
            <a:r>
              <a:rPr lang="ar-SA" sz="1200" b="1" dirty="0" err="1" smtClean="0"/>
              <a:t>قسمتة</a:t>
            </a:r>
            <a:r>
              <a:rPr lang="ar-SA" sz="1200" b="1" dirty="0" smtClean="0"/>
              <a:t> على 3 ثم </a:t>
            </a:r>
            <a:r>
              <a:rPr lang="ar-SA" sz="1200" b="1" dirty="0" err="1" smtClean="0"/>
              <a:t>اضفت</a:t>
            </a:r>
            <a:r>
              <a:rPr lang="ar-SA" sz="1200" b="1" dirty="0" smtClean="0"/>
              <a:t> للناتج 4 يصبح الناتج 4 </a:t>
            </a:r>
            <a:r>
              <a:rPr lang="ar-SA" sz="1200" b="1" dirty="0" err="1" smtClean="0"/>
              <a:t>امثال</a:t>
            </a:r>
            <a:r>
              <a:rPr lang="ar-SA" sz="1200" b="1" dirty="0" smtClean="0"/>
              <a:t> العدد 5 </a:t>
            </a:r>
            <a:r>
              <a:rPr lang="ar-SA" sz="1200" b="1" dirty="0" err="1" smtClean="0"/>
              <a:t>مهذا</a:t>
            </a:r>
            <a:r>
              <a:rPr lang="ar-SA" sz="1200" b="1" dirty="0" smtClean="0"/>
              <a:t> العدد.........................................................................................................</a:t>
            </a:r>
            <a:endParaRPr lang="ar-SA" sz="1200" b="1" u="sng" dirty="0"/>
          </a:p>
        </p:txBody>
      </p:sp>
      <p:graphicFrame>
        <p:nvGraphicFramePr>
          <p:cNvPr id="25" name="جدول 24"/>
          <p:cNvGraphicFramePr>
            <a:graphicFrameLocks noGrp="1"/>
          </p:cNvGraphicFramePr>
          <p:nvPr/>
        </p:nvGraphicFramePr>
        <p:xfrm>
          <a:off x="469754" y="6643702"/>
          <a:ext cx="6388246" cy="2286016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620766"/>
                <a:gridCol w="1565348"/>
                <a:gridCol w="1458818"/>
                <a:gridCol w="1743314"/>
              </a:tblGrid>
              <a:tr h="1143008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21+ </a:t>
                      </a:r>
                      <a:r>
                        <a:rPr lang="ar-SA" b="1" dirty="0" err="1" smtClean="0"/>
                        <a:t>م</a:t>
                      </a:r>
                      <a:r>
                        <a:rPr lang="ar-SA" b="1" dirty="0" smtClean="0"/>
                        <a:t> = 33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 ك + 7 = - 8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أ – 5 =</a:t>
                      </a:r>
                      <a:r>
                        <a:rPr lang="ar-SA" b="1" baseline="0" dirty="0" smtClean="0"/>
                        <a:t> -12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b="1" dirty="0" smtClean="0"/>
                        <a:t> 56 = </a:t>
                      </a:r>
                      <a:r>
                        <a:rPr lang="ar-SA" b="1" dirty="0" err="1" smtClean="0"/>
                        <a:t>ل</a:t>
                      </a:r>
                      <a:r>
                        <a:rPr lang="ar-SA" b="1" dirty="0" smtClean="0"/>
                        <a:t> – ( -</a:t>
                      </a:r>
                      <a:r>
                        <a:rPr lang="ar-SA" b="1" baseline="0" dirty="0" smtClean="0"/>
                        <a:t> 33)</a:t>
                      </a:r>
                      <a:endParaRPr lang="ar-SA" b="1" dirty="0"/>
                    </a:p>
                  </a:txBody>
                  <a:tcPr/>
                </a:tc>
              </a:tr>
              <a:tr h="1143008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 </a:t>
                      </a:r>
                      <a:r>
                        <a:rPr lang="ar-SA" b="1" dirty="0" err="1" smtClean="0"/>
                        <a:t>ف</a:t>
                      </a:r>
                      <a:r>
                        <a:rPr lang="ar-SA" b="1" dirty="0" smtClean="0"/>
                        <a:t> = - 57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 -  6 </a:t>
                      </a:r>
                      <a:r>
                        <a:rPr lang="ar-SA" b="1" dirty="0" err="1" smtClean="0"/>
                        <a:t>و</a:t>
                      </a:r>
                      <a:r>
                        <a:rPr lang="ar-SA" b="1" dirty="0" smtClean="0"/>
                        <a:t> = 48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63 = 7 </a:t>
                      </a:r>
                      <a:r>
                        <a:rPr lang="ar-SA" b="1" dirty="0" err="1" smtClean="0"/>
                        <a:t>ت</a:t>
                      </a:r>
                      <a:r>
                        <a:rPr lang="ar-SA" b="1" dirty="0" smtClean="0"/>
                        <a:t> 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  225 = 5 </a:t>
                      </a:r>
                      <a:r>
                        <a:rPr lang="ar-SA" b="1" dirty="0" err="1" smtClean="0"/>
                        <a:t>ر</a:t>
                      </a:r>
                      <a:r>
                        <a:rPr lang="ar-SA" b="1" dirty="0" smtClean="0"/>
                        <a:t> 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208</Words>
  <Application>Microsoft Office PowerPoint</Application>
  <PresentationFormat>عرض على الشاشة (3:4)‏</PresentationFormat>
  <Paragraphs>26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فهد ل</dc:creator>
  <cp:lastModifiedBy>فهد ل</cp:lastModifiedBy>
  <cp:revision>5</cp:revision>
  <dcterms:created xsi:type="dcterms:W3CDTF">2013-11-01T13:08:38Z</dcterms:created>
  <dcterms:modified xsi:type="dcterms:W3CDTF">2013-11-01T13:47:15Z</dcterms:modified>
</cp:coreProperties>
</file>