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6858000" cy="9144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بلا نمط، شبكة جدول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>
        <p:scale>
          <a:sx n="59" d="100"/>
          <a:sy n="59" d="100"/>
        </p:scale>
        <p:origin x="-2112" y="36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BDCCEC-3A9B-4CF3-A36C-4583ED80D4B2}" type="datetimeFigureOut">
              <a:rPr lang="ar-SA" smtClean="0"/>
              <a:t>28/12/34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C8C81E-1F91-4DC3-B8F6-6758DB0B6414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  <p:pic>
        <p:nvPicPr>
          <p:cNvPr id="4" name="صورة 3" descr="33805.gif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857280" y="11787238"/>
            <a:ext cx="6858000" cy="11072890"/>
          </a:xfrm>
          <a:prstGeom prst="rect">
            <a:avLst/>
          </a:prstGeom>
        </p:spPr>
      </p:pic>
      <p:pic>
        <p:nvPicPr>
          <p:cNvPr id="5" name="صورة 4" descr="33805.gif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-571536"/>
            <a:ext cx="6858000" cy="6143668"/>
          </a:xfrm>
          <a:prstGeom prst="rect">
            <a:avLst/>
          </a:prstGeom>
        </p:spPr>
      </p:pic>
      <p:sp>
        <p:nvSpPr>
          <p:cNvPr id="6" name="مستطيل 5"/>
          <p:cNvSpPr/>
          <p:nvPr/>
        </p:nvSpPr>
        <p:spPr>
          <a:xfrm>
            <a:off x="-1500222" y="2643174"/>
            <a:ext cx="8215370" cy="7643866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7" name="مستطيل 6"/>
          <p:cNvSpPr/>
          <p:nvPr/>
        </p:nvSpPr>
        <p:spPr>
          <a:xfrm>
            <a:off x="5286388" y="928662"/>
            <a:ext cx="1571612" cy="2143140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8" name="مربع نص 7"/>
          <p:cNvSpPr txBox="1"/>
          <p:nvPr/>
        </p:nvSpPr>
        <p:spPr>
          <a:xfrm>
            <a:off x="3214686" y="1071538"/>
            <a:ext cx="328614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u="sng" dirty="0" smtClean="0"/>
              <a:t>مراجعة الصف </a:t>
            </a:r>
            <a:r>
              <a:rPr lang="ar-SA" b="1" u="sng" dirty="0" err="1" smtClean="0"/>
              <a:t>اول</a:t>
            </a:r>
            <a:r>
              <a:rPr lang="ar-SA" b="1" u="sng" dirty="0" smtClean="0"/>
              <a:t> متوسط الفصل الثالث </a:t>
            </a:r>
            <a:endParaRPr lang="ar-SA" b="1" u="sng" dirty="0"/>
          </a:p>
        </p:txBody>
      </p:sp>
      <p:sp>
        <p:nvSpPr>
          <p:cNvPr id="9" name="مربع نص 8"/>
          <p:cNvSpPr txBox="1"/>
          <p:nvPr/>
        </p:nvSpPr>
        <p:spPr>
          <a:xfrm>
            <a:off x="1643050" y="1857356"/>
            <a:ext cx="4929222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b="1" dirty="0" smtClean="0"/>
              <a:t>اكتب </a:t>
            </a:r>
            <a:r>
              <a:rPr lang="ar-SA" b="1" dirty="0" err="1" smtClean="0"/>
              <a:t>مايلي</a:t>
            </a:r>
            <a:r>
              <a:rPr lang="ar-SA" b="1" dirty="0" smtClean="0"/>
              <a:t> على صورة عبارة جبرية </a:t>
            </a:r>
            <a:r>
              <a:rPr lang="ar-SA" b="1" dirty="0" err="1" smtClean="0"/>
              <a:t>او</a:t>
            </a:r>
            <a:r>
              <a:rPr lang="ar-SA" b="1" dirty="0" smtClean="0"/>
              <a:t> معادلة :</a:t>
            </a:r>
            <a:endParaRPr lang="ar-SA" b="1" dirty="0"/>
          </a:p>
        </p:txBody>
      </p:sp>
      <p:sp>
        <p:nvSpPr>
          <p:cNvPr id="10" name="مربع نص 9"/>
          <p:cNvSpPr txBox="1"/>
          <p:nvPr/>
        </p:nvSpPr>
        <p:spPr>
          <a:xfrm>
            <a:off x="928646" y="2357422"/>
            <a:ext cx="5929354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/>
              <a:t>ناتج ضرب عدد في 3 هو - 16</a:t>
            </a:r>
            <a:endParaRPr lang="ar-SA" sz="1200" b="1" dirty="0"/>
          </a:p>
        </p:txBody>
      </p:sp>
      <p:sp>
        <p:nvSpPr>
          <p:cNvPr id="11" name="مربع نص 10"/>
          <p:cNvSpPr txBox="1"/>
          <p:nvPr/>
        </p:nvSpPr>
        <p:spPr>
          <a:xfrm>
            <a:off x="-1643098" y="2357422"/>
            <a:ext cx="6500858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/>
              <a:t>................  نقص عدد بمقدار 10 </a:t>
            </a:r>
            <a:r>
              <a:rPr lang="ar-SA" sz="1200" b="1" dirty="0" err="1" smtClean="0"/>
              <a:t>فاصبح</a:t>
            </a:r>
            <a:r>
              <a:rPr lang="ar-SA" sz="1200" b="1" dirty="0" smtClean="0"/>
              <a:t>   45 .........................</a:t>
            </a:r>
            <a:endParaRPr lang="ar-SA" sz="1200" b="1" dirty="0"/>
          </a:p>
        </p:txBody>
      </p:sp>
      <p:sp>
        <p:nvSpPr>
          <p:cNvPr id="12" name="مربع نص 11"/>
          <p:cNvSpPr txBox="1"/>
          <p:nvPr/>
        </p:nvSpPr>
        <p:spPr>
          <a:xfrm>
            <a:off x="-1071618" y="2786050"/>
            <a:ext cx="7929618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/>
              <a:t>مع سامي 5 ريالات </a:t>
            </a:r>
            <a:r>
              <a:rPr lang="ar-SA" sz="1200" b="1" dirty="0" err="1" smtClean="0"/>
              <a:t>اكثر</a:t>
            </a:r>
            <a:r>
              <a:rPr lang="ar-SA" sz="1200" b="1" dirty="0" smtClean="0"/>
              <a:t> من سامر فان كان مع سامر </a:t>
            </a:r>
            <a:r>
              <a:rPr lang="ar-SA" sz="1200" b="1" dirty="0" err="1" smtClean="0"/>
              <a:t>ن</a:t>
            </a:r>
            <a:r>
              <a:rPr lang="ar-SA" sz="1200" b="1" dirty="0" smtClean="0"/>
              <a:t> ريال فان عدد الريالات مع سامي................................................................................</a:t>
            </a:r>
            <a:endParaRPr lang="ar-SA" sz="1200" b="1" dirty="0"/>
          </a:p>
        </p:txBody>
      </p:sp>
      <p:sp>
        <p:nvSpPr>
          <p:cNvPr id="13" name="مربع نص 12"/>
          <p:cNvSpPr txBox="1"/>
          <p:nvPr/>
        </p:nvSpPr>
        <p:spPr>
          <a:xfrm>
            <a:off x="-1071618" y="3143240"/>
            <a:ext cx="7929618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/>
              <a:t>درجة فاطمة تقل عن درجة عائشة  بمقدار 5 درجات  وكانت درجة عائشة 85 المعادلة </a:t>
            </a:r>
            <a:r>
              <a:rPr lang="ar-SA" sz="1200" b="1" dirty="0" err="1" smtClean="0"/>
              <a:t>لايجاد</a:t>
            </a:r>
            <a:r>
              <a:rPr lang="ar-SA" sz="1200" b="1" dirty="0" smtClean="0"/>
              <a:t> درجة فاطمة..........................................................</a:t>
            </a:r>
            <a:endParaRPr lang="ar-SA" sz="1200" b="1" dirty="0"/>
          </a:p>
        </p:txBody>
      </p:sp>
      <p:sp>
        <p:nvSpPr>
          <p:cNvPr id="14" name="مربع نص 13"/>
          <p:cNvSpPr txBox="1"/>
          <p:nvPr/>
        </p:nvSpPr>
        <p:spPr>
          <a:xfrm>
            <a:off x="-1357370" y="3500430"/>
            <a:ext cx="8215370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/>
              <a:t>رف في مكتبة </a:t>
            </a:r>
            <a:r>
              <a:rPr lang="ar-SA" sz="1200" b="1" dirty="0" err="1" smtClean="0"/>
              <a:t>ارتفاعة</a:t>
            </a:r>
            <a:r>
              <a:rPr lang="ar-SA" sz="1200" b="1" dirty="0" smtClean="0"/>
              <a:t> 80 سم اوجدي اكبر عدد من الكتب ( </a:t>
            </a:r>
            <a:r>
              <a:rPr lang="ar-SA" sz="1200" b="1" dirty="0" err="1" smtClean="0"/>
              <a:t>ن</a:t>
            </a:r>
            <a:r>
              <a:rPr lang="ar-SA" sz="1200" b="1" dirty="0" smtClean="0"/>
              <a:t>) يمكن وضعها فوق بعضها </a:t>
            </a:r>
            <a:r>
              <a:rPr lang="ar-SA" sz="1200" b="1" dirty="0" err="1" smtClean="0"/>
              <a:t>اذا</a:t>
            </a:r>
            <a:r>
              <a:rPr lang="ar-SA" sz="1200" b="1" dirty="0" smtClean="0"/>
              <a:t> علمت </a:t>
            </a:r>
            <a:r>
              <a:rPr lang="ar-SA" sz="1200" b="1" dirty="0" err="1" smtClean="0"/>
              <a:t>ان</a:t>
            </a:r>
            <a:r>
              <a:rPr lang="ar-SA" sz="1200" b="1" dirty="0" smtClean="0"/>
              <a:t> سمك كل كتاب 4 سم......................................</a:t>
            </a:r>
          </a:p>
          <a:p>
            <a:endParaRPr lang="ar-SA" sz="1200" b="1" dirty="0" smtClean="0"/>
          </a:p>
          <a:p>
            <a:r>
              <a:rPr lang="ar-SA" sz="1200" b="1" dirty="0"/>
              <a:t> </a:t>
            </a:r>
            <a:r>
              <a:rPr lang="ar-SA" sz="1200" b="1" dirty="0" smtClean="0"/>
              <a:t> حلها ..............................................................................................................................................................................</a:t>
            </a:r>
            <a:endParaRPr lang="ar-SA" sz="1200" b="1" dirty="0"/>
          </a:p>
        </p:txBody>
      </p:sp>
      <p:sp>
        <p:nvSpPr>
          <p:cNvPr id="15" name="مربع نص 14"/>
          <p:cNvSpPr txBox="1"/>
          <p:nvPr/>
        </p:nvSpPr>
        <p:spPr>
          <a:xfrm>
            <a:off x="-1357370" y="4143372"/>
            <a:ext cx="8215370" cy="64633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/>
              <a:t>يقطع سهيل   64  كم في الساعة   </a:t>
            </a:r>
            <a:r>
              <a:rPr lang="ar-SA" sz="1200" b="1" dirty="0" err="1" smtClean="0"/>
              <a:t>بسيارتة</a:t>
            </a:r>
            <a:r>
              <a:rPr lang="ar-SA" sz="1200" b="1" dirty="0" smtClean="0"/>
              <a:t> </a:t>
            </a:r>
            <a:r>
              <a:rPr lang="ar-SA" sz="1200" b="1" dirty="0" err="1" smtClean="0"/>
              <a:t>اذا</a:t>
            </a:r>
            <a:r>
              <a:rPr lang="ar-SA" sz="1200" b="1" dirty="0" smtClean="0"/>
              <a:t> قطع 216 كم في (ن ) ساعة المعادلة تمثل هذا الموقف ..............................................................</a:t>
            </a:r>
          </a:p>
          <a:p>
            <a:endParaRPr lang="ar-SA" sz="1200" b="1" dirty="0"/>
          </a:p>
          <a:p>
            <a:r>
              <a:rPr lang="ar-SA" sz="1200" b="1" u="sng" dirty="0" smtClean="0"/>
              <a:t>المسافة = السرعة × الزمن </a:t>
            </a:r>
            <a:endParaRPr lang="ar-SA" sz="1200" b="1" u="sng" dirty="0"/>
          </a:p>
        </p:txBody>
      </p:sp>
      <p:sp>
        <p:nvSpPr>
          <p:cNvPr id="16" name="مربع نص 15"/>
          <p:cNvSpPr txBox="1"/>
          <p:nvPr/>
        </p:nvSpPr>
        <p:spPr>
          <a:xfrm>
            <a:off x="-2071726" y="5072066"/>
            <a:ext cx="8929726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err="1" smtClean="0"/>
              <a:t>اذا</a:t>
            </a:r>
            <a:r>
              <a:rPr lang="ar-SA" sz="1200" b="1" dirty="0" smtClean="0"/>
              <a:t> علمت </a:t>
            </a:r>
            <a:r>
              <a:rPr lang="ar-SA" sz="1200" b="1" dirty="0" err="1" smtClean="0"/>
              <a:t>ان</a:t>
            </a:r>
            <a:r>
              <a:rPr lang="ar-SA" sz="1200" b="1" dirty="0" smtClean="0"/>
              <a:t> مجموع زوايا المثلث = 180  اكتب معادلة </a:t>
            </a:r>
            <a:r>
              <a:rPr lang="ar-SA" sz="1200" b="1" dirty="0" err="1" smtClean="0"/>
              <a:t>لإ</a:t>
            </a:r>
            <a:r>
              <a:rPr lang="ar-SA" sz="1200" b="1" dirty="0" smtClean="0"/>
              <a:t> يجاد قيمة </a:t>
            </a:r>
            <a:r>
              <a:rPr lang="ar-SA" sz="1200" b="1" dirty="0" err="1" smtClean="0"/>
              <a:t>ل</a:t>
            </a:r>
            <a:r>
              <a:rPr lang="ar-SA" sz="1200" b="1" dirty="0" smtClean="0"/>
              <a:t> في الشكل</a:t>
            </a:r>
            <a:endParaRPr lang="ar-SA" sz="1200" b="1" u="sng" dirty="0"/>
          </a:p>
        </p:txBody>
      </p:sp>
      <p:sp>
        <p:nvSpPr>
          <p:cNvPr id="17" name="مثلث متساوي الساقين 16"/>
          <p:cNvSpPr/>
          <p:nvPr/>
        </p:nvSpPr>
        <p:spPr>
          <a:xfrm>
            <a:off x="357166" y="4572000"/>
            <a:ext cx="1928850" cy="714380"/>
          </a:xfrm>
          <a:prstGeom prst="triangle">
            <a:avLst>
              <a:gd name="adj" fmla="val 14968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1" anchor="ctr"/>
          <a:lstStyle/>
          <a:p>
            <a:pPr algn="ctr"/>
            <a:endParaRPr lang="ar-SA"/>
          </a:p>
        </p:txBody>
      </p:sp>
      <p:sp>
        <p:nvSpPr>
          <p:cNvPr id="18" name="مربع نص 17"/>
          <p:cNvSpPr txBox="1"/>
          <p:nvPr/>
        </p:nvSpPr>
        <p:spPr>
          <a:xfrm>
            <a:off x="1357298" y="5000628"/>
            <a:ext cx="64291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dirty="0" smtClean="0"/>
              <a:t>20</a:t>
            </a:r>
            <a:endParaRPr lang="ar-SA" dirty="0"/>
          </a:p>
        </p:txBody>
      </p:sp>
      <p:sp>
        <p:nvSpPr>
          <p:cNvPr id="19" name="مربع نص 18"/>
          <p:cNvSpPr txBox="1"/>
          <p:nvPr/>
        </p:nvSpPr>
        <p:spPr>
          <a:xfrm>
            <a:off x="142852" y="5000628"/>
            <a:ext cx="64291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dirty="0" smtClean="0"/>
              <a:t>45</a:t>
            </a:r>
            <a:endParaRPr lang="ar-SA" dirty="0"/>
          </a:p>
        </p:txBody>
      </p:sp>
      <p:sp>
        <p:nvSpPr>
          <p:cNvPr id="20" name="مربع نص 19"/>
          <p:cNvSpPr txBox="1"/>
          <p:nvPr/>
        </p:nvSpPr>
        <p:spPr>
          <a:xfrm>
            <a:off x="214290" y="4572000"/>
            <a:ext cx="642918" cy="36933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dirty="0" smtClean="0"/>
              <a:t>ل</a:t>
            </a:r>
            <a:endParaRPr lang="ar-SA" dirty="0"/>
          </a:p>
        </p:txBody>
      </p:sp>
      <p:sp>
        <p:nvSpPr>
          <p:cNvPr id="23" name="مربع نص 22"/>
          <p:cNvSpPr txBox="1"/>
          <p:nvPr/>
        </p:nvSpPr>
        <p:spPr>
          <a:xfrm>
            <a:off x="-2071726" y="5572132"/>
            <a:ext cx="8929726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/>
              <a:t>.....................................................................................................................................................................................................</a:t>
            </a:r>
            <a:endParaRPr lang="ar-SA" sz="1200" b="1" u="sng" dirty="0"/>
          </a:p>
        </p:txBody>
      </p:sp>
      <p:sp>
        <p:nvSpPr>
          <p:cNvPr id="24" name="مربع نص 23"/>
          <p:cNvSpPr txBox="1"/>
          <p:nvPr/>
        </p:nvSpPr>
        <p:spPr>
          <a:xfrm>
            <a:off x="-2071726" y="6072198"/>
            <a:ext cx="8929726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ar-SA" sz="1200" b="1" dirty="0" smtClean="0"/>
              <a:t>عدد </a:t>
            </a:r>
            <a:r>
              <a:rPr lang="ar-SA" sz="1200" b="1" dirty="0" err="1" smtClean="0"/>
              <a:t>قسمتة</a:t>
            </a:r>
            <a:r>
              <a:rPr lang="ar-SA" sz="1200" b="1" dirty="0" smtClean="0"/>
              <a:t> على 3 ثم </a:t>
            </a:r>
            <a:r>
              <a:rPr lang="ar-SA" sz="1200" b="1" dirty="0" err="1" smtClean="0"/>
              <a:t>اضفت</a:t>
            </a:r>
            <a:r>
              <a:rPr lang="ar-SA" sz="1200" b="1" dirty="0" smtClean="0"/>
              <a:t> للناتج 4 يصبح الناتج 4 </a:t>
            </a:r>
            <a:r>
              <a:rPr lang="ar-SA" sz="1200" b="1" dirty="0" err="1" smtClean="0"/>
              <a:t>امثال</a:t>
            </a:r>
            <a:r>
              <a:rPr lang="ar-SA" sz="1200" b="1" dirty="0" smtClean="0"/>
              <a:t> العدد 5 </a:t>
            </a:r>
            <a:r>
              <a:rPr lang="ar-SA" sz="1200" b="1" dirty="0" err="1" smtClean="0"/>
              <a:t>مهذا</a:t>
            </a:r>
            <a:r>
              <a:rPr lang="ar-SA" sz="1200" b="1" dirty="0" smtClean="0"/>
              <a:t> العدد.........................................................................................................</a:t>
            </a:r>
            <a:endParaRPr lang="ar-SA" sz="1200" b="1" u="sng" dirty="0"/>
          </a:p>
        </p:txBody>
      </p:sp>
      <p:graphicFrame>
        <p:nvGraphicFramePr>
          <p:cNvPr id="25" name="جدول 24"/>
          <p:cNvGraphicFramePr>
            <a:graphicFrameLocks noGrp="1"/>
          </p:cNvGraphicFramePr>
          <p:nvPr/>
        </p:nvGraphicFramePr>
        <p:xfrm>
          <a:off x="469754" y="6643702"/>
          <a:ext cx="6388246" cy="2286016"/>
        </p:xfrm>
        <a:graphic>
          <a:graphicData uri="http://schemas.openxmlformats.org/drawingml/2006/table">
            <a:tbl>
              <a:tblPr rtl="1" firstRow="1" bandRow="1">
                <a:tableStyleId>{5940675A-B579-460E-94D1-54222C63F5DA}</a:tableStyleId>
              </a:tblPr>
              <a:tblGrid>
                <a:gridCol w="1620766"/>
                <a:gridCol w="1565348"/>
                <a:gridCol w="1458818"/>
                <a:gridCol w="1743314"/>
              </a:tblGrid>
              <a:tr h="1143008">
                <a:tc>
                  <a:txBody>
                    <a:bodyPr/>
                    <a:lstStyle/>
                    <a:p>
                      <a:pPr algn="ctr" rtl="1"/>
                      <a:r>
                        <a:rPr lang="ar-SA" b="1" dirty="0" smtClean="0"/>
                        <a:t>21+ </a:t>
                      </a:r>
                      <a:r>
                        <a:rPr lang="ar-SA" b="1" dirty="0" err="1" smtClean="0"/>
                        <a:t>م</a:t>
                      </a:r>
                      <a:r>
                        <a:rPr lang="ar-SA" b="1" dirty="0" smtClean="0"/>
                        <a:t> = 33</a:t>
                      </a:r>
                      <a:endParaRPr lang="ar-SA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b="1" dirty="0" smtClean="0"/>
                        <a:t> ك + 7 = - 8 </a:t>
                      </a:r>
                      <a:endParaRPr lang="ar-SA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b="1" dirty="0" smtClean="0"/>
                        <a:t>أ – 5 =</a:t>
                      </a:r>
                      <a:r>
                        <a:rPr lang="ar-SA" b="1" baseline="0" dirty="0" smtClean="0"/>
                        <a:t> -12 </a:t>
                      </a:r>
                      <a:endParaRPr lang="ar-SA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 rtl="1"/>
                      <a:r>
                        <a:rPr lang="ar-SA" b="1" dirty="0" smtClean="0"/>
                        <a:t> 56 = </a:t>
                      </a:r>
                      <a:r>
                        <a:rPr lang="ar-SA" b="1" dirty="0" err="1" smtClean="0"/>
                        <a:t>ل</a:t>
                      </a:r>
                      <a:r>
                        <a:rPr lang="ar-SA" b="1" dirty="0" smtClean="0"/>
                        <a:t> – ( -</a:t>
                      </a:r>
                      <a:r>
                        <a:rPr lang="ar-SA" b="1" baseline="0" dirty="0" smtClean="0"/>
                        <a:t> 33)</a:t>
                      </a:r>
                      <a:endParaRPr lang="ar-SA" b="1" dirty="0"/>
                    </a:p>
                  </a:txBody>
                  <a:tcPr/>
                </a:tc>
              </a:tr>
              <a:tr h="1143008">
                <a:tc>
                  <a:txBody>
                    <a:bodyPr/>
                    <a:lstStyle/>
                    <a:p>
                      <a:pPr algn="ctr" rtl="1"/>
                      <a:r>
                        <a:rPr lang="ar-SA" b="1" dirty="0" smtClean="0"/>
                        <a:t>5 </a:t>
                      </a:r>
                      <a:r>
                        <a:rPr lang="ar-SA" b="1" dirty="0" err="1" smtClean="0"/>
                        <a:t>ف</a:t>
                      </a:r>
                      <a:r>
                        <a:rPr lang="ar-SA" b="1" dirty="0" smtClean="0"/>
                        <a:t> = - 57 </a:t>
                      </a:r>
                      <a:endParaRPr lang="ar-SA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b="1" dirty="0" smtClean="0"/>
                        <a:t> -  6 </a:t>
                      </a:r>
                      <a:r>
                        <a:rPr lang="ar-SA" b="1" dirty="0" err="1" smtClean="0"/>
                        <a:t>و</a:t>
                      </a:r>
                      <a:r>
                        <a:rPr lang="ar-SA" b="1" dirty="0" smtClean="0"/>
                        <a:t> = 48 </a:t>
                      </a:r>
                      <a:endParaRPr lang="ar-SA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b="1" dirty="0" smtClean="0"/>
                        <a:t>63 = 7 </a:t>
                      </a:r>
                      <a:r>
                        <a:rPr lang="ar-SA" b="1" dirty="0" err="1" smtClean="0"/>
                        <a:t>ت</a:t>
                      </a:r>
                      <a:r>
                        <a:rPr lang="ar-SA" b="1" dirty="0" smtClean="0"/>
                        <a:t> </a:t>
                      </a:r>
                      <a:endParaRPr lang="ar-SA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ar-SA" b="1" dirty="0" smtClean="0"/>
                        <a:t>  225 = 5 </a:t>
                      </a:r>
                      <a:r>
                        <a:rPr lang="ar-SA" b="1" dirty="0" err="1" smtClean="0"/>
                        <a:t>ر</a:t>
                      </a:r>
                      <a:r>
                        <a:rPr lang="ar-SA" b="1" dirty="0" smtClean="0"/>
                        <a:t> </a:t>
                      </a:r>
                      <a:endParaRPr lang="ar-SA" b="1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208</Words>
  <Application>Microsoft Office PowerPoint</Application>
  <PresentationFormat>عرض على الشاشة (3:4)‏</PresentationFormat>
  <Paragraphs>26</Paragraphs>
  <Slides>1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</vt:i4>
      </vt:variant>
    </vt:vector>
  </HeadingPairs>
  <TitlesOfParts>
    <vt:vector size="2" baseType="lpstr">
      <vt:lpstr>سمة Office</vt:lpstr>
      <vt:lpstr>الشريحة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فهد ل</dc:creator>
  <cp:lastModifiedBy>فهد ل</cp:lastModifiedBy>
  <cp:revision>5</cp:revision>
  <dcterms:created xsi:type="dcterms:W3CDTF">2013-11-01T13:08:38Z</dcterms:created>
  <dcterms:modified xsi:type="dcterms:W3CDTF">2013-11-01T13:47:15Z</dcterms:modified>
</cp:coreProperties>
</file>

<file path=docProps/thumbnail.jpeg>
</file>