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90" r:id="rId3"/>
    <p:sldId id="291" r:id="rId4"/>
    <p:sldId id="287" r:id="rId5"/>
    <p:sldId id="288" r:id="rId6"/>
    <p:sldId id="289" r:id="rId7"/>
    <p:sldId id="285" r:id="rId8"/>
    <p:sldId id="292" r:id="rId9"/>
    <p:sldId id="286" r:id="rId10"/>
    <p:sldId id="260" r:id="rId11"/>
    <p:sldId id="293" r:id="rId12"/>
    <p:sldId id="294" r:id="rId13"/>
    <p:sldId id="261" r:id="rId14"/>
    <p:sldId id="262" r:id="rId15"/>
    <p:sldId id="263" r:id="rId16"/>
    <p:sldId id="264" r:id="rId17"/>
    <p:sldId id="265" r:id="rId18"/>
    <p:sldId id="266" r:id="rId19"/>
    <p:sldId id="274" r:id="rId20"/>
    <p:sldId id="295" r:id="rId21"/>
    <p:sldId id="296" r:id="rId22"/>
    <p:sldId id="275" r:id="rId23"/>
    <p:sldId id="276" r:id="rId24"/>
    <p:sldId id="297" r:id="rId2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28" name="عنصر نائب للتاريخ 27"/>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17" name="عنصر نائب للتذييل 16"/>
          <p:cNvSpPr>
            <a:spLocks noGrp="1"/>
          </p:cNvSpPr>
          <p:nvPr>
            <p:ph type="ftr" sz="quarter" idx="11"/>
          </p:nvPr>
        </p:nvSpPr>
        <p:spPr/>
        <p:txBody>
          <a:bodyPr/>
          <a:lstStyle>
            <a:extLst/>
          </a:lstStyle>
          <a:p>
            <a:endParaRPr lang="ar-SA"/>
          </a:p>
        </p:txBody>
      </p:sp>
      <p:sp>
        <p:nvSpPr>
          <p:cNvPr id="29" name="عنصر نائب لرقم الشريحة 28"/>
          <p:cNvSpPr>
            <a:spLocks noGrp="1"/>
          </p:cNvSpPr>
          <p:nvPr>
            <p:ph type="sldNum" sz="quarter" idx="12"/>
          </p:nvPr>
        </p:nvSpPr>
        <p:spPr/>
        <p:txBody>
          <a:bodyPr/>
          <a:lstStyle>
            <a:extLst/>
          </a:lstStyle>
          <a:p>
            <a:fld id="{F751CC6F-766F-42BE-A0EC-744D052C11D1}" type="slidenum">
              <a:rPr lang="ar-SA" smtClean="0"/>
              <a:pPr/>
              <a:t>‹#›</a:t>
            </a:fld>
            <a:endParaRPr lang="ar-SA"/>
          </a:p>
        </p:txBody>
      </p:sp>
      <p:sp>
        <p:nvSpPr>
          <p:cNvPr id="32" name="مستطيل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مستطيل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مستطيل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مستطيل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مستطيل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عنوان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56" name="مستطيل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مستطيل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مستطيل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مستطيل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9"/>
            <a:ext cx="1981200" cy="5851525"/>
          </a:xfrm>
        </p:spPr>
        <p:txBody>
          <a:bodyPr vert="eaVert" anchor="ct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609600" y="274639"/>
            <a:ext cx="58674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14" name="شكل حر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شكل حر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شكل حر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شكل حر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شكل حر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شكل حر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شكل حر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شكل حر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شكل حر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شكل حر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شكل حر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شكل حر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شكل حر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شكل حر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شكل حر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عنصر نائب للنص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51CC6F-766F-42BE-A0EC-744D052C11D1}" type="slidenum">
              <a:rPr lang="ar-SA" smtClean="0"/>
              <a:pPr/>
              <a:t>‹#›</a:t>
            </a:fld>
            <a:endParaRPr lang="ar-SA"/>
          </a:p>
        </p:txBody>
      </p:sp>
      <p:sp>
        <p:nvSpPr>
          <p:cNvPr id="7" name="مستطيل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ar-SA" smtClean="0"/>
              <a:t>انقر لتحرير نمط العنوان الرئيسي</a:t>
            </a:r>
            <a:endParaRPr kumimoji="0" lang="en-US"/>
          </a:p>
        </p:txBody>
      </p:sp>
      <p:sp>
        <p:nvSpPr>
          <p:cNvPr id="8" name="مستطيل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مستطيل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مستطيل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مستطيل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مستطيل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512064"/>
            <a:ext cx="8229600" cy="91440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5" name="مستطيل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504824" y="512064"/>
            <a:ext cx="7772400" cy="914400"/>
          </a:xfrm>
        </p:spPr>
        <p:txBody>
          <a:bodyPr anchor="t"/>
          <a:lstStyle>
            <a:lvl1pPr>
              <a:defRPr sz="400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F751CC6F-766F-42BE-A0EC-744D052C11D1}" type="slidenum">
              <a:rPr lang="ar-SA" smtClean="0"/>
              <a:pPr/>
              <a:t>‹#›</a:t>
            </a:fld>
            <a:endParaRPr lang="ar-SA"/>
          </a:p>
        </p:txBody>
      </p:sp>
      <p:sp>
        <p:nvSpPr>
          <p:cNvPr id="16" name="مستطيل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مستطيل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مستطيل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مستطيل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مستطيل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مستطيل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مستطيل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مستطيل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مستطيل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914400" y="512064"/>
            <a:ext cx="7772400" cy="914400"/>
          </a:xfrm>
        </p:spPr>
        <p:txBody>
          <a:bodyPr/>
          <a:lstStyle>
            <a:lvl1pPr>
              <a:defRPr sz="4000" cap="none" baseline="0"/>
            </a:lvl1pPr>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273050"/>
            <a:ext cx="8229600" cy="1162050"/>
          </a:xfrm>
        </p:spPr>
        <p:txBody>
          <a:bodyPr anchor="ctr"/>
          <a:lstStyle>
            <a:lvl1pPr algn="l">
              <a:buNone/>
              <a:defRPr sz="3600" b="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6266403A-6E10-4B31-B86C-F26A06A60CE2}" type="datetimeFigureOut">
              <a:rPr lang="ar-SA" smtClean="0"/>
              <a:pPr/>
              <a:t>12/24/1434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F751CC6F-766F-42BE-A0EC-744D052C11D1}"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8" name="مستطيل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رابط مستقيم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مجموعة 9"/>
          <p:cNvGrpSpPr/>
          <p:nvPr/>
        </p:nvGrpSpPr>
        <p:grpSpPr>
          <a:xfrm rot="5400000">
            <a:off x="8514581" y="1219200"/>
            <a:ext cx="132763" cy="128466"/>
            <a:chOff x="6668087" y="1297746"/>
            <a:chExt cx="161840" cy="156602"/>
          </a:xfrm>
        </p:grpSpPr>
        <p:cxnSp>
          <p:nvCxnSpPr>
            <p:cNvPr id="15" name="رابط مستقيم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رابط مستقيم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رابط مستقيم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عنوان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ar-SA" smtClean="0"/>
              <a:t>انقر فوق الرمز لإضافة صورة</a:t>
            </a:r>
            <a:endParaRPr kumimoji="0" lang="en-US"/>
          </a:p>
        </p:txBody>
      </p:sp>
      <p:sp>
        <p:nvSpPr>
          <p:cNvPr id="4" name="عنصر نائب للنص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ar-SA" smtClean="0"/>
              <a:t>انقر لتحرير أنماط النص الرئيسي</a:t>
            </a:r>
          </a:p>
        </p:txBody>
      </p:sp>
      <p:grpSp>
        <p:nvGrpSpPr>
          <p:cNvPr id="14" name="مجموعة 13"/>
          <p:cNvGrpSpPr/>
          <p:nvPr/>
        </p:nvGrpSpPr>
        <p:grpSpPr>
          <a:xfrm rot="5400000">
            <a:off x="8666981" y="1371600"/>
            <a:ext cx="132763" cy="128466"/>
            <a:chOff x="6668087" y="1297746"/>
            <a:chExt cx="161840" cy="156602"/>
          </a:xfrm>
        </p:grpSpPr>
        <p:cxnSp>
          <p:nvCxnSpPr>
            <p:cNvPr id="11" name="رابط مستقيم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رابط مستقيم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رابط مستقيم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مجموعة 17"/>
          <p:cNvGrpSpPr/>
          <p:nvPr/>
        </p:nvGrpSpPr>
        <p:grpSpPr>
          <a:xfrm rot="5400000">
            <a:off x="8320088" y="1474763"/>
            <a:ext cx="132763" cy="128466"/>
            <a:chOff x="6668087" y="1297746"/>
            <a:chExt cx="161840" cy="156602"/>
          </a:xfrm>
        </p:grpSpPr>
        <p:cxnSp>
          <p:nvCxnSpPr>
            <p:cNvPr id="19" name="رابط مستقيم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رابط مستقيم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رابط مستقيم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عنصر نائب للتاريخ 4"/>
          <p:cNvSpPr>
            <a:spLocks noGrp="1"/>
          </p:cNvSpPr>
          <p:nvPr>
            <p:ph type="dt" sz="half" idx="10"/>
          </p:nvPr>
        </p:nvSpPr>
        <p:spPr>
          <a:xfrm>
            <a:off x="6477000" y="55499"/>
            <a:ext cx="2133600" cy="365125"/>
          </a:xfrm>
        </p:spPr>
        <p:txBody>
          <a:bodyPr/>
          <a:lstStyle>
            <a:extLst/>
          </a:lstStyle>
          <a:p>
            <a:fld id="{6266403A-6E10-4B31-B86C-F26A06A60CE2}" type="datetimeFigureOut">
              <a:rPr lang="ar-SA" smtClean="0"/>
              <a:pPr/>
              <a:t>12/24/1434</a:t>
            </a:fld>
            <a:endParaRPr lang="ar-SA"/>
          </a:p>
        </p:txBody>
      </p:sp>
      <p:sp>
        <p:nvSpPr>
          <p:cNvPr id="6" name="عنصر نائب للتذييل 5"/>
          <p:cNvSpPr>
            <a:spLocks noGrp="1"/>
          </p:cNvSpPr>
          <p:nvPr>
            <p:ph type="ftr" sz="quarter" idx="11"/>
          </p:nvPr>
        </p:nvSpPr>
        <p:spPr>
          <a:xfrm>
            <a:off x="914400" y="55499"/>
            <a:ext cx="5562600" cy="365125"/>
          </a:xfrm>
        </p:spPr>
        <p:txBody>
          <a:bodyPr/>
          <a:lstStyle>
            <a:extLst/>
          </a:lstStyle>
          <a:p>
            <a:endParaRPr lang="ar-SA"/>
          </a:p>
        </p:txBody>
      </p:sp>
      <p:sp>
        <p:nvSpPr>
          <p:cNvPr id="7" name="عنصر نائب لرقم الشريحة 6"/>
          <p:cNvSpPr>
            <a:spLocks noGrp="1"/>
          </p:cNvSpPr>
          <p:nvPr>
            <p:ph type="sldNum" sz="quarter" idx="12"/>
          </p:nvPr>
        </p:nvSpPr>
        <p:spPr>
          <a:xfrm>
            <a:off x="8610600" y="55499"/>
            <a:ext cx="457200" cy="365125"/>
          </a:xfrm>
        </p:spPr>
        <p:txBody>
          <a:bodyPr/>
          <a:lstStyle>
            <a:extLst/>
          </a:lstStyle>
          <a:p>
            <a:fld id="{F751CC6F-766F-42BE-A0EC-744D052C11D1}"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مستطيل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مستطيل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مستطيل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مستطيل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مستطيل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مستطيل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مستطيل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مستطيل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مستطيل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عنصر نائب للعنوان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6266403A-6E10-4B31-B86C-F26A06A60CE2}" type="datetimeFigureOut">
              <a:rPr lang="ar-SA" smtClean="0"/>
              <a:pPr/>
              <a:t>12/24/1434</a:t>
            </a:fld>
            <a:endParaRPr lang="ar-SA"/>
          </a:p>
        </p:txBody>
      </p:sp>
      <p:sp>
        <p:nvSpPr>
          <p:cNvPr id="3" name="عنصر نائب للتذييل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ar-SA"/>
          </a:p>
        </p:txBody>
      </p:sp>
      <p:sp>
        <p:nvSpPr>
          <p:cNvPr id="23" name="عنصر نائب لرقم الشريحة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751CC6F-766F-42BE-A0EC-744D052C11D1}"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755576" y="980728"/>
            <a:ext cx="7776864" cy="504056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467544" y="260648"/>
            <a:ext cx="8280920" cy="619268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604838" y="538163"/>
            <a:ext cx="7934325" cy="57816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323528" y="548680"/>
            <a:ext cx="8568951" cy="5904656"/>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395536" y="260649"/>
            <a:ext cx="8392468" cy="619268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395536" y="273740"/>
            <a:ext cx="8496944" cy="632361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79512" y="188640"/>
            <a:ext cx="8719515" cy="6408711"/>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67544" y="268841"/>
            <a:ext cx="8316415" cy="6256503"/>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323528" y="424391"/>
            <a:ext cx="8496944" cy="6009219"/>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cstate="print"/>
          <a:srcRect/>
          <a:stretch>
            <a:fillRect/>
          </a:stretch>
        </p:blipFill>
        <p:spPr bwMode="auto">
          <a:xfrm>
            <a:off x="144016" y="404664"/>
            <a:ext cx="8892480" cy="612067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467544" y="229064"/>
            <a:ext cx="8352927" cy="629139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79512" y="188640"/>
            <a:ext cx="8820472" cy="6555641"/>
          </a:xfrm>
          <a:prstGeom prst="rect">
            <a:avLst/>
          </a:prstGeom>
          <a:noFill/>
        </p:spPr>
        <p:txBody>
          <a:bodyPr wrap="square" lIns="91440" tIns="45720" rIns="91440" bIns="45720">
            <a:spAutoFit/>
          </a:bodyPr>
          <a:lstStyle/>
          <a:p>
            <a:pPr algn="ctr"/>
            <a:r>
              <a:rPr lang="ar-SA" sz="6600" u="sng"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القماش المستخدم</a:t>
            </a:r>
          </a:p>
          <a:p>
            <a:pPr algn="ctr"/>
            <a:r>
              <a:rPr lang="ar-SA"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يفضل استخدام قماش الحرير لتكون ثقوبه صغيرة وتوزع الالوان بكميات </a:t>
            </a:r>
            <a:r>
              <a:rPr lang="ar-SA" sz="60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متساويه</a:t>
            </a:r>
            <a:r>
              <a:rPr lang="ar-SA"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ودقيقه على القطعه المراد طباعتها</a:t>
            </a:r>
          </a:p>
          <a:p>
            <a:pPr algn="ctr"/>
            <a:endParaRPr lang="ar-SA"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262992" y="260648"/>
            <a:ext cx="8629488" cy="639024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185899" y="332655"/>
            <a:ext cx="8706581" cy="6264697"/>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539552" y="404664"/>
            <a:ext cx="8280920" cy="5891361"/>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144016" y="235843"/>
            <a:ext cx="8820472" cy="6622157"/>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t2.gstatic.com/images?q=tbn:ANd9GcT48u3ZFCuNTKgtKVzcFaNMiNuy5D3ry0IA1gvZ4WKtprC-XwUHDQ"/>
          <p:cNvPicPr>
            <a:picLocks noChangeAspect="1" noChangeArrowheads="1"/>
          </p:cNvPicPr>
          <p:nvPr/>
        </p:nvPicPr>
        <p:blipFill>
          <a:blip r:embed="rId2" cstate="print"/>
          <a:srcRect/>
          <a:stretch>
            <a:fillRect/>
          </a:stretch>
        </p:blipFill>
        <p:spPr bwMode="auto">
          <a:xfrm>
            <a:off x="0" y="0"/>
            <a:ext cx="9144000" cy="6849177"/>
          </a:xfrm>
          <a:prstGeom prst="rect">
            <a:avLst/>
          </a:prstGeom>
          <a:noFill/>
        </p:spPr>
      </p:pic>
      <p:sp>
        <p:nvSpPr>
          <p:cNvPr id="3" name="مستطيل 2"/>
          <p:cNvSpPr/>
          <p:nvPr/>
        </p:nvSpPr>
        <p:spPr>
          <a:xfrm>
            <a:off x="0" y="221739"/>
            <a:ext cx="8964488" cy="5262979"/>
          </a:xfrm>
          <a:prstGeom prst="rect">
            <a:avLst/>
          </a:prstGeom>
        </p:spPr>
        <p:txBody>
          <a:bodyPr wrap="square">
            <a:spAutoFit/>
          </a:bodyPr>
          <a:lstStyle/>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 name="Picture 3" descr="C:\Documents and Settings\MJN\سطح المكتب\صور\اطارات مدرسية\OA4DX108.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مستطيل 7"/>
          <p:cNvSpPr/>
          <p:nvPr/>
        </p:nvSpPr>
        <p:spPr>
          <a:xfrm>
            <a:off x="2267744" y="1844824"/>
            <a:ext cx="4572000" cy="3046988"/>
          </a:xfrm>
          <a:prstGeom prst="rect">
            <a:avLst/>
          </a:prstGeom>
        </p:spPr>
        <p:txBody>
          <a:bodyPr wrap="square">
            <a:spAutoFit/>
          </a:bodyPr>
          <a:lstStyle/>
          <a:p>
            <a:pPr algn="ctr"/>
            <a:r>
              <a:rPr lang="ar-SA" sz="4800" b="1" dirty="0"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rPr>
              <a:t>مع تمنياتي لكن بالتوفيق </a:t>
            </a:r>
          </a:p>
          <a:p>
            <a:pPr algn="ctr"/>
            <a:r>
              <a:rPr lang="ar-SA" sz="4800" b="1" dirty="0"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rPr>
              <a:t>معلمة </a:t>
            </a:r>
            <a:r>
              <a:rPr lang="ar-SA" sz="4800" b="1" dirty="0" err="1"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rPr>
              <a:t>المادة :</a:t>
            </a:r>
            <a:r>
              <a:rPr lang="ar-SA" sz="4800" b="1" dirty="0"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rPr>
              <a:t> </a:t>
            </a:r>
          </a:p>
          <a:p>
            <a:pPr algn="ctr"/>
            <a:r>
              <a:rPr lang="ar-SA" sz="4800" b="1" dirty="0"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rPr>
              <a:t>سفرة </a:t>
            </a:r>
            <a:r>
              <a:rPr lang="ar-SA" sz="4800" b="1" dirty="0" err="1"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rPr>
              <a:t>الثبيتي</a:t>
            </a:r>
            <a:endParaRPr lang="ar-SA" sz="4800" b="1" dirty="0" smtClean="0">
              <a:ln w="28575" cmpd="dbl">
                <a:solidFill>
                  <a:schemeClr val="tx1"/>
                </a:solidFill>
                <a:prstDash val="solid"/>
                <a:miter lim="800000"/>
              </a:ln>
              <a:solidFill>
                <a:srgbClr val="FF0000"/>
              </a:solidFill>
              <a:effectLst>
                <a:outerShdw blurRad="38100" dist="38100" dir="7020000" algn="tl">
                  <a:srgbClr val="000000">
                    <a:alpha val="3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755576" y="404664"/>
            <a:ext cx="7920880" cy="590465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51520" y="223961"/>
            <a:ext cx="8712968" cy="630138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51521" y="260648"/>
            <a:ext cx="8622700" cy="633670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476672"/>
            <a:ext cx="8892480" cy="5909310"/>
          </a:xfrm>
          <a:prstGeom prst="rect">
            <a:avLst/>
          </a:prstGeom>
        </p:spPr>
        <p:txBody>
          <a:bodyPr wrap="square">
            <a:spAutoFit/>
          </a:bodyPr>
          <a:lstStyle/>
          <a:p>
            <a:pPr algn="ctr"/>
            <a:r>
              <a:rPr lang="ar-SA" sz="5400" b="1" dirty="0">
                <a:latin typeface="Arial" pitchFamily="34" charset="0"/>
                <a:cs typeface="Arial" pitchFamily="34" charset="0"/>
              </a:rPr>
              <a:t>وبذلك تعود أصول الطباعة بالشاشة الحريرية إلى اليابانيين وفي أثناء الحرب العالمية الأولى استخدمت في أمريكا كعملية صناعية وكانت محدودة الاستعمال، حيث اقتصر استخدامها في طباعة الأعلام والرايات وكانت باستخدام لون واحد أو </a:t>
            </a:r>
            <a:r>
              <a:rPr lang="ar-SA" sz="5400" b="1" dirty="0" err="1">
                <a:latin typeface="Arial" pitchFamily="34" charset="0"/>
                <a:cs typeface="Arial" pitchFamily="34" charset="0"/>
              </a:rPr>
              <a:t>لونين،</a:t>
            </a:r>
            <a:endParaRPr lang="ar-SA" sz="5400" b="1" dirty="0">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79512" y="6167045"/>
            <a:ext cx="3024336" cy="646331"/>
          </a:xfrm>
          <a:prstGeom prst="rect">
            <a:avLst/>
          </a:prstGeom>
          <a:noFill/>
        </p:spPr>
        <p:txBody>
          <a:bodyPr wrap="square" lIns="91440" tIns="45720" rIns="91440" bIns="45720">
            <a:spAutoFit/>
          </a:bodyPr>
          <a:lstStyle/>
          <a:p>
            <a:pPr algn="ctr"/>
            <a:r>
              <a:rPr lang="ar-SA" sz="3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اسكولجي</a:t>
            </a:r>
            <a:endParaRPr lang="ar-SA"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مستطيل 4"/>
          <p:cNvSpPr/>
          <p:nvPr/>
        </p:nvSpPr>
        <p:spPr>
          <a:xfrm>
            <a:off x="4970969" y="5949280"/>
            <a:ext cx="3561471" cy="584775"/>
          </a:xfrm>
          <a:prstGeom prst="rect">
            <a:avLst/>
          </a:prstGeom>
          <a:noFill/>
        </p:spPr>
        <p:txBody>
          <a:bodyPr wrap="square" lIns="91440" tIns="45720" rIns="91440" bIns="45720">
            <a:spAutoFit/>
          </a:bodyPr>
          <a:lstStyle/>
          <a:p>
            <a:pPr algn="ctr"/>
            <a:r>
              <a:rPr lang="ar-SA"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الشاشة الحريريه</a:t>
            </a:r>
            <a:endParaRPr lang="ar-SA" sz="32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076" name="Picture 4"/>
          <p:cNvPicPr>
            <a:picLocks noChangeAspect="1" noChangeArrowheads="1"/>
          </p:cNvPicPr>
          <p:nvPr/>
        </p:nvPicPr>
        <p:blipFill>
          <a:blip r:embed="rId2" cstate="print"/>
          <a:srcRect/>
          <a:stretch>
            <a:fillRect/>
          </a:stretch>
        </p:blipFill>
        <p:spPr bwMode="auto">
          <a:xfrm>
            <a:off x="5076056" y="327248"/>
            <a:ext cx="3748286" cy="5550024"/>
          </a:xfrm>
          <a:prstGeom prst="rect">
            <a:avLst/>
          </a:prstGeom>
          <a:noFill/>
          <a:ln w="9525">
            <a:noFill/>
            <a:miter lim="800000"/>
            <a:headEnd/>
            <a:tailEnd/>
          </a:ln>
        </p:spPr>
      </p:pic>
      <p:pic>
        <p:nvPicPr>
          <p:cNvPr id="3077" name="Picture 5"/>
          <p:cNvPicPr>
            <a:picLocks noChangeAspect="1" noChangeArrowheads="1"/>
          </p:cNvPicPr>
          <p:nvPr/>
        </p:nvPicPr>
        <p:blipFill>
          <a:blip r:embed="rId3" cstate="print"/>
          <a:srcRect/>
          <a:stretch>
            <a:fillRect/>
          </a:stretch>
        </p:blipFill>
        <p:spPr bwMode="auto">
          <a:xfrm>
            <a:off x="642938" y="781050"/>
            <a:ext cx="3785045" cy="2287910"/>
          </a:xfrm>
          <a:prstGeom prst="rect">
            <a:avLst/>
          </a:prstGeom>
          <a:noFill/>
          <a:ln w="9525">
            <a:noFill/>
            <a:miter lim="800000"/>
            <a:headEnd/>
            <a:tailEnd/>
          </a:ln>
        </p:spPr>
      </p:pic>
      <p:sp>
        <p:nvSpPr>
          <p:cNvPr id="8" name="مستطيل 7"/>
          <p:cNvSpPr/>
          <p:nvPr/>
        </p:nvSpPr>
        <p:spPr>
          <a:xfrm>
            <a:off x="395536" y="3140969"/>
            <a:ext cx="3600399" cy="646331"/>
          </a:xfrm>
          <a:prstGeom prst="rect">
            <a:avLst/>
          </a:prstGeom>
          <a:noFill/>
        </p:spPr>
        <p:txBody>
          <a:bodyPr wrap="square" lIns="91440" tIns="45720" rIns="91440" bIns="45720">
            <a:spAutoFit/>
          </a:bodyPr>
          <a:lstStyle/>
          <a:p>
            <a:pPr algn="ctr"/>
            <a:r>
              <a:rPr lang="ar-SA"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الالوان</a:t>
            </a:r>
            <a:endParaRPr lang="ar-SA"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078" name="Picture 6"/>
          <p:cNvPicPr>
            <a:picLocks noChangeAspect="1" noChangeArrowheads="1"/>
          </p:cNvPicPr>
          <p:nvPr/>
        </p:nvPicPr>
        <p:blipFill>
          <a:blip r:embed="rId4" cstate="print"/>
          <a:srcRect/>
          <a:stretch>
            <a:fillRect/>
          </a:stretch>
        </p:blipFill>
        <p:spPr bwMode="auto">
          <a:xfrm>
            <a:off x="251520" y="3933057"/>
            <a:ext cx="2919049" cy="1944216"/>
          </a:xfrm>
          <a:prstGeom prst="rect">
            <a:avLst/>
          </a:prstGeom>
          <a:noFill/>
          <a:ln w="9525">
            <a:noFill/>
            <a:miter lim="800000"/>
            <a:headEnd/>
            <a:tailEnd/>
          </a:ln>
        </p:spPr>
      </p:pic>
      <p:pic>
        <p:nvPicPr>
          <p:cNvPr id="3079" name="Picture 7"/>
          <p:cNvPicPr>
            <a:picLocks noChangeAspect="1" noChangeArrowheads="1"/>
          </p:cNvPicPr>
          <p:nvPr/>
        </p:nvPicPr>
        <p:blipFill>
          <a:blip r:embed="rId5" cstate="print"/>
          <a:srcRect/>
          <a:stretch>
            <a:fillRect/>
          </a:stretch>
        </p:blipFill>
        <p:spPr bwMode="auto">
          <a:xfrm>
            <a:off x="3347864" y="4005064"/>
            <a:ext cx="1440161" cy="208823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467544" y="476672"/>
            <a:ext cx="8280920" cy="597666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95537" y="404664"/>
            <a:ext cx="8352928" cy="6120679"/>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حركة">
  <a:themeElements>
    <a:clrScheme name="حركة">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حركة">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حركة">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89</TotalTime>
  <Words>67</Words>
  <Application>Microsoft Office PowerPoint</Application>
  <PresentationFormat>عرض على الشاشة (3:4)‏</PresentationFormat>
  <Paragraphs>14</Paragraphs>
  <Slides>24</Slides>
  <Notes>0</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حركة</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HP</cp:lastModifiedBy>
  <cp:revision>11</cp:revision>
  <dcterms:created xsi:type="dcterms:W3CDTF">2013-10-27T19:36:06Z</dcterms:created>
  <dcterms:modified xsi:type="dcterms:W3CDTF">2013-10-28T07:30:06Z</dcterms:modified>
</cp:coreProperties>
</file>