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8"/>
  </p:notesMasterIdLst>
  <p:sldIdLst>
    <p:sldId id="257" r:id="rId2"/>
    <p:sldId id="258" r:id="rId3"/>
    <p:sldId id="259" r:id="rId4"/>
    <p:sldId id="262" r:id="rId5"/>
    <p:sldId id="270" r:id="rId6"/>
    <p:sldId id="266" r:id="rId7"/>
    <p:sldId id="272" r:id="rId8"/>
    <p:sldId id="273" r:id="rId9"/>
    <p:sldId id="274" r:id="rId10"/>
    <p:sldId id="275" r:id="rId11"/>
    <p:sldId id="276" r:id="rId12"/>
    <p:sldId id="278" r:id="rId13"/>
    <p:sldId id="277" r:id="rId14"/>
    <p:sldId id="279" r:id="rId15"/>
    <p:sldId id="280" r:id="rId16"/>
    <p:sldId id="281" r:id="rId1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50" d="100"/>
          <a:sy n="50" d="100"/>
        </p:scale>
        <p:origin x="-1176" y="-52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7AAA8AC-0EE3-44DC-ADFE-40573376D45D}" type="datetimeFigureOut">
              <a:rPr lang="ar-SA" smtClean="0"/>
              <a:pPr/>
              <a:t>27/12/33</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98D8E437-EEC7-402C-B116-11032CFF31D9}"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8523F31-E2F1-46A3-8F9C-1C8E00E2BA79}" type="datetimeFigureOut">
              <a:rPr lang="ar-SA" smtClean="0"/>
              <a:pPr/>
              <a:t>27/12/33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8523F31-E2F1-46A3-8F9C-1C8E00E2BA79}" type="datetimeFigureOut">
              <a:rPr lang="ar-SA" smtClean="0"/>
              <a:pPr/>
              <a:t>27/12/33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8523F31-E2F1-46A3-8F9C-1C8E00E2BA79}" type="datetimeFigureOut">
              <a:rPr lang="ar-SA" smtClean="0"/>
              <a:pPr/>
              <a:t>27/12/33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8523F31-E2F1-46A3-8F9C-1C8E00E2BA79}" type="datetimeFigureOut">
              <a:rPr lang="ar-SA" smtClean="0"/>
              <a:pPr/>
              <a:t>27/12/33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8523F31-E2F1-46A3-8F9C-1C8E00E2BA79}" type="datetimeFigureOut">
              <a:rPr lang="ar-SA" smtClean="0"/>
              <a:pPr/>
              <a:t>27/12/33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8523F31-E2F1-46A3-8F9C-1C8E00E2BA79}" type="datetimeFigureOut">
              <a:rPr lang="ar-SA" smtClean="0"/>
              <a:pPr/>
              <a:t>27/12/33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8523F31-E2F1-46A3-8F9C-1C8E00E2BA79}" type="datetimeFigureOut">
              <a:rPr lang="ar-SA" smtClean="0"/>
              <a:pPr/>
              <a:t>27/12/33</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8523F31-E2F1-46A3-8F9C-1C8E00E2BA79}" type="datetimeFigureOut">
              <a:rPr lang="ar-SA" smtClean="0"/>
              <a:pPr/>
              <a:t>27/12/33</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8523F31-E2F1-46A3-8F9C-1C8E00E2BA79}" type="datetimeFigureOut">
              <a:rPr lang="ar-SA" smtClean="0"/>
              <a:pPr/>
              <a:t>27/12/33</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8523F31-E2F1-46A3-8F9C-1C8E00E2BA79}" type="datetimeFigureOut">
              <a:rPr lang="ar-SA" smtClean="0"/>
              <a:pPr/>
              <a:t>27/12/33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8523F31-E2F1-46A3-8F9C-1C8E00E2BA79}" type="datetimeFigureOut">
              <a:rPr lang="ar-SA" smtClean="0"/>
              <a:pPr/>
              <a:t>27/12/33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C4D2E280-3773-40CA-953B-5CB21A03480D}"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8523F31-E2F1-46A3-8F9C-1C8E00E2BA79}" type="datetimeFigureOut">
              <a:rPr lang="ar-SA" smtClean="0"/>
              <a:pPr/>
              <a:t>27/12/33</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4D2E280-3773-40CA-953B-5CB21A03480D}"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6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Users\TOSHIBA\Desktop\&#1576;&#1608;&#1585;%20&#1575;&#1604;&#1576;&#1575;&#1576;%20&#1575;&#1604;&#1579;&#1575;&#1606;&#1610;\&#1575;&#1604;&#1585;&#1593;&#1600;&#1583;%2000_04_39-00_05_12.mp3" TargetMode="External"/><Relationship Id="rId1" Type="http://schemas.openxmlformats.org/officeDocument/2006/relationships/audio" Target="file:///C:\Users\TOSHIBA\Desktop\&#1576;&#1608;&#1585;%20&#1575;&#1604;&#1576;&#1575;&#1576;%20&#1575;&#1604;&#1579;&#1575;&#1606;&#1610;\&#1576;&#1587;&#1605;%20&#1575;&#1604;&#1604;&#1607;.wav" TargetMode="External"/><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139952" y="548680"/>
            <a:ext cx="1872208" cy="792088"/>
          </a:xfrm>
          <a:prstGeom prst="rect">
            <a:avLst/>
          </a:prstGeom>
          <a:noFill/>
          <a:ln w="9525">
            <a:noFill/>
            <a:miter lim="800000"/>
            <a:headEnd/>
            <a:tailEnd/>
          </a:ln>
        </p:spPr>
      </p:pic>
      <p:pic>
        <p:nvPicPr>
          <p:cNvPr id="3" name="Picture 3"/>
          <p:cNvPicPr>
            <a:picLocks noChangeAspect="1" noChangeArrowheads="1"/>
          </p:cNvPicPr>
          <p:nvPr/>
        </p:nvPicPr>
        <p:blipFill>
          <a:blip r:embed="rId3" cstate="print"/>
          <a:srcRect/>
          <a:stretch>
            <a:fillRect/>
          </a:stretch>
        </p:blipFill>
        <p:spPr bwMode="auto">
          <a:xfrm>
            <a:off x="1187624" y="1988840"/>
            <a:ext cx="7056784" cy="1144513"/>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785786" y="1214422"/>
            <a:ext cx="6715153" cy="13858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428596" y="214290"/>
            <a:ext cx="8286808" cy="1209681"/>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3143240" y="1500174"/>
            <a:ext cx="5576911" cy="785818"/>
          </a:xfrm>
          <a:prstGeom prst="rect">
            <a:avLst/>
          </a:prstGeom>
          <a:noFill/>
          <a:ln w="9525">
            <a:noFill/>
            <a:miter lim="800000"/>
            <a:headEnd/>
            <a:tailEnd/>
          </a:ln>
          <a:effectLst/>
        </p:spPr>
      </p:pic>
      <p:pic>
        <p:nvPicPr>
          <p:cNvPr id="7172" name="Picture 4"/>
          <p:cNvPicPr>
            <a:picLocks noChangeAspect="1" noChangeArrowheads="1"/>
          </p:cNvPicPr>
          <p:nvPr/>
        </p:nvPicPr>
        <p:blipFill>
          <a:blip r:embed="rId4"/>
          <a:srcRect/>
          <a:stretch>
            <a:fillRect/>
          </a:stretch>
        </p:blipFill>
        <p:spPr bwMode="auto">
          <a:xfrm>
            <a:off x="3214678" y="2285992"/>
            <a:ext cx="5400678" cy="642942"/>
          </a:xfrm>
          <a:prstGeom prst="rect">
            <a:avLst/>
          </a:prstGeom>
          <a:noFill/>
          <a:ln w="9525">
            <a:noFill/>
            <a:miter lim="800000"/>
            <a:headEnd/>
            <a:tailEnd/>
          </a:ln>
          <a:effectLst/>
        </p:spPr>
      </p:pic>
      <p:pic>
        <p:nvPicPr>
          <p:cNvPr id="7173" name="Picture 5"/>
          <p:cNvPicPr>
            <a:picLocks noChangeAspect="1" noChangeArrowheads="1"/>
          </p:cNvPicPr>
          <p:nvPr/>
        </p:nvPicPr>
        <p:blipFill>
          <a:blip r:embed="rId5"/>
          <a:srcRect/>
          <a:stretch>
            <a:fillRect/>
          </a:stretch>
        </p:blipFill>
        <p:spPr bwMode="auto">
          <a:xfrm>
            <a:off x="3643306" y="3071810"/>
            <a:ext cx="5133995" cy="514352"/>
          </a:xfrm>
          <a:prstGeom prst="rect">
            <a:avLst/>
          </a:prstGeom>
          <a:noFill/>
          <a:ln w="9525">
            <a:noFill/>
            <a:miter lim="800000"/>
            <a:headEnd/>
            <a:tailEnd/>
          </a:ln>
          <a:effectLst/>
        </p:spPr>
      </p:pic>
      <p:pic>
        <p:nvPicPr>
          <p:cNvPr id="7174" name="Picture 6"/>
          <p:cNvPicPr>
            <a:picLocks noChangeAspect="1" noChangeArrowheads="1"/>
          </p:cNvPicPr>
          <p:nvPr/>
        </p:nvPicPr>
        <p:blipFill>
          <a:blip r:embed="rId6"/>
          <a:srcRect/>
          <a:stretch>
            <a:fillRect/>
          </a:stretch>
        </p:blipFill>
        <p:spPr bwMode="auto">
          <a:xfrm>
            <a:off x="3271861" y="3714752"/>
            <a:ext cx="5443543" cy="442914"/>
          </a:xfrm>
          <a:prstGeom prst="rect">
            <a:avLst/>
          </a:prstGeom>
          <a:noFill/>
          <a:ln w="9525">
            <a:noFill/>
            <a:miter lim="800000"/>
            <a:headEnd/>
            <a:tailEnd/>
          </a:ln>
          <a:effectLst/>
        </p:spPr>
      </p:pic>
      <p:pic>
        <p:nvPicPr>
          <p:cNvPr id="7175" name="Picture 7"/>
          <p:cNvPicPr>
            <a:picLocks noChangeAspect="1" noChangeArrowheads="1"/>
          </p:cNvPicPr>
          <p:nvPr/>
        </p:nvPicPr>
        <p:blipFill>
          <a:blip r:embed="rId7"/>
          <a:srcRect/>
          <a:stretch>
            <a:fillRect/>
          </a:stretch>
        </p:blipFill>
        <p:spPr bwMode="auto">
          <a:xfrm>
            <a:off x="3214678" y="4286256"/>
            <a:ext cx="5276854" cy="509590"/>
          </a:xfrm>
          <a:prstGeom prst="rect">
            <a:avLst/>
          </a:prstGeom>
          <a:noFill/>
          <a:ln w="9525">
            <a:noFill/>
            <a:miter lim="800000"/>
            <a:headEnd/>
            <a:tailEnd/>
          </a:ln>
          <a:effectLst/>
        </p:spPr>
      </p:pic>
      <p:pic>
        <p:nvPicPr>
          <p:cNvPr id="7176" name="Picture 8"/>
          <p:cNvPicPr>
            <a:picLocks noChangeAspect="1" noChangeArrowheads="1"/>
          </p:cNvPicPr>
          <p:nvPr/>
        </p:nvPicPr>
        <p:blipFill>
          <a:blip r:embed="rId8"/>
          <a:srcRect/>
          <a:stretch>
            <a:fillRect/>
          </a:stretch>
        </p:blipFill>
        <p:spPr bwMode="auto">
          <a:xfrm>
            <a:off x="3500430" y="4857760"/>
            <a:ext cx="4895871" cy="552452"/>
          </a:xfrm>
          <a:prstGeom prst="rect">
            <a:avLst/>
          </a:prstGeom>
          <a:noFill/>
          <a:ln w="9525">
            <a:noFill/>
            <a:miter lim="800000"/>
            <a:headEnd/>
            <a:tailEnd/>
          </a:ln>
          <a:effectLst/>
        </p:spPr>
      </p:pic>
      <p:pic>
        <p:nvPicPr>
          <p:cNvPr id="7177" name="Picture 9"/>
          <p:cNvPicPr>
            <a:picLocks noChangeAspect="1" noChangeArrowheads="1"/>
          </p:cNvPicPr>
          <p:nvPr/>
        </p:nvPicPr>
        <p:blipFill>
          <a:blip r:embed="rId9"/>
          <a:srcRect/>
          <a:stretch>
            <a:fillRect/>
          </a:stretch>
        </p:blipFill>
        <p:spPr bwMode="auto">
          <a:xfrm>
            <a:off x="1543069" y="5314965"/>
            <a:ext cx="6886583" cy="828679"/>
          </a:xfrm>
          <a:prstGeom prst="rect">
            <a:avLst/>
          </a:prstGeom>
          <a:noFill/>
          <a:ln w="9525">
            <a:noFill/>
            <a:miter lim="800000"/>
            <a:headEnd/>
            <a:tailEnd/>
          </a:ln>
          <a:effectLst/>
        </p:spPr>
      </p:pic>
      <p:pic>
        <p:nvPicPr>
          <p:cNvPr id="7178" name="Picture 10"/>
          <p:cNvPicPr>
            <a:picLocks noChangeAspect="1" noChangeArrowheads="1"/>
          </p:cNvPicPr>
          <p:nvPr/>
        </p:nvPicPr>
        <p:blipFill>
          <a:blip r:embed="rId10"/>
          <a:srcRect/>
          <a:stretch>
            <a:fillRect/>
          </a:stretch>
        </p:blipFill>
        <p:spPr bwMode="auto">
          <a:xfrm>
            <a:off x="2928926" y="6072206"/>
            <a:ext cx="4886344" cy="519115"/>
          </a:xfrm>
          <a:prstGeom prst="rect">
            <a:avLst/>
          </a:prstGeom>
          <a:noFill/>
          <a:ln w="9525">
            <a:noFill/>
            <a:miter lim="800000"/>
            <a:headEnd/>
            <a:tailEnd/>
          </a:ln>
          <a:effectLst/>
        </p:spPr>
      </p:pic>
      <p:pic>
        <p:nvPicPr>
          <p:cNvPr id="7179" name="Picture 11"/>
          <p:cNvPicPr>
            <a:picLocks noChangeAspect="1" noChangeArrowheads="1"/>
          </p:cNvPicPr>
          <p:nvPr/>
        </p:nvPicPr>
        <p:blipFill>
          <a:blip r:embed="rId11"/>
          <a:srcRect/>
          <a:stretch>
            <a:fillRect/>
          </a:stretch>
        </p:blipFill>
        <p:spPr bwMode="auto">
          <a:xfrm>
            <a:off x="571472" y="1643050"/>
            <a:ext cx="2286016" cy="300039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500" decel="50000" fill="hold">
                                          <p:stCondLst>
                                            <p:cond delay="0"/>
                                          </p:stCondLst>
                                        </p:cTn>
                                        <p:tgtEl>
                                          <p:spTgt spid="717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17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171"/>
                                        </p:tgtEl>
                                        <p:attrNameLst>
                                          <p:attrName>ppt_w</p:attrName>
                                        </p:attrNameLst>
                                      </p:cBhvr>
                                      <p:tavLst>
                                        <p:tav tm="0">
                                          <p:val>
                                            <p:strVal val="#ppt_w*.05"/>
                                          </p:val>
                                        </p:tav>
                                        <p:tav tm="100000">
                                          <p:val>
                                            <p:strVal val="#ppt_w"/>
                                          </p:val>
                                        </p:tav>
                                      </p:tavLst>
                                    </p:anim>
                                    <p:anim calcmode="lin" valueType="num">
                                      <p:cBhvr>
                                        <p:cTn id="10" dur="1000" fill="hold"/>
                                        <p:tgtEl>
                                          <p:spTgt spid="717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17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17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17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171"/>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7172"/>
                                        </p:tgtEl>
                                        <p:attrNameLst>
                                          <p:attrName>style.visibility</p:attrName>
                                        </p:attrNameLst>
                                      </p:cBhvr>
                                      <p:to>
                                        <p:strVal val="visible"/>
                                      </p:to>
                                    </p:set>
                                    <p:anim calcmode="lin" valueType="num">
                                      <p:cBhvr>
                                        <p:cTn id="19" dur="500" decel="50000" fill="hold">
                                          <p:stCondLst>
                                            <p:cond delay="0"/>
                                          </p:stCondLst>
                                        </p:cTn>
                                        <p:tgtEl>
                                          <p:spTgt spid="7172"/>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7172"/>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7172"/>
                                        </p:tgtEl>
                                        <p:attrNameLst>
                                          <p:attrName>ppt_w</p:attrName>
                                        </p:attrNameLst>
                                      </p:cBhvr>
                                      <p:tavLst>
                                        <p:tav tm="0">
                                          <p:val>
                                            <p:strVal val="#ppt_w*.05"/>
                                          </p:val>
                                        </p:tav>
                                        <p:tav tm="100000">
                                          <p:val>
                                            <p:strVal val="#ppt_w"/>
                                          </p:val>
                                        </p:tav>
                                      </p:tavLst>
                                    </p:anim>
                                    <p:anim calcmode="lin" valueType="num">
                                      <p:cBhvr>
                                        <p:cTn id="22" dur="1000" fill="hold"/>
                                        <p:tgtEl>
                                          <p:spTgt spid="7172"/>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7172"/>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7172"/>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7172"/>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7172"/>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7173"/>
                                        </p:tgtEl>
                                        <p:attrNameLst>
                                          <p:attrName>style.visibility</p:attrName>
                                        </p:attrNameLst>
                                      </p:cBhvr>
                                      <p:to>
                                        <p:strVal val="visible"/>
                                      </p:to>
                                    </p:set>
                                    <p:anim calcmode="lin" valueType="num">
                                      <p:cBhvr>
                                        <p:cTn id="31" dur="500" decel="50000" fill="hold">
                                          <p:stCondLst>
                                            <p:cond delay="0"/>
                                          </p:stCondLst>
                                        </p:cTn>
                                        <p:tgtEl>
                                          <p:spTgt spid="717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717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7173"/>
                                        </p:tgtEl>
                                        <p:attrNameLst>
                                          <p:attrName>ppt_w</p:attrName>
                                        </p:attrNameLst>
                                      </p:cBhvr>
                                      <p:tavLst>
                                        <p:tav tm="0">
                                          <p:val>
                                            <p:strVal val="#ppt_w*.05"/>
                                          </p:val>
                                        </p:tav>
                                        <p:tav tm="100000">
                                          <p:val>
                                            <p:strVal val="#ppt_w"/>
                                          </p:val>
                                        </p:tav>
                                      </p:tavLst>
                                    </p:anim>
                                    <p:anim calcmode="lin" valueType="num">
                                      <p:cBhvr>
                                        <p:cTn id="34" dur="1000" fill="hold"/>
                                        <p:tgtEl>
                                          <p:spTgt spid="717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717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717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717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7173"/>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7174"/>
                                        </p:tgtEl>
                                        <p:attrNameLst>
                                          <p:attrName>style.visibility</p:attrName>
                                        </p:attrNameLst>
                                      </p:cBhvr>
                                      <p:to>
                                        <p:strVal val="visible"/>
                                      </p:to>
                                    </p:set>
                                    <p:anim calcmode="lin" valueType="num">
                                      <p:cBhvr>
                                        <p:cTn id="43" dur="500" decel="50000" fill="hold">
                                          <p:stCondLst>
                                            <p:cond delay="0"/>
                                          </p:stCondLst>
                                        </p:cTn>
                                        <p:tgtEl>
                                          <p:spTgt spid="7174"/>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174"/>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174"/>
                                        </p:tgtEl>
                                        <p:attrNameLst>
                                          <p:attrName>ppt_w</p:attrName>
                                        </p:attrNameLst>
                                      </p:cBhvr>
                                      <p:tavLst>
                                        <p:tav tm="0">
                                          <p:val>
                                            <p:strVal val="#ppt_w*.05"/>
                                          </p:val>
                                        </p:tav>
                                        <p:tav tm="100000">
                                          <p:val>
                                            <p:strVal val="#ppt_w"/>
                                          </p:val>
                                        </p:tav>
                                      </p:tavLst>
                                    </p:anim>
                                    <p:anim calcmode="lin" valueType="num">
                                      <p:cBhvr>
                                        <p:cTn id="46" dur="1000" fill="hold"/>
                                        <p:tgtEl>
                                          <p:spTgt spid="7174"/>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174"/>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174"/>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174"/>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174"/>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7175"/>
                                        </p:tgtEl>
                                        <p:attrNameLst>
                                          <p:attrName>style.visibility</p:attrName>
                                        </p:attrNameLst>
                                      </p:cBhvr>
                                      <p:to>
                                        <p:strVal val="visible"/>
                                      </p:to>
                                    </p:set>
                                    <p:anim calcmode="lin" valueType="num">
                                      <p:cBhvr>
                                        <p:cTn id="55" dur="500" decel="50000" fill="hold">
                                          <p:stCondLst>
                                            <p:cond delay="0"/>
                                          </p:stCondLst>
                                        </p:cTn>
                                        <p:tgtEl>
                                          <p:spTgt spid="717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717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7175"/>
                                        </p:tgtEl>
                                        <p:attrNameLst>
                                          <p:attrName>ppt_w</p:attrName>
                                        </p:attrNameLst>
                                      </p:cBhvr>
                                      <p:tavLst>
                                        <p:tav tm="0">
                                          <p:val>
                                            <p:strVal val="#ppt_w*.05"/>
                                          </p:val>
                                        </p:tav>
                                        <p:tav tm="100000">
                                          <p:val>
                                            <p:strVal val="#ppt_w"/>
                                          </p:val>
                                        </p:tav>
                                      </p:tavLst>
                                    </p:anim>
                                    <p:anim calcmode="lin" valueType="num">
                                      <p:cBhvr>
                                        <p:cTn id="58" dur="1000" fill="hold"/>
                                        <p:tgtEl>
                                          <p:spTgt spid="717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717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717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717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7175"/>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7176"/>
                                        </p:tgtEl>
                                        <p:attrNameLst>
                                          <p:attrName>style.visibility</p:attrName>
                                        </p:attrNameLst>
                                      </p:cBhvr>
                                      <p:to>
                                        <p:strVal val="visible"/>
                                      </p:to>
                                    </p:set>
                                    <p:anim calcmode="lin" valueType="num">
                                      <p:cBhvr>
                                        <p:cTn id="67" dur="500" decel="50000" fill="hold">
                                          <p:stCondLst>
                                            <p:cond delay="0"/>
                                          </p:stCondLst>
                                        </p:cTn>
                                        <p:tgtEl>
                                          <p:spTgt spid="7176"/>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7176"/>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7176"/>
                                        </p:tgtEl>
                                        <p:attrNameLst>
                                          <p:attrName>ppt_w</p:attrName>
                                        </p:attrNameLst>
                                      </p:cBhvr>
                                      <p:tavLst>
                                        <p:tav tm="0">
                                          <p:val>
                                            <p:strVal val="#ppt_w*.05"/>
                                          </p:val>
                                        </p:tav>
                                        <p:tav tm="100000">
                                          <p:val>
                                            <p:strVal val="#ppt_w"/>
                                          </p:val>
                                        </p:tav>
                                      </p:tavLst>
                                    </p:anim>
                                    <p:anim calcmode="lin" valueType="num">
                                      <p:cBhvr>
                                        <p:cTn id="70" dur="1000" fill="hold"/>
                                        <p:tgtEl>
                                          <p:spTgt spid="7176"/>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7176"/>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7176"/>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7176"/>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7176"/>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nodeType="clickEffect">
                                  <p:stCondLst>
                                    <p:cond delay="0"/>
                                  </p:stCondLst>
                                  <p:childTnLst>
                                    <p:set>
                                      <p:cBhvr>
                                        <p:cTn id="78" dur="1" fill="hold">
                                          <p:stCondLst>
                                            <p:cond delay="0"/>
                                          </p:stCondLst>
                                        </p:cTn>
                                        <p:tgtEl>
                                          <p:spTgt spid="7179"/>
                                        </p:tgtEl>
                                        <p:attrNameLst>
                                          <p:attrName>style.visibility</p:attrName>
                                        </p:attrNameLst>
                                      </p:cBhvr>
                                      <p:to>
                                        <p:strVal val="visible"/>
                                      </p:to>
                                    </p:set>
                                    <p:anim calcmode="lin" valueType="num">
                                      <p:cBhvr>
                                        <p:cTn id="79" dur="500" decel="50000" fill="hold">
                                          <p:stCondLst>
                                            <p:cond delay="0"/>
                                          </p:stCondLst>
                                        </p:cTn>
                                        <p:tgtEl>
                                          <p:spTgt spid="7179"/>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7179"/>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7179"/>
                                        </p:tgtEl>
                                        <p:attrNameLst>
                                          <p:attrName>ppt_w</p:attrName>
                                        </p:attrNameLst>
                                      </p:cBhvr>
                                      <p:tavLst>
                                        <p:tav tm="0">
                                          <p:val>
                                            <p:strVal val="#ppt_w*.05"/>
                                          </p:val>
                                        </p:tav>
                                        <p:tav tm="100000">
                                          <p:val>
                                            <p:strVal val="#ppt_w"/>
                                          </p:val>
                                        </p:tav>
                                      </p:tavLst>
                                    </p:anim>
                                    <p:anim calcmode="lin" valueType="num">
                                      <p:cBhvr>
                                        <p:cTn id="82" dur="1000" fill="hold"/>
                                        <p:tgtEl>
                                          <p:spTgt spid="7179"/>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7179"/>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7179"/>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7179"/>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7179"/>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nodeType="clickEffect">
                                  <p:stCondLst>
                                    <p:cond delay="0"/>
                                  </p:stCondLst>
                                  <p:childTnLst>
                                    <p:set>
                                      <p:cBhvr>
                                        <p:cTn id="90" dur="1" fill="hold">
                                          <p:stCondLst>
                                            <p:cond delay="0"/>
                                          </p:stCondLst>
                                        </p:cTn>
                                        <p:tgtEl>
                                          <p:spTgt spid="7177"/>
                                        </p:tgtEl>
                                        <p:attrNameLst>
                                          <p:attrName>style.visibility</p:attrName>
                                        </p:attrNameLst>
                                      </p:cBhvr>
                                      <p:to>
                                        <p:strVal val="visible"/>
                                      </p:to>
                                    </p:set>
                                    <p:anim calcmode="lin" valueType="num">
                                      <p:cBhvr>
                                        <p:cTn id="91" dur="500" decel="50000" fill="hold">
                                          <p:stCondLst>
                                            <p:cond delay="0"/>
                                          </p:stCondLst>
                                        </p:cTn>
                                        <p:tgtEl>
                                          <p:spTgt spid="7177"/>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7177"/>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7177"/>
                                        </p:tgtEl>
                                        <p:attrNameLst>
                                          <p:attrName>ppt_w</p:attrName>
                                        </p:attrNameLst>
                                      </p:cBhvr>
                                      <p:tavLst>
                                        <p:tav tm="0">
                                          <p:val>
                                            <p:strVal val="#ppt_w*.05"/>
                                          </p:val>
                                        </p:tav>
                                        <p:tav tm="100000">
                                          <p:val>
                                            <p:strVal val="#ppt_w"/>
                                          </p:val>
                                        </p:tav>
                                      </p:tavLst>
                                    </p:anim>
                                    <p:anim calcmode="lin" valueType="num">
                                      <p:cBhvr>
                                        <p:cTn id="94" dur="1000" fill="hold"/>
                                        <p:tgtEl>
                                          <p:spTgt spid="7177"/>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7177"/>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7177"/>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7177"/>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7177"/>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nodeType="clickEffect">
                                  <p:stCondLst>
                                    <p:cond delay="0"/>
                                  </p:stCondLst>
                                  <p:childTnLst>
                                    <p:set>
                                      <p:cBhvr>
                                        <p:cTn id="102" dur="1" fill="hold">
                                          <p:stCondLst>
                                            <p:cond delay="0"/>
                                          </p:stCondLst>
                                        </p:cTn>
                                        <p:tgtEl>
                                          <p:spTgt spid="7178"/>
                                        </p:tgtEl>
                                        <p:attrNameLst>
                                          <p:attrName>style.visibility</p:attrName>
                                        </p:attrNameLst>
                                      </p:cBhvr>
                                      <p:to>
                                        <p:strVal val="visible"/>
                                      </p:to>
                                    </p:set>
                                    <p:anim calcmode="lin" valueType="num">
                                      <p:cBhvr>
                                        <p:cTn id="103" dur="500" decel="50000" fill="hold">
                                          <p:stCondLst>
                                            <p:cond delay="0"/>
                                          </p:stCondLst>
                                        </p:cTn>
                                        <p:tgtEl>
                                          <p:spTgt spid="7178"/>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7178"/>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7178"/>
                                        </p:tgtEl>
                                        <p:attrNameLst>
                                          <p:attrName>ppt_w</p:attrName>
                                        </p:attrNameLst>
                                      </p:cBhvr>
                                      <p:tavLst>
                                        <p:tav tm="0">
                                          <p:val>
                                            <p:strVal val="#ppt_w*.05"/>
                                          </p:val>
                                        </p:tav>
                                        <p:tav tm="100000">
                                          <p:val>
                                            <p:strVal val="#ppt_w"/>
                                          </p:val>
                                        </p:tav>
                                      </p:tavLst>
                                    </p:anim>
                                    <p:anim calcmode="lin" valueType="num">
                                      <p:cBhvr>
                                        <p:cTn id="106" dur="1000" fill="hold"/>
                                        <p:tgtEl>
                                          <p:spTgt spid="7178"/>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7178"/>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7178"/>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7178"/>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7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214282" y="357166"/>
            <a:ext cx="8572560" cy="3309951"/>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428596" y="3643314"/>
            <a:ext cx="8210584" cy="1214446"/>
          </a:xfrm>
          <a:prstGeom prst="rect">
            <a:avLst/>
          </a:prstGeom>
          <a:noFill/>
          <a:ln w="9525">
            <a:noFill/>
            <a:miter lim="800000"/>
            <a:headEnd/>
            <a:tailEnd/>
          </a:ln>
          <a:effectLst/>
        </p:spPr>
      </p:pic>
      <p:pic>
        <p:nvPicPr>
          <p:cNvPr id="9220" name="Picture 4"/>
          <p:cNvPicPr>
            <a:picLocks noChangeAspect="1" noChangeArrowheads="1"/>
          </p:cNvPicPr>
          <p:nvPr/>
        </p:nvPicPr>
        <p:blipFill>
          <a:blip r:embed="rId4"/>
          <a:srcRect/>
          <a:stretch>
            <a:fillRect/>
          </a:stretch>
        </p:blipFill>
        <p:spPr bwMode="auto">
          <a:xfrm>
            <a:off x="500034" y="4929198"/>
            <a:ext cx="3886216" cy="695328"/>
          </a:xfrm>
          <a:prstGeom prst="rect">
            <a:avLst/>
          </a:prstGeom>
          <a:noFill/>
          <a:ln w="9525">
            <a:noFill/>
            <a:miter lim="800000"/>
            <a:headEnd/>
            <a:tailEnd/>
          </a:ln>
          <a:effectLst/>
        </p:spPr>
      </p:pic>
      <p:pic>
        <p:nvPicPr>
          <p:cNvPr id="9221" name="Picture 5"/>
          <p:cNvPicPr>
            <a:picLocks noChangeAspect="1" noChangeArrowheads="1"/>
          </p:cNvPicPr>
          <p:nvPr/>
        </p:nvPicPr>
        <p:blipFill>
          <a:blip r:embed="rId5"/>
          <a:srcRect/>
          <a:stretch>
            <a:fillRect/>
          </a:stretch>
        </p:blipFill>
        <p:spPr bwMode="auto">
          <a:xfrm>
            <a:off x="4857752" y="5000636"/>
            <a:ext cx="2886075" cy="642940"/>
          </a:xfrm>
          <a:prstGeom prst="rect">
            <a:avLst/>
          </a:prstGeom>
          <a:noFill/>
          <a:ln w="9525">
            <a:noFill/>
            <a:miter lim="800000"/>
            <a:headEnd/>
            <a:tailEnd/>
          </a:ln>
          <a:effectLst/>
        </p:spPr>
      </p:pic>
      <p:pic>
        <p:nvPicPr>
          <p:cNvPr id="9222" name="Picture 6"/>
          <p:cNvPicPr>
            <a:picLocks noChangeAspect="1" noChangeArrowheads="1"/>
          </p:cNvPicPr>
          <p:nvPr/>
        </p:nvPicPr>
        <p:blipFill>
          <a:blip r:embed="rId6"/>
          <a:srcRect/>
          <a:stretch>
            <a:fillRect/>
          </a:stretch>
        </p:blipFill>
        <p:spPr bwMode="auto">
          <a:xfrm>
            <a:off x="857224" y="5572140"/>
            <a:ext cx="7377141" cy="80486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decel="50000" fill="hold">
                                          <p:stCondLst>
                                            <p:cond delay="0"/>
                                          </p:stCondLst>
                                        </p:cTn>
                                        <p:tgtEl>
                                          <p:spTgt spid="921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21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219"/>
                                        </p:tgtEl>
                                        <p:attrNameLst>
                                          <p:attrName>ppt_w</p:attrName>
                                        </p:attrNameLst>
                                      </p:cBhvr>
                                      <p:tavLst>
                                        <p:tav tm="0">
                                          <p:val>
                                            <p:strVal val="#ppt_w*.05"/>
                                          </p:val>
                                        </p:tav>
                                        <p:tav tm="100000">
                                          <p:val>
                                            <p:strVal val="#ppt_w"/>
                                          </p:val>
                                        </p:tav>
                                      </p:tavLst>
                                    </p:anim>
                                    <p:anim calcmode="lin" valueType="num">
                                      <p:cBhvr>
                                        <p:cTn id="10" dur="1000" fill="hold"/>
                                        <p:tgtEl>
                                          <p:spTgt spid="921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21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21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21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219"/>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9220"/>
                                        </p:tgtEl>
                                        <p:attrNameLst>
                                          <p:attrName>style.visibility</p:attrName>
                                        </p:attrNameLst>
                                      </p:cBhvr>
                                      <p:to>
                                        <p:strVal val="visible"/>
                                      </p:to>
                                    </p:set>
                                    <p:anim calcmode="lin" valueType="num">
                                      <p:cBhvr>
                                        <p:cTn id="19" dur="500" decel="50000" fill="hold">
                                          <p:stCondLst>
                                            <p:cond delay="0"/>
                                          </p:stCondLst>
                                        </p:cTn>
                                        <p:tgtEl>
                                          <p:spTgt spid="922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22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220"/>
                                        </p:tgtEl>
                                        <p:attrNameLst>
                                          <p:attrName>ppt_w</p:attrName>
                                        </p:attrNameLst>
                                      </p:cBhvr>
                                      <p:tavLst>
                                        <p:tav tm="0">
                                          <p:val>
                                            <p:strVal val="#ppt_w*.05"/>
                                          </p:val>
                                        </p:tav>
                                        <p:tav tm="100000">
                                          <p:val>
                                            <p:strVal val="#ppt_w"/>
                                          </p:val>
                                        </p:tav>
                                      </p:tavLst>
                                    </p:anim>
                                    <p:anim calcmode="lin" valueType="num">
                                      <p:cBhvr>
                                        <p:cTn id="22" dur="1000" fill="hold"/>
                                        <p:tgtEl>
                                          <p:spTgt spid="922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22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22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22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220"/>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9221"/>
                                        </p:tgtEl>
                                        <p:attrNameLst>
                                          <p:attrName>style.visibility</p:attrName>
                                        </p:attrNameLst>
                                      </p:cBhvr>
                                      <p:to>
                                        <p:strVal val="visible"/>
                                      </p:to>
                                    </p:set>
                                    <p:anim calcmode="lin" valueType="num">
                                      <p:cBhvr>
                                        <p:cTn id="31" dur="500" decel="50000" fill="hold">
                                          <p:stCondLst>
                                            <p:cond delay="0"/>
                                          </p:stCondLst>
                                        </p:cTn>
                                        <p:tgtEl>
                                          <p:spTgt spid="922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22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221"/>
                                        </p:tgtEl>
                                        <p:attrNameLst>
                                          <p:attrName>ppt_w</p:attrName>
                                        </p:attrNameLst>
                                      </p:cBhvr>
                                      <p:tavLst>
                                        <p:tav tm="0">
                                          <p:val>
                                            <p:strVal val="#ppt_w*.05"/>
                                          </p:val>
                                        </p:tav>
                                        <p:tav tm="100000">
                                          <p:val>
                                            <p:strVal val="#ppt_w"/>
                                          </p:val>
                                        </p:tav>
                                      </p:tavLst>
                                    </p:anim>
                                    <p:anim calcmode="lin" valueType="num">
                                      <p:cBhvr>
                                        <p:cTn id="34" dur="1000" fill="hold"/>
                                        <p:tgtEl>
                                          <p:spTgt spid="922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22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22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22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221"/>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9222"/>
                                        </p:tgtEl>
                                        <p:attrNameLst>
                                          <p:attrName>style.visibility</p:attrName>
                                        </p:attrNameLst>
                                      </p:cBhvr>
                                      <p:to>
                                        <p:strVal val="visible"/>
                                      </p:to>
                                    </p:set>
                                    <p:anim calcmode="lin" valueType="num">
                                      <p:cBhvr>
                                        <p:cTn id="43" dur="500" decel="50000" fill="hold">
                                          <p:stCondLst>
                                            <p:cond delay="0"/>
                                          </p:stCondLst>
                                        </p:cTn>
                                        <p:tgtEl>
                                          <p:spTgt spid="9222"/>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222"/>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222"/>
                                        </p:tgtEl>
                                        <p:attrNameLst>
                                          <p:attrName>ppt_w</p:attrName>
                                        </p:attrNameLst>
                                      </p:cBhvr>
                                      <p:tavLst>
                                        <p:tav tm="0">
                                          <p:val>
                                            <p:strVal val="#ppt_w*.05"/>
                                          </p:val>
                                        </p:tav>
                                        <p:tav tm="100000">
                                          <p:val>
                                            <p:strVal val="#ppt_w"/>
                                          </p:val>
                                        </p:tav>
                                      </p:tavLst>
                                    </p:anim>
                                    <p:anim calcmode="lin" valueType="num">
                                      <p:cBhvr>
                                        <p:cTn id="46" dur="1000" fill="hold"/>
                                        <p:tgtEl>
                                          <p:spTgt spid="9222"/>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222"/>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222"/>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222"/>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428728" y="500042"/>
            <a:ext cx="7162832" cy="2433648"/>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1071538" y="3643314"/>
            <a:ext cx="7286676" cy="125254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 decel="50000" fill="hold">
                                          <p:stCondLst>
                                            <p:cond delay="0"/>
                                          </p:stCondLst>
                                        </p:cTn>
                                        <p:tgtEl>
                                          <p:spTgt spid="819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19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195"/>
                                        </p:tgtEl>
                                        <p:attrNameLst>
                                          <p:attrName>ppt_w</p:attrName>
                                        </p:attrNameLst>
                                      </p:cBhvr>
                                      <p:tavLst>
                                        <p:tav tm="0">
                                          <p:val>
                                            <p:strVal val="#ppt_w*.05"/>
                                          </p:val>
                                        </p:tav>
                                        <p:tav tm="100000">
                                          <p:val>
                                            <p:strVal val="#ppt_w"/>
                                          </p:val>
                                        </p:tav>
                                      </p:tavLst>
                                    </p:anim>
                                    <p:anim calcmode="lin" valueType="num">
                                      <p:cBhvr>
                                        <p:cTn id="10" dur="1000" fill="hold"/>
                                        <p:tgtEl>
                                          <p:spTgt spid="819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19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19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19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285720" y="214290"/>
            <a:ext cx="8572560" cy="1595444"/>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5357818" y="2071678"/>
            <a:ext cx="3405201" cy="538165"/>
          </a:xfrm>
          <a:prstGeom prst="rect">
            <a:avLst/>
          </a:prstGeom>
          <a:noFill/>
          <a:ln w="9525">
            <a:noFill/>
            <a:miter lim="800000"/>
            <a:headEnd/>
            <a:tailEnd/>
          </a:ln>
          <a:effectLst/>
        </p:spPr>
      </p:pic>
      <p:pic>
        <p:nvPicPr>
          <p:cNvPr id="10244" name="Picture 4"/>
          <p:cNvPicPr>
            <a:picLocks noChangeAspect="1" noChangeArrowheads="1"/>
          </p:cNvPicPr>
          <p:nvPr/>
        </p:nvPicPr>
        <p:blipFill>
          <a:blip r:embed="rId4"/>
          <a:srcRect/>
          <a:stretch>
            <a:fillRect/>
          </a:stretch>
        </p:blipFill>
        <p:spPr bwMode="auto">
          <a:xfrm>
            <a:off x="5072066" y="2714620"/>
            <a:ext cx="3600466" cy="447678"/>
          </a:xfrm>
          <a:prstGeom prst="rect">
            <a:avLst/>
          </a:prstGeom>
          <a:noFill/>
          <a:ln w="9525">
            <a:noFill/>
            <a:miter lim="800000"/>
            <a:headEnd/>
            <a:tailEnd/>
          </a:ln>
          <a:effectLst/>
        </p:spPr>
      </p:pic>
      <p:pic>
        <p:nvPicPr>
          <p:cNvPr id="10245" name="Picture 5"/>
          <p:cNvPicPr>
            <a:picLocks noChangeAspect="1" noChangeArrowheads="1"/>
          </p:cNvPicPr>
          <p:nvPr/>
        </p:nvPicPr>
        <p:blipFill>
          <a:blip r:embed="rId5"/>
          <a:srcRect/>
          <a:stretch>
            <a:fillRect/>
          </a:stretch>
        </p:blipFill>
        <p:spPr bwMode="auto">
          <a:xfrm>
            <a:off x="4357686" y="3286124"/>
            <a:ext cx="4238644" cy="685803"/>
          </a:xfrm>
          <a:prstGeom prst="rect">
            <a:avLst/>
          </a:prstGeom>
          <a:noFill/>
          <a:ln w="9525">
            <a:noFill/>
            <a:miter lim="800000"/>
            <a:headEnd/>
            <a:tailEnd/>
          </a:ln>
          <a:effectLst/>
        </p:spPr>
      </p:pic>
      <p:pic>
        <p:nvPicPr>
          <p:cNvPr id="10246" name="Picture 6"/>
          <p:cNvPicPr>
            <a:picLocks noChangeAspect="1" noChangeArrowheads="1"/>
          </p:cNvPicPr>
          <p:nvPr/>
        </p:nvPicPr>
        <p:blipFill>
          <a:blip r:embed="rId6"/>
          <a:srcRect/>
          <a:stretch>
            <a:fillRect/>
          </a:stretch>
        </p:blipFill>
        <p:spPr bwMode="auto">
          <a:xfrm>
            <a:off x="5567378" y="4071942"/>
            <a:ext cx="2862274" cy="438152"/>
          </a:xfrm>
          <a:prstGeom prst="rect">
            <a:avLst/>
          </a:prstGeom>
          <a:noFill/>
          <a:ln w="9525">
            <a:noFill/>
            <a:miter lim="800000"/>
            <a:headEnd/>
            <a:tailEnd/>
          </a:ln>
          <a:effectLst/>
        </p:spPr>
      </p:pic>
      <p:pic>
        <p:nvPicPr>
          <p:cNvPr id="10247" name="Picture 7"/>
          <p:cNvPicPr>
            <a:picLocks noChangeAspect="1" noChangeArrowheads="1"/>
          </p:cNvPicPr>
          <p:nvPr/>
        </p:nvPicPr>
        <p:blipFill>
          <a:blip r:embed="rId7"/>
          <a:srcRect/>
          <a:stretch>
            <a:fillRect/>
          </a:stretch>
        </p:blipFill>
        <p:spPr bwMode="auto">
          <a:xfrm>
            <a:off x="2214546" y="4500570"/>
            <a:ext cx="6305577" cy="428628"/>
          </a:xfrm>
          <a:prstGeom prst="rect">
            <a:avLst/>
          </a:prstGeom>
          <a:noFill/>
          <a:ln w="9525">
            <a:noFill/>
            <a:miter lim="800000"/>
            <a:headEnd/>
            <a:tailEnd/>
          </a:ln>
          <a:effectLst/>
        </p:spPr>
      </p:pic>
      <p:pic>
        <p:nvPicPr>
          <p:cNvPr id="10248" name="Picture 8"/>
          <p:cNvPicPr>
            <a:picLocks noChangeAspect="1" noChangeArrowheads="1"/>
          </p:cNvPicPr>
          <p:nvPr/>
        </p:nvPicPr>
        <p:blipFill>
          <a:blip r:embed="rId8"/>
          <a:srcRect/>
          <a:stretch>
            <a:fillRect/>
          </a:stretch>
        </p:blipFill>
        <p:spPr bwMode="auto">
          <a:xfrm>
            <a:off x="1571604" y="5205428"/>
            <a:ext cx="7215238" cy="115253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checkerboard(across)">
                                      <p:cBhvr>
                                        <p:cTn id="7" dur="5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checkerboard(across)">
                                      <p:cBhvr>
                                        <p:cTn id="12" dur="500"/>
                                        <p:tgtEl>
                                          <p:spTgt spid="1024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245"/>
                                        </p:tgtEl>
                                        <p:attrNameLst>
                                          <p:attrName>style.visibility</p:attrName>
                                        </p:attrNameLst>
                                      </p:cBhvr>
                                      <p:to>
                                        <p:strVal val="visible"/>
                                      </p:to>
                                    </p:set>
                                    <p:animEffect transition="in" filter="checkerboard(across)">
                                      <p:cBhvr>
                                        <p:cTn id="17" dur="500"/>
                                        <p:tgtEl>
                                          <p:spTgt spid="1024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246"/>
                                        </p:tgtEl>
                                        <p:attrNameLst>
                                          <p:attrName>style.visibility</p:attrName>
                                        </p:attrNameLst>
                                      </p:cBhvr>
                                      <p:to>
                                        <p:strVal val="visible"/>
                                      </p:to>
                                    </p:set>
                                    <p:animEffect transition="in" filter="checkerboard(across)">
                                      <p:cBhvr>
                                        <p:cTn id="22" dur="500"/>
                                        <p:tgtEl>
                                          <p:spTgt spid="1024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0247"/>
                                        </p:tgtEl>
                                        <p:attrNameLst>
                                          <p:attrName>style.visibility</p:attrName>
                                        </p:attrNameLst>
                                      </p:cBhvr>
                                      <p:to>
                                        <p:strVal val="visible"/>
                                      </p:to>
                                    </p:set>
                                    <p:animEffect transition="in" filter="checkerboard(across)">
                                      <p:cBhvr>
                                        <p:cTn id="27" dur="500"/>
                                        <p:tgtEl>
                                          <p:spTgt spid="1024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0248"/>
                                        </p:tgtEl>
                                        <p:attrNameLst>
                                          <p:attrName>style.visibility</p:attrName>
                                        </p:attrNameLst>
                                      </p:cBhvr>
                                      <p:to>
                                        <p:strVal val="visible"/>
                                      </p:to>
                                    </p:set>
                                    <p:animEffect transition="in" filter="checkerboard(across)">
                                      <p:cBhvr>
                                        <p:cTn id="32" dur="5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a:blip r:embed="rId2"/>
          <a:srcRect/>
          <a:stretch>
            <a:fillRect/>
          </a:stretch>
        </p:blipFill>
        <p:spPr bwMode="auto">
          <a:xfrm>
            <a:off x="500034" y="428604"/>
            <a:ext cx="6829439" cy="1357322"/>
          </a:xfrm>
          <a:prstGeom prst="rect">
            <a:avLst/>
          </a:prstGeom>
          <a:noFill/>
          <a:ln w="9525">
            <a:noFill/>
            <a:miter lim="800000"/>
            <a:headEnd/>
            <a:tailEnd/>
          </a:ln>
        </p:spPr>
      </p:pic>
      <p:pic>
        <p:nvPicPr>
          <p:cNvPr id="3" name="صورة 2"/>
          <p:cNvPicPr/>
          <p:nvPr/>
        </p:nvPicPr>
        <p:blipFill>
          <a:blip r:embed="rId3"/>
          <a:srcRect/>
          <a:stretch>
            <a:fillRect/>
          </a:stretch>
        </p:blipFill>
        <p:spPr bwMode="auto">
          <a:xfrm>
            <a:off x="7500958" y="142852"/>
            <a:ext cx="1362080" cy="438151"/>
          </a:xfrm>
          <a:prstGeom prst="rect">
            <a:avLst/>
          </a:prstGeom>
          <a:noFill/>
          <a:ln w="9525">
            <a:noFill/>
            <a:miter lim="800000"/>
            <a:headEnd/>
            <a:tailEnd/>
          </a:ln>
        </p:spPr>
      </p:pic>
      <p:pic>
        <p:nvPicPr>
          <p:cNvPr id="4" name="صورة 3"/>
          <p:cNvPicPr/>
          <p:nvPr/>
        </p:nvPicPr>
        <p:blipFill>
          <a:blip r:embed="rId4"/>
          <a:srcRect/>
          <a:stretch>
            <a:fillRect/>
          </a:stretch>
        </p:blipFill>
        <p:spPr bwMode="auto">
          <a:xfrm>
            <a:off x="857224" y="3214686"/>
            <a:ext cx="7786742" cy="1928826"/>
          </a:xfrm>
          <a:prstGeom prst="rect">
            <a:avLst/>
          </a:prstGeom>
          <a:noFill/>
          <a:ln w="9525">
            <a:noFill/>
            <a:miter lim="800000"/>
            <a:headEnd/>
            <a:tailEnd/>
          </a:ln>
        </p:spPr>
      </p:pic>
      <p:pic>
        <p:nvPicPr>
          <p:cNvPr id="5" name="صورة 4"/>
          <p:cNvPicPr/>
          <p:nvPr/>
        </p:nvPicPr>
        <p:blipFill>
          <a:blip r:embed="rId5"/>
          <a:srcRect/>
          <a:stretch>
            <a:fillRect/>
          </a:stretch>
        </p:blipFill>
        <p:spPr bwMode="auto">
          <a:xfrm>
            <a:off x="1571604" y="2643182"/>
            <a:ext cx="2628909" cy="428628"/>
          </a:xfrm>
          <a:prstGeom prst="rect">
            <a:avLst/>
          </a:prstGeom>
          <a:noFill/>
          <a:ln w="9525">
            <a:noFill/>
            <a:miter lim="800000"/>
            <a:headEnd/>
            <a:tailEnd/>
          </a:ln>
        </p:spPr>
      </p:pic>
      <p:pic>
        <p:nvPicPr>
          <p:cNvPr id="6" name="صورة 5"/>
          <p:cNvPicPr/>
          <p:nvPr/>
        </p:nvPicPr>
        <p:blipFill>
          <a:blip r:embed="rId6"/>
          <a:srcRect/>
          <a:stretch>
            <a:fillRect/>
          </a:stretch>
        </p:blipFill>
        <p:spPr bwMode="auto">
          <a:xfrm>
            <a:off x="5715008" y="2571744"/>
            <a:ext cx="1857388" cy="500066"/>
          </a:xfrm>
          <a:prstGeom prst="rect">
            <a:avLst/>
          </a:prstGeom>
          <a:noFill/>
          <a:ln w="9525">
            <a:noFill/>
            <a:miter lim="800000"/>
            <a:headEnd/>
            <a:tailEnd/>
          </a:ln>
        </p:spPr>
      </p:pic>
      <p:pic>
        <p:nvPicPr>
          <p:cNvPr id="7" name="صورة 6"/>
          <p:cNvPicPr/>
          <p:nvPr/>
        </p:nvPicPr>
        <p:blipFill>
          <a:blip r:embed="rId7"/>
          <a:srcRect/>
          <a:stretch>
            <a:fillRect/>
          </a:stretch>
        </p:blipFill>
        <p:spPr bwMode="auto">
          <a:xfrm>
            <a:off x="3714744" y="1928802"/>
            <a:ext cx="5310193" cy="500066"/>
          </a:xfrm>
          <a:prstGeom prst="rect">
            <a:avLst/>
          </a:prstGeom>
          <a:noFill/>
          <a:ln w="9525">
            <a:noFill/>
            <a:miter lim="800000"/>
            <a:headEnd/>
            <a:tailEnd/>
          </a:ln>
        </p:spPr>
      </p:pic>
      <p:pic>
        <p:nvPicPr>
          <p:cNvPr id="14" name="صورة 13"/>
          <p:cNvPicPr/>
          <p:nvPr/>
        </p:nvPicPr>
        <p:blipFill>
          <a:blip r:embed="rId8"/>
          <a:srcRect/>
          <a:stretch>
            <a:fillRect/>
          </a:stretch>
        </p:blipFill>
        <p:spPr bwMode="auto">
          <a:xfrm>
            <a:off x="3143240" y="5357826"/>
            <a:ext cx="5738825" cy="500066"/>
          </a:xfrm>
          <a:prstGeom prst="rect">
            <a:avLst/>
          </a:prstGeom>
          <a:noFill/>
          <a:ln w="9525">
            <a:noFill/>
            <a:miter lim="800000"/>
            <a:headEnd/>
            <a:tailEnd/>
          </a:ln>
        </p:spPr>
      </p:pic>
      <p:pic>
        <p:nvPicPr>
          <p:cNvPr id="15" name="صورة 14"/>
          <p:cNvPicPr/>
          <p:nvPr/>
        </p:nvPicPr>
        <p:blipFill>
          <a:blip r:embed="rId9"/>
          <a:srcRect/>
          <a:stretch>
            <a:fillRect/>
          </a:stretch>
        </p:blipFill>
        <p:spPr bwMode="auto">
          <a:xfrm>
            <a:off x="3000364" y="6000768"/>
            <a:ext cx="1811533" cy="500066"/>
          </a:xfrm>
          <a:prstGeom prst="rect">
            <a:avLst/>
          </a:prstGeom>
          <a:noFill/>
          <a:ln w="9525">
            <a:noFill/>
            <a:miter lim="800000"/>
            <a:headEnd/>
            <a:tailEnd/>
          </a:ln>
        </p:spPr>
      </p:pic>
      <p:pic>
        <p:nvPicPr>
          <p:cNvPr id="16" name="صورة 15"/>
          <p:cNvPicPr/>
          <p:nvPr/>
        </p:nvPicPr>
        <p:blipFill>
          <a:blip r:embed="rId10"/>
          <a:srcRect/>
          <a:stretch>
            <a:fillRect/>
          </a:stretch>
        </p:blipFill>
        <p:spPr bwMode="auto">
          <a:xfrm>
            <a:off x="6858016" y="6000768"/>
            <a:ext cx="1673248" cy="4630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p:nvPr/>
        </p:nvPicPr>
        <p:blipFill>
          <a:blip r:embed="rId2"/>
          <a:srcRect/>
          <a:stretch>
            <a:fillRect/>
          </a:stretch>
        </p:blipFill>
        <p:spPr bwMode="auto">
          <a:xfrm>
            <a:off x="1000100" y="571480"/>
            <a:ext cx="7429520" cy="809627"/>
          </a:xfrm>
          <a:prstGeom prst="rect">
            <a:avLst/>
          </a:prstGeom>
          <a:noFill/>
          <a:ln w="9525">
            <a:noFill/>
            <a:miter lim="800000"/>
            <a:headEnd/>
            <a:tailEnd/>
          </a:ln>
        </p:spPr>
      </p:pic>
      <p:pic>
        <p:nvPicPr>
          <p:cNvPr id="6" name="صورة 5"/>
          <p:cNvPicPr/>
          <p:nvPr/>
        </p:nvPicPr>
        <p:blipFill>
          <a:blip r:embed="rId3"/>
          <a:srcRect/>
          <a:stretch>
            <a:fillRect/>
          </a:stretch>
        </p:blipFill>
        <p:spPr bwMode="auto">
          <a:xfrm>
            <a:off x="2143108" y="1500174"/>
            <a:ext cx="2071702" cy="428627"/>
          </a:xfrm>
          <a:prstGeom prst="rect">
            <a:avLst/>
          </a:prstGeom>
          <a:noFill/>
          <a:ln w="9525">
            <a:noFill/>
            <a:miter lim="800000"/>
            <a:headEnd/>
            <a:tailEnd/>
          </a:ln>
        </p:spPr>
      </p:pic>
      <p:pic>
        <p:nvPicPr>
          <p:cNvPr id="7" name="صورة 6"/>
          <p:cNvPicPr/>
          <p:nvPr/>
        </p:nvPicPr>
        <p:blipFill>
          <a:blip r:embed="rId4"/>
          <a:srcRect/>
          <a:stretch>
            <a:fillRect/>
          </a:stretch>
        </p:blipFill>
        <p:spPr bwMode="auto">
          <a:xfrm>
            <a:off x="428596" y="2571744"/>
            <a:ext cx="8143932" cy="3786214"/>
          </a:xfrm>
          <a:prstGeom prst="rect">
            <a:avLst/>
          </a:prstGeom>
          <a:noFill/>
          <a:ln w="9525">
            <a:noFill/>
            <a:miter lim="800000"/>
            <a:headEnd/>
            <a:tailEnd/>
          </a:ln>
        </p:spPr>
      </p:pic>
      <p:pic>
        <p:nvPicPr>
          <p:cNvPr id="8" name="صورة 7"/>
          <p:cNvPicPr/>
          <p:nvPr/>
        </p:nvPicPr>
        <p:blipFill>
          <a:blip r:embed="rId5"/>
          <a:srcRect/>
          <a:stretch>
            <a:fillRect/>
          </a:stretch>
        </p:blipFill>
        <p:spPr bwMode="auto">
          <a:xfrm>
            <a:off x="5500694" y="1714489"/>
            <a:ext cx="1985973" cy="3571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5724128" y="260648"/>
            <a:ext cx="2979960" cy="2736304"/>
          </a:xfrm>
          <a:prstGeom prst="rect">
            <a:avLst/>
          </a:prstGeom>
          <a:noFill/>
          <a:ln w="9525">
            <a:noFill/>
            <a:miter lim="800000"/>
            <a:headEnd/>
            <a:tailEnd/>
          </a:ln>
        </p:spPr>
      </p:pic>
      <p:pic>
        <p:nvPicPr>
          <p:cNvPr id="3" name="Picture 3"/>
          <p:cNvPicPr>
            <a:picLocks noChangeAspect="1" noChangeArrowheads="1"/>
          </p:cNvPicPr>
          <p:nvPr/>
        </p:nvPicPr>
        <p:blipFill>
          <a:blip r:embed="rId3" cstate="print"/>
          <a:srcRect/>
          <a:stretch>
            <a:fillRect/>
          </a:stretch>
        </p:blipFill>
        <p:spPr bwMode="auto">
          <a:xfrm>
            <a:off x="5436096" y="2996952"/>
            <a:ext cx="3219797" cy="3717032"/>
          </a:xfrm>
          <a:prstGeom prst="rect">
            <a:avLst/>
          </a:prstGeom>
          <a:noFill/>
          <a:ln w="9525">
            <a:noFill/>
            <a:miter lim="800000"/>
            <a:headEnd/>
            <a:tailEnd/>
          </a:ln>
        </p:spPr>
      </p:pic>
      <p:pic>
        <p:nvPicPr>
          <p:cNvPr id="4" name="Picture 4"/>
          <p:cNvPicPr>
            <a:picLocks noChangeAspect="1" noChangeArrowheads="1"/>
          </p:cNvPicPr>
          <p:nvPr/>
        </p:nvPicPr>
        <p:blipFill>
          <a:blip r:embed="rId4" cstate="print"/>
          <a:srcRect/>
          <a:stretch>
            <a:fillRect/>
          </a:stretch>
        </p:blipFill>
        <p:spPr bwMode="auto">
          <a:xfrm>
            <a:off x="107504" y="3212976"/>
            <a:ext cx="3240360" cy="3240359"/>
          </a:xfrm>
          <a:prstGeom prst="rect">
            <a:avLst/>
          </a:prstGeom>
          <a:noFill/>
          <a:ln w="9525">
            <a:noFill/>
            <a:miter lim="800000"/>
            <a:headEnd/>
            <a:tailEnd/>
          </a:ln>
        </p:spPr>
      </p:pic>
      <p:sp>
        <p:nvSpPr>
          <p:cNvPr id="11" name="وسيلة شرح على شكل سحابة 10"/>
          <p:cNvSpPr/>
          <p:nvPr/>
        </p:nvSpPr>
        <p:spPr>
          <a:xfrm>
            <a:off x="251520" y="428604"/>
            <a:ext cx="4034728" cy="1416220"/>
          </a:xfrm>
          <a:prstGeom prst="cloud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عددي خصائص </a:t>
            </a:r>
            <a:r>
              <a:rPr lang="ar-SA" sz="2800" b="1" dirty="0" err="1" smtClean="0">
                <a:solidFill>
                  <a:srgbClr val="C00000"/>
                </a:solidFill>
              </a:rPr>
              <a:t>اللوغاريتمات ؟</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80">
                                          <p:stCondLst>
                                            <p:cond delay="0"/>
                                          </p:stCondLst>
                                        </p:cTn>
                                        <p:tgtEl>
                                          <p:spTgt spid="11"/>
                                        </p:tgtEl>
                                      </p:cBhvr>
                                    </p:animEffect>
                                    <p:anim calcmode="lin" valueType="num">
                                      <p:cBhvr>
                                        <p:cTn id="2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7" dur="26">
                                          <p:stCondLst>
                                            <p:cond delay="650"/>
                                          </p:stCondLst>
                                        </p:cTn>
                                        <p:tgtEl>
                                          <p:spTgt spid="11"/>
                                        </p:tgtEl>
                                      </p:cBhvr>
                                      <p:to x="100000" y="60000"/>
                                    </p:animScale>
                                    <p:animScale>
                                      <p:cBhvr>
                                        <p:cTn id="28" dur="166" decel="50000">
                                          <p:stCondLst>
                                            <p:cond delay="676"/>
                                          </p:stCondLst>
                                        </p:cTn>
                                        <p:tgtEl>
                                          <p:spTgt spid="11"/>
                                        </p:tgtEl>
                                      </p:cBhvr>
                                      <p:to x="100000" y="100000"/>
                                    </p:animScale>
                                    <p:animScale>
                                      <p:cBhvr>
                                        <p:cTn id="29" dur="26">
                                          <p:stCondLst>
                                            <p:cond delay="1312"/>
                                          </p:stCondLst>
                                        </p:cTn>
                                        <p:tgtEl>
                                          <p:spTgt spid="11"/>
                                        </p:tgtEl>
                                      </p:cBhvr>
                                      <p:to x="100000" y="80000"/>
                                    </p:animScale>
                                    <p:animScale>
                                      <p:cBhvr>
                                        <p:cTn id="30" dur="166" decel="50000">
                                          <p:stCondLst>
                                            <p:cond delay="1338"/>
                                          </p:stCondLst>
                                        </p:cTn>
                                        <p:tgtEl>
                                          <p:spTgt spid="11"/>
                                        </p:tgtEl>
                                      </p:cBhvr>
                                      <p:to x="100000" y="100000"/>
                                    </p:animScale>
                                    <p:animScale>
                                      <p:cBhvr>
                                        <p:cTn id="31" dur="26">
                                          <p:stCondLst>
                                            <p:cond delay="1642"/>
                                          </p:stCondLst>
                                        </p:cTn>
                                        <p:tgtEl>
                                          <p:spTgt spid="11"/>
                                        </p:tgtEl>
                                      </p:cBhvr>
                                      <p:to x="100000" y="90000"/>
                                    </p:animScale>
                                    <p:animScale>
                                      <p:cBhvr>
                                        <p:cTn id="32" dur="166" decel="50000">
                                          <p:stCondLst>
                                            <p:cond delay="1668"/>
                                          </p:stCondLst>
                                        </p:cTn>
                                        <p:tgtEl>
                                          <p:spTgt spid="11"/>
                                        </p:tgtEl>
                                      </p:cBhvr>
                                      <p:to x="100000" y="100000"/>
                                    </p:animScale>
                                    <p:animScale>
                                      <p:cBhvr>
                                        <p:cTn id="33" dur="26">
                                          <p:stCondLst>
                                            <p:cond delay="1808"/>
                                          </p:stCondLst>
                                        </p:cTn>
                                        <p:tgtEl>
                                          <p:spTgt spid="11"/>
                                        </p:tgtEl>
                                      </p:cBhvr>
                                      <p:to x="100000" y="95000"/>
                                    </p:animScale>
                                    <p:animScale>
                                      <p:cBhvr>
                                        <p:cTn id="34"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107504" y="476672"/>
            <a:ext cx="8892480" cy="5976663"/>
          </a:xfrm>
          <a:prstGeom prst="rect">
            <a:avLst/>
          </a:prstGeom>
          <a:noFill/>
          <a:ln w="9525">
            <a:noFill/>
            <a:miter lim="800000"/>
            <a:headEnd/>
            <a:tailEnd/>
          </a:ln>
        </p:spPr>
      </p:pic>
      <p:sp>
        <p:nvSpPr>
          <p:cNvPr id="9" name="وسيلة شرح على شكل سحابة 8"/>
          <p:cNvSpPr/>
          <p:nvPr/>
        </p:nvSpPr>
        <p:spPr>
          <a:xfrm>
            <a:off x="251520" y="428604"/>
            <a:ext cx="4536504" cy="1416220"/>
          </a:xfrm>
          <a:prstGeom prst="cloudCallou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كيف تقارنين بين درجة مقياس </a:t>
            </a:r>
            <a:r>
              <a:rPr lang="ar-SA" sz="2800" b="1" dirty="0" err="1" smtClean="0">
                <a:solidFill>
                  <a:srgbClr val="C00000"/>
                </a:solidFill>
              </a:rPr>
              <a:t>ريختر</a:t>
            </a:r>
            <a:r>
              <a:rPr lang="ar-SA" sz="2800" b="1" dirty="0" smtClean="0">
                <a:solidFill>
                  <a:srgbClr val="C00000"/>
                </a:solidFill>
              </a:rPr>
              <a:t> لهزة عظمى وهزة </a:t>
            </a:r>
            <a:r>
              <a:rPr lang="ar-SA" sz="2800" b="1" dirty="0" err="1" smtClean="0">
                <a:solidFill>
                  <a:srgbClr val="C00000"/>
                </a:solidFill>
              </a:rPr>
              <a:t>خفيفة؟</a:t>
            </a:r>
            <a:endParaRPr lang="ar-SA" sz="2800" b="1" dirty="0">
              <a:solidFill>
                <a:srgbClr val="C00000"/>
              </a:solidFill>
            </a:endParaRPr>
          </a:p>
        </p:txBody>
      </p:sp>
      <p:sp>
        <p:nvSpPr>
          <p:cNvPr id="10" name="وسيلة شرح على شكل سحابة 9"/>
          <p:cNvSpPr/>
          <p:nvPr/>
        </p:nvSpPr>
        <p:spPr>
          <a:xfrm>
            <a:off x="323528" y="404664"/>
            <a:ext cx="4536504" cy="1416220"/>
          </a:xfrm>
          <a:prstGeom prst="cloudCallou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كم مرة تعادل الهزة العظمى من الهزة </a:t>
            </a:r>
            <a:r>
              <a:rPr lang="ar-SA" sz="2800" b="1" smtClean="0">
                <a:solidFill>
                  <a:srgbClr val="C00000"/>
                </a:solidFill>
              </a:rPr>
              <a:t>الخفيفة؟</a:t>
            </a:r>
            <a:endParaRPr lang="ar-SA" sz="2800" b="1" dirty="0">
              <a:solidFill>
                <a:srgbClr val="C00000"/>
              </a:solidFill>
            </a:endParaRPr>
          </a:p>
        </p:txBody>
      </p:sp>
      <p:sp>
        <p:nvSpPr>
          <p:cNvPr id="5" name="وسيلة شرح على شكل سحابة 4"/>
          <p:cNvSpPr/>
          <p:nvPr/>
        </p:nvSpPr>
        <p:spPr>
          <a:xfrm>
            <a:off x="323528" y="404664"/>
            <a:ext cx="4536504" cy="1416220"/>
          </a:xfrm>
          <a:prstGeom prst="cloudCallou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أين تظهر هزة شدتها نصف </a:t>
            </a:r>
            <a:r>
              <a:rPr lang="en-US" sz="2800" b="1" dirty="0" smtClean="0">
                <a:solidFill>
                  <a:srgbClr val="C00000"/>
                </a:solidFill>
              </a:rPr>
              <a:t>10</a:t>
            </a:r>
            <a:r>
              <a:rPr lang="en-US" sz="2800" b="1" baseline="30000" dirty="0" smtClean="0">
                <a:solidFill>
                  <a:srgbClr val="C00000"/>
                </a:solidFill>
              </a:rPr>
              <a:t>8</a:t>
            </a:r>
            <a:r>
              <a:rPr lang="en-US" sz="2800" b="1" dirty="0" smtClean="0">
                <a:solidFill>
                  <a:srgbClr val="C00000"/>
                </a:solidFill>
              </a:rPr>
              <a:t> </a:t>
            </a:r>
            <a:r>
              <a:rPr lang="ar-SA" sz="2800" b="1" dirty="0" smtClean="0">
                <a:solidFill>
                  <a:srgbClr val="C00000"/>
                </a:solidFill>
              </a:rPr>
              <a:t>في </a:t>
            </a:r>
            <a:r>
              <a:rPr lang="ar-SA" sz="2800" b="1" dirty="0" err="1" smtClean="0">
                <a:solidFill>
                  <a:srgbClr val="C00000"/>
                </a:solidFill>
              </a:rPr>
              <a:t>الجدول؟</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80">
                                          <p:stCondLst>
                                            <p:cond delay="0"/>
                                          </p:stCondLst>
                                        </p:cTn>
                                        <p:tgtEl>
                                          <p:spTgt spid="10"/>
                                        </p:tgtEl>
                                      </p:cBhvr>
                                    </p:animEffect>
                                    <p:anim calcmode="lin" valueType="num">
                                      <p:cBhvr>
                                        <p:cTn id="2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
                                        </p:tgtEl>
                                      </p:cBhvr>
                                      <p:to x="100000" y="60000"/>
                                    </p:animScale>
                                    <p:animScale>
                                      <p:cBhvr>
                                        <p:cTn id="32" dur="166" decel="50000">
                                          <p:stCondLst>
                                            <p:cond delay="676"/>
                                          </p:stCondLst>
                                        </p:cTn>
                                        <p:tgtEl>
                                          <p:spTgt spid="10"/>
                                        </p:tgtEl>
                                      </p:cBhvr>
                                      <p:to x="100000" y="100000"/>
                                    </p:animScale>
                                    <p:animScale>
                                      <p:cBhvr>
                                        <p:cTn id="33" dur="26">
                                          <p:stCondLst>
                                            <p:cond delay="1312"/>
                                          </p:stCondLst>
                                        </p:cTn>
                                        <p:tgtEl>
                                          <p:spTgt spid="10"/>
                                        </p:tgtEl>
                                      </p:cBhvr>
                                      <p:to x="100000" y="80000"/>
                                    </p:animScale>
                                    <p:animScale>
                                      <p:cBhvr>
                                        <p:cTn id="34" dur="166" decel="50000">
                                          <p:stCondLst>
                                            <p:cond delay="1338"/>
                                          </p:stCondLst>
                                        </p:cTn>
                                        <p:tgtEl>
                                          <p:spTgt spid="10"/>
                                        </p:tgtEl>
                                      </p:cBhvr>
                                      <p:to x="100000" y="100000"/>
                                    </p:animScale>
                                    <p:animScale>
                                      <p:cBhvr>
                                        <p:cTn id="35" dur="26">
                                          <p:stCondLst>
                                            <p:cond delay="1642"/>
                                          </p:stCondLst>
                                        </p:cTn>
                                        <p:tgtEl>
                                          <p:spTgt spid="10"/>
                                        </p:tgtEl>
                                      </p:cBhvr>
                                      <p:to x="100000" y="90000"/>
                                    </p:animScale>
                                    <p:animScale>
                                      <p:cBhvr>
                                        <p:cTn id="36" dur="166" decel="50000">
                                          <p:stCondLst>
                                            <p:cond delay="1668"/>
                                          </p:stCondLst>
                                        </p:cTn>
                                        <p:tgtEl>
                                          <p:spTgt spid="10"/>
                                        </p:tgtEl>
                                      </p:cBhvr>
                                      <p:to x="100000" y="100000"/>
                                    </p:animScale>
                                    <p:animScale>
                                      <p:cBhvr>
                                        <p:cTn id="37" dur="26">
                                          <p:stCondLst>
                                            <p:cond delay="1808"/>
                                          </p:stCondLst>
                                        </p:cTn>
                                        <p:tgtEl>
                                          <p:spTgt spid="10"/>
                                        </p:tgtEl>
                                      </p:cBhvr>
                                      <p:to x="100000" y="95000"/>
                                    </p:animScale>
                                    <p:animScale>
                                      <p:cBhvr>
                                        <p:cTn id="38" dur="166" decel="50000">
                                          <p:stCondLst>
                                            <p:cond delay="1834"/>
                                          </p:stCondLst>
                                        </p:cTn>
                                        <p:tgtEl>
                                          <p:spTgt spid="1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755576" y="116632"/>
            <a:ext cx="8280920" cy="2312839"/>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72008" y="908720"/>
            <a:ext cx="2195736" cy="1656184"/>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1907704" y="2492896"/>
            <a:ext cx="6912767" cy="1379017"/>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2771800" y="3861048"/>
            <a:ext cx="4898280" cy="881434"/>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a:stretch>
            <a:fillRect/>
          </a:stretch>
        </p:blipFill>
        <p:spPr bwMode="auto">
          <a:xfrm>
            <a:off x="7524328" y="4869160"/>
            <a:ext cx="1201664" cy="325218"/>
          </a:xfrm>
          <a:prstGeom prst="rect">
            <a:avLst/>
          </a:prstGeom>
          <a:noFill/>
          <a:ln w="9525">
            <a:noFill/>
            <a:miter lim="800000"/>
            <a:headEnd/>
            <a:tailEnd/>
          </a:ln>
        </p:spPr>
      </p:pic>
      <p:pic>
        <p:nvPicPr>
          <p:cNvPr id="1031" name="Picture 7"/>
          <p:cNvPicPr>
            <a:picLocks noChangeAspect="1" noChangeArrowheads="1"/>
          </p:cNvPicPr>
          <p:nvPr/>
        </p:nvPicPr>
        <p:blipFill>
          <a:blip r:embed="rId7" cstate="print"/>
          <a:srcRect/>
          <a:stretch>
            <a:fillRect/>
          </a:stretch>
        </p:blipFill>
        <p:spPr bwMode="auto">
          <a:xfrm>
            <a:off x="2699792" y="5229200"/>
            <a:ext cx="5416649" cy="93610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ppt_x</p:attrName>
                                        </p:attrNameLst>
                                      </p:cBhvr>
                                      <p:tavLst>
                                        <p:tav tm="0">
                                          <p:val>
                                            <p:strVal val="#ppt_x-.2"/>
                                          </p:val>
                                        </p:tav>
                                        <p:tav tm="100000">
                                          <p:val>
                                            <p:strVal val="#ppt_x"/>
                                          </p:val>
                                        </p:tav>
                                      </p:tavLst>
                                    </p:anim>
                                    <p:anim calcmode="lin" valueType="num">
                                      <p:cBhvr>
                                        <p:cTn id="8" dur="1000" fill="hold"/>
                                        <p:tgtEl>
                                          <p:spTgt spid="10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7"/>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028"/>
                                        </p:tgtEl>
                                        <p:attrNameLst>
                                          <p:attrName>style.visibility</p:attrName>
                                        </p:attrNameLst>
                                      </p:cBhvr>
                                      <p:to>
                                        <p:strVal val="visible"/>
                                      </p:to>
                                    </p:set>
                                    <p:anim calcmode="lin" valueType="num">
                                      <p:cBhvr>
                                        <p:cTn id="14" dur="1000" fill="hold"/>
                                        <p:tgtEl>
                                          <p:spTgt spid="1028"/>
                                        </p:tgtEl>
                                        <p:attrNameLst>
                                          <p:attrName>ppt_x</p:attrName>
                                        </p:attrNameLst>
                                      </p:cBhvr>
                                      <p:tavLst>
                                        <p:tav tm="0">
                                          <p:val>
                                            <p:strVal val="#ppt_x-.2"/>
                                          </p:val>
                                        </p:tav>
                                        <p:tav tm="100000">
                                          <p:val>
                                            <p:strVal val="#ppt_x"/>
                                          </p:val>
                                        </p:tav>
                                      </p:tavLst>
                                    </p:anim>
                                    <p:anim calcmode="lin" valueType="num">
                                      <p:cBhvr>
                                        <p:cTn id="15"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28"/>
                                        </p:tgtEl>
                                      </p:cBhvr>
                                    </p:animEffect>
                                  </p:childTnLst>
                                </p:cTn>
                              </p:par>
                              <p:par>
                                <p:cTn id="17" presetID="29" presetClass="entr" presetSubtype="0" fill="hold" nodeType="withEffect">
                                  <p:stCondLst>
                                    <p:cond delay="0"/>
                                  </p:stCondLst>
                                  <p:childTnLst>
                                    <p:set>
                                      <p:cBhvr>
                                        <p:cTn id="18" dur="1" fill="hold">
                                          <p:stCondLst>
                                            <p:cond delay="0"/>
                                          </p:stCondLst>
                                        </p:cTn>
                                        <p:tgtEl>
                                          <p:spTgt spid="1030"/>
                                        </p:tgtEl>
                                        <p:attrNameLst>
                                          <p:attrName>style.visibility</p:attrName>
                                        </p:attrNameLst>
                                      </p:cBhvr>
                                      <p:to>
                                        <p:strVal val="visible"/>
                                      </p:to>
                                    </p:set>
                                    <p:anim calcmode="lin" valueType="num">
                                      <p:cBhvr>
                                        <p:cTn id="19" dur="1000" fill="hold"/>
                                        <p:tgtEl>
                                          <p:spTgt spid="1030"/>
                                        </p:tgtEl>
                                        <p:attrNameLst>
                                          <p:attrName>ppt_x</p:attrName>
                                        </p:attrNameLst>
                                      </p:cBhvr>
                                      <p:tavLst>
                                        <p:tav tm="0">
                                          <p:val>
                                            <p:strVal val="#ppt_x-.2"/>
                                          </p:val>
                                        </p:tav>
                                        <p:tav tm="100000">
                                          <p:val>
                                            <p:strVal val="#ppt_x"/>
                                          </p:val>
                                        </p:tav>
                                      </p:tavLst>
                                    </p:anim>
                                    <p:anim calcmode="lin" valueType="num">
                                      <p:cBhvr>
                                        <p:cTn id="20" dur="1000" fill="hold"/>
                                        <p:tgtEl>
                                          <p:spTgt spid="103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30"/>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1029"/>
                                        </p:tgtEl>
                                        <p:attrNameLst>
                                          <p:attrName>style.visibility</p:attrName>
                                        </p:attrNameLst>
                                      </p:cBhvr>
                                      <p:to>
                                        <p:strVal val="visible"/>
                                      </p:to>
                                    </p:set>
                                    <p:anim calcmode="lin" valueType="num">
                                      <p:cBhvr>
                                        <p:cTn id="26" dur="1000" fill="hold"/>
                                        <p:tgtEl>
                                          <p:spTgt spid="1029"/>
                                        </p:tgtEl>
                                        <p:attrNameLst>
                                          <p:attrName>ppt_x</p:attrName>
                                        </p:attrNameLst>
                                      </p:cBhvr>
                                      <p:tavLst>
                                        <p:tav tm="0">
                                          <p:val>
                                            <p:strVal val="#ppt_x-.2"/>
                                          </p:val>
                                        </p:tav>
                                        <p:tav tm="100000">
                                          <p:val>
                                            <p:strVal val="#ppt_x"/>
                                          </p:val>
                                        </p:tav>
                                      </p:tavLst>
                                    </p:anim>
                                    <p:anim calcmode="lin" valueType="num">
                                      <p:cBhvr>
                                        <p:cTn id="27" dur="1000" fill="hold"/>
                                        <p:tgtEl>
                                          <p:spTgt spid="1029"/>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029"/>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1031"/>
                                        </p:tgtEl>
                                        <p:attrNameLst>
                                          <p:attrName>style.visibility</p:attrName>
                                        </p:attrNameLst>
                                      </p:cBhvr>
                                      <p:to>
                                        <p:strVal val="visible"/>
                                      </p:to>
                                    </p:set>
                                    <p:anim calcmode="lin" valueType="num">
                                      <p:cBhvr>
                                        <p:cTn id="33" dur="1000" fill="hold"/>
                                        <p:tgtEl>
                                          <p:spTgt spid="1031"/>
                                        </p:tgtEl>
                                        <p:attrNameLst>
                                          <p:attrName>ppt_x</p:attrName>
                                        </p:attrNameLst>
                                      </p:cBhvr>
                                      <p:tavLst>
                                        <p:tav tm="0">
                                          <p:val>
                                            <p:strVal val="#ppt_x-.2"/>
                                          </p:val>
                                        </p:tav>
                                        <p:tav tm="100000">
                                          <p:val>
                                            <p:strVal val="#ppt_x"/>
                                          </p:val>
                                        </p:tav>
                                      </p:tavLst>
                                    </p:anim>
                                    <p:anim calcmode="lin" valueType="num">
                                      <p:cBhvr>
                                        <p:cTn id="34" dur="1000" fill="hold"/>
                                        <p:tgtEl>
                                          <p:spTgt spid="1031"/>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357166"/>
            <a:ext cx="7981946" cy="3071834"/>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a:stretch>
            <a:fillRect/>
          </a:stretch>
        </p:blipFill>
        <p:spPr bwMode="auto">
          <a:xfrm>
            <a:off x="6143636" y="1785926"/>
            <a:ext cx="2695586" cy="465774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000100" y="142852"/>
            <a:ext cx="6858048" cy="18573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dirty="0" smtClean="0">
                <a:solidFill>
                  <a:schemeClr val="tx1"/>
                </a:solidFill>
                <a:cs typeface="AL-Majd"/>
              </a:rPr>
              <a:t>{</a:t>
            </a:r>
            <a:r>
              <a:rPr lang="ar-SA" sz="3200" dirty="0" smtClean="0">
                <a:solidFill>
                  <a:schemeClr val="tx1"/>
                </a:solidFill>
              </a:rPr>
              <a:t>وَيُسَبِّحُ الرَّعْدُ بِحَمْدِهِ وَالْمَلائِكَةُ مِنْ خِيفَتِهِ وَيُرْسِلُ الصَّوَاعِقَ فَيُصِيبُ </a:t>
            </a:r>
            <a:r>
              <a:rPr lang="ar-SA" sz="3200" dirty="0" err="1" smtClean="0">
                <a:solidFill>
                  <a:schemeClr val="tx1"/>
                </a:solidFill>
              </a:rPr>
              <a:t>بِهَا</a:t>
            </a:r>
            <a:r>
              <a:rPr lang="ar-SA" sz="3200" dirty="0" smtClean="0">
                <a:solidFill>
                  <a:schemeClr val="tx1"/>
                </a:solidFill>
              </a:rPr>
              <a:t> مَن يَشَاء وَهُمْ يُجَادِلُونَ فِي اللَّهِ وَهُوَ شَدِيدُ الْمِحَالِ</a:t>
            </a:r>
            <a:r>
              <a:rPr lang="ar-SA" sz="3200" dirty="0" smtClean="0">
                <a:solidFill>
                  <a:schemeClr val="tx1"/>
                </a:solidFill>
                <a:cs typeface="AL-Majd"/>
              </a:rPr>
              <a:t>}</a:t>
            </a:r>
            <a:endParaRPr lang="ar-SA" sz="3200" dirty="0">
              <a:solidFill>
                <a:schemeClr val="tx1"/>
              </a:solidFill>
            </a:endParaRPr>
          </a:p>
        </p:txBody>
      </p:sp>
      <p:sp>
        <p:nvSpPr>
          <p:cNvPr id="3" name="مستطيل مستدير الزوايا 2"/>
          <p:cNvSpPr/>
          <p:nvPr/>
        </p:nvSpPr>
        <p:spPr>
          <a:xfrm>
            <a:off x="4643438" y="2143116"/>
            <a:ext cx="4143404" cy="45720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الرعد: هو تأثير جانبي للطاقة الهائلة التي تنبعث نتيجة للتفريغ الكهربائي بين السحب الرعدية ذات الشحنات المختلفة حيث يسخن الهواء الذي تمر خلاله الشحنات الكهربائية فجأة في جزء صغير من الثانية إلى درجة تصل (10) آلاف درجة مئوية، فالتمدد الفجائي للهواء وما يليه من تقلص يحدث </a:t>
            </a:r>
            <a:r>
              <a:rPr lang="ar-SA" sz="2400" b="1" dirty="0" err="1" smtClean="0">
                <a:solidFill>
                  <a:schemeClr val="tx1"/>
                </a:solidFill>
              </a:rPr>
              <a:t>الدوي</a:t>
            </a:r>
            <a:r>
              <a:rPr lang="ar-SA" sz="2400" b="1" dirty="0" smtClean="0">
                <a:solidFill>
                  <a:schemeClr val="tx1"/>
                </a:solidFill>
              </a:rPr>
              <a:t> العالي الذي يسمى (الرعد).</a:t>
            </a:r>
          </a:p>
          <a:p>
            <a:pPr algn="ctr"/>
            <a:endParaRPr lang="ar-SA" sz="2400" b="1" dirty="0">
              <a:solidFill>
                <a:schemeClr val="tx1"/>
              </a:solidFill>
            </a:endParaRPr>
          </a:p>
        </p:txBody>
      </p:sp>
      <p:pic>
        <p:nvPicPr>
          <p:cNvPr id="4" name="Picture 6" descr="okcltg-2sdfsd"/>
          <p:cNvPicPr>
            <a:picLocks noChangeAspect="1" noChangeArrowheads="1"/>
          </p:cNvPicPr>
          <p:nvPr/>
        </p:nvPicPr>
        <p:blipFill>
          <a:blip r:embed="rId4"/>
          <a:srcRect/>
          <a:stretch>
            <a:fillRect/>
          </a:stretch>
        </p:blipFill>
        <p:spPr bwMode="auto">
          <a:xfrm>
            <a:off x="0" y="2033588"/>
            <a:ext cx="4416425" cy="4824412"/>
          </a:xfrm>
          <a:prstGeom prst="rect">
            <a:avLst/>
          </a:prstGeom>
          <a:noFill/>
          <a:ln w="28575">
            <a:solidFill>
              <a:srgbClr val="00FF00"/>
            </a:solidFill>
            <a:miter lim="800000"/>
            <a:headEnd/>
            <a:tailEnd/>
          </a:ln>
        </p:spPr>
      </p:pic>
      <p:pic>
        <p:nvPicPr>
          <p:cNvPr id="5" name="بسم الله.wav">
            <a:hlinkClick r:id="" action="ppaction://media"/>
          </p:cNvPr>
          <p:cNvPicPr>
            <a:picLocks noRot="1" noChangeAspect="1"/>
          </p:cNvPicPr>
          <p:nvPr>
            <a:audioFile r:link="rId1"/>
          </p:nvPr>
        </p:nvPicPr>
        <p:blipFill>
          <a:blip r:embed="rId5"/>
          <a:stretch>
            <a:fillRect/>
          </a:stretch>
        </p:blipFill>
        <p:spPr>
          <a:xfrm>
            <a:off x="4419600" y="3276600"/>
            <a:ext cx="304800" cy="304800"/>
          </a:xfrm>
          <a:prstGeom prst="rect">
            <a:avLst/>
          </a:prstGeom>
        </p:spPr>
      </p:pic>
      <p:pic>
        <p:nvPicPr>
          <p:cNvPr id="6" name="الرعـد 00_04_39-00_05_12.mp3">
            <a:hlinkClick r:id="" action="ppaction://media"/>
          </p:cNvPr>
          <p:cNvPicPr>
            <a:picLocks noRot="1" noChangeAspect="1"/>
          </p:cNvPicPr>
          <p:nvPr>
            <a:audioFile r:link="rId2"/>
          </p:nvPr>
        </p:nvPicPr>
        <p:blipFill>
          <a:blip r:embed="rId5"/>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035"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3524" fill="hold"/>
                                        <p:tgtEl>
                                          <p:spTgt spid="6"/>
                                        </p:tgtEl>
                                      </p:cBhvr>
                                    </p:cmd>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showWhenStopped="0">
                <p:cTn id="24"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285728"/>
            <a:ext cx="8786842" cy="2314586"/>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4643438" y="2714620"/>
            <a:ext cx="4100531" cy="571504"/>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4786314" y="3357562"/>
            <a:ext cx="3786214" cy="642942"/>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5000628" y="4071942"/>
            <a:ext cx="3667125" cy="547690"/>
          </a:xfrm>
          <a:prstGeom prst="rect">
            <a:avLst/>
          </a:prstGeom>
          <a:noFill/>
          <a:ln w="9525">
            <a:noFill/>
            <a:miter lim="800000"/>
            <a:headEnd/>
            <a:tailEnd/>
          </a:ln>
          <a:effectLst/>
        </p:spPr>
      </p:pic>
      <p:pic>
        <p:nvPicPr>
          <p:cNvPr id="3078" name="Picture 6"/>
          <p:cNvPicPr>
            <a:picLocks noChangeAspect="1" noChangeArrowheads="1"/>
          </p:cNvPicPr>
          <p:nvPr/>
        </p:nvPicPr>
        <p:blipFill>
          <a:blip r:embed="rId6"/>
          <a:srcRect/>
          <a:stretch>
            <a:fillRect/>
          </a:stretch>
        </p:blipFill>
        <p:spPr bwMode="auto">
          <a:xfrm>
            <a:off x="5048275" y="4643446"/>
            <a:ext cx="3524253" cy="561976"/>
          </a:xfrm>
          <a:prstGeom prst="rect">
            <a:avLst/>
          </a:prstGeom>
          <a:noFill/>
          <a:ln w="9525">
            <a:noFill/>
            <a:miter lim="800000"/>
            <a:headEnd/>
            <a:tailEnd/>
          </a:ln>
          <a:effectLst/>
        </p:spPr>
      </p:pic>
      <p:pic>
        <p:nvPicPr>
          <p:cNvPr id="3079" name="Picture 7"/>
          <p:cNvPicPr>
            <a:picLocks noChangeAspect="1" noChangeArrowheads="1"/>
          </p:cNvPicPr>
          <p:nvPr/>
        </p:nvPicPr>
        <p:blipFill>
          <a:blip r:embed="rId7"/>
          <a:srcRect/>
          <a:stretch>
            <a:fillRect/>
          </a:stretch>
        </p:blipFill>
        <p:spPr bwMode="auto">
          <a:xfrm>
            <a:off x="5072066" y="5143512"/>
            <a:ext cx="3505214" cy="628653"/>
          </a:xfrm>
          <a:prstGeom prst="rect">
            <a:avLst/>
          </a:prstGeom>
          <a:noFill/>
          <a:ln w="9525">
            <a:noFill/>
            <a:miter lim="800000"/>
            <a:headEnd/>
            <a:tailEnd/>
          </a:ln>
          <a:effectLst/>
        </p:spPr>
      </p:pic>
      <p:pic>
        <p:nvPicPr>
          <p:cNvPr id="3080" name="Picture 8"/>
          <p:cNvPicPr>
            <a:picLocks noChangeAspect="1" noChangeArrowheads="1"/>
          </p:cNvPicPr>
          <p:nvPr/>
        </p:nvPicPr>
        <p:blipFill>
          <a:blip r:embed="rId8"/>
          <a:srcRect/>
          <a:stretch>
            <a:fillRect/>
          </a:stretch>
        </p:blipFill>
        <p:spPr bwMode="auto">
          <a:xfrm>
            <a:off x="2285984" y="5781693"/>
            <a:ext cx="6353180" cy="576265"/>
          </a:xfrm>
          <a:prstGeom prst="rect">
            <a:avLst/>
          </a:prstGeom>
          <a:noFill/>
          <a:ln w="9525">
            <a:noFill/>
            <a:miter lim="800000"/>
            <a:headEnd/>
            <a:tailEnd/>
          </a:ln>
          <a:effectLst/>
        </p:spPr>
      </p:pic>
      <p:pic>
        <p:nvPicPr>
          <p:cNvPr id="3081" name="Picture 9"/>
          <p:cNvPicPr>
            <a:picLocks noChangeAspect="1" noChangeArrowheads="1"/>
          </p:cNvPicPr>
          <p:nvPr/>
        </p:nvPicPr>
        <p:blipFill>
          <a:blip r:embed="rId9"/>
          <a:srcRect/>
          <a:stretch>
            <a:fillRect/>
          </a:stretch>
        </p:blipFill>
        <p:spPr bwMode="auto">
          <a:xfrm>
            <a:off x="285720" y="500042"/>
            <a:ext cx="2928958" cy="607223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id="10" dur="1000" fill="hold"/>
                                        <p:tgtEl>
                                          <p:spTgt spid="307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p:cTn id="19" dur="500" decel="50000" fill="hold">
                                          <p:stCondLst>
                                            <p:cond delay="0"/>
                                          </p:stCondLst>
                                        </p:cTn>
                                        <p:tgtEl>
                                          <p:spTgt spid="307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7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76"/>
                                        </p:tgtEl>
                                        <p:attrNameLst>
                                          <p:attrName>ppt_w</p:attrName>
                                        </p:attrNameLst>
                                      </p:cBhvr>
                                      <p:tavLst>
                                        <p:tav tm="0">
                                          <p:val>
                                            <p:strVal val="#ppt_w*.05"/>
                                          </p:val>
                                        </p:tav>
                                        <p:tav tm="100000">
                                          <p:val>
                                            <p:strVal val="#ppt_w"/>
                                          </p:val>
                                        </p:tav>
                                      </p:tavLst>
                                    </p:anim>
                                    <p:anim calcmode="lin" valueType="num">
                                      <p:cBhvr>
                                        <p:cTn id="22" dur="1000" fill="hold"/>
                                        <p:tgtEl>
                                          <p:spTgt spid="307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7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7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7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7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3077"/>
                                        </p:tgtEl>
                                        <p:attrNameLst>
                                          <p:attrName>style.visibility</p:attrName>
                                        </p:attrNameLst>
                                      </p:cBhvr>
                                      <p:to>
                                        <p:strVal val="visible"/>
                                      </p:to>
                                    </p:set>
                                    <p:anim calcmode="lin" valueType="num">
                                      <p:cBhvr>
                                        <p:cTn id="31" dur="500" decel="50000" fill="hold">
                                          <p:stCondLst>
                                            <p:cond delay="0"/>
                                          </p:stCondLst>
                                        </p:cTn>
                                        <p:tgtEl>
                                          <p:spTgt spid="3077"/>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077"/>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077"/>
                                        </p:tgtEl>
                                        <p:attrNameLst>
                                          <p:attrName>ppt_w</p:attrName>
                                        </p:attrNameLst>
                                      </p:cBhvr>
                                      <p:tavLst>
                                        <p:tav tm="0">
                                          <p:val>
                                            <p:strVal val="#ppt_w*.05"/>
                                          </p:val>
                                        </p:tav>
                                        <p:tav tm="100000">
                                          <p:val>
                                            <p:strVal val="#ppt_w"/>
                                          </p:val>
                                        </p:tav>
                                      </p:tavLst>
                                    </p:anim>
                                    <p:anim calcmode="lin" valueType="num">
                                      <p:cBhvr>
                                        <p:cTn id="34" dur="1000" fill="hold"/>
                                        <p:tgtEl>
                                          <p:spTgt spid="3077"/>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077"/>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077"/>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077"/>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077"/>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3078"/>
                                        </p:tgtEl>
                                        <p:attrNameLst>
                                          <p:attrName>style.visibility</p:attrName>
                                        </p:attrNameLst>
                                      </p:cBhvr>
                                      <p:to>
                                        <p:strVal val="visible"/>
                                      </p:to>
                                    </p:set>
                                    <p:anim calcmode="lin" valueType="num">
                                      <p:cBhvr>
                                        <p:cTn id="43" dur="500" decel="50000" fill="hold">
                                          <p:stCondLst>
                                            <p:cond delay="0"/>
                                          </p:stCondLst>
                                        </p:cTn>
                                        <p:tgtEl>
                                          <p:spTgt spid="3078"/>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078"/>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078"/>
                                        </p:tgtEl>
                                        <p:attrNameLst>
                                          <p:attrName>ppt_w</p:attrName>
                                        </p:attrNameLst>
                                      </p:cBhvr>
                                      <p:tavLst>
                                        <p:tav tm="0">
                                          <p:val>
                                            <p:strVal val="#ppt_w*.05"/>
                                          </p:val>
                                        </p:tav>
                                        <p:tav tm="100000">
                                          <p:val>
                                            <p:strVal val="#ppt_w"/>
                                          </p:val>
                                        </p:tav>
                                      </p:tavLst>
                                    </p:anim>
                                    <p:anim calcmode="lin" valueType="num">
                                      <p:cBhvr>
                                        <p:cTn id="46" dur="1000" fill="hold"/>
                                        <p:tgtEl>
                                          <p:spTgt spid="3078"/>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078"/>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078"/>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078"/>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078"/>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3079"/>
                                        </p:tgtEl>
                                        <p:attrNameLst>
                                          <p:attrName>style.visibility</p:attrName>
                                        </p:attrNameLst>
                                      </p:cBhvr>
                                      <p:to>
                                        <p:strVal val="visible"/>
                                      </p:to>
                                    </p:set>
                                    <p:anim calcmode="lin" valueType="num">
                                      <p:cBhvr>
                                        <p:cTn id="55" dur="500" decel="50000" fill="hold">
                                          <p:stCondLst>
                                            <p:cond delay="0"/>
                                          </p:stCondLst>
                                        </p:cTn>
                                        <p:tgtEl>
                                          <p:spTgt spid="307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07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079"/>
                                        </p:tgtEl>
                                        <p:attrNameLst>
                                          <p:attrName>ppt_w</p:attrName>
                                        </p:attrNameLst>
                                      </p:cBhvr>
                                      <p:tavLst>
                                        <p:tav tm="0">
                                          <p:val>
                                            <p:strVal val="#ppt_w*.05"/>
                                          </p:val>
                                        </p:tav>
                                        <p:tav tm="100000">
                                          <p:val>
                                            <p:strVal val="#ppt_w"/>
                                          </p:val>
                                        </p:tav>
                                      </p:tavLst>
                                    </p:anim>
                                    <p:anim calcmode="lin" valueType="num">
                                      <p:cBhvr>
                                        <p:cTn id="58" dur="1000" fill="hold"/>
                                        <p:tgtEl>
                                          <p:spTgt spid="307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07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07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07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079"/>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3080"/>
                                        </p:tgtEl>
                                        <p:attrNameLst>
                                          <p:attrName>style.visibility</p:attrName>
                                        </p:attrNameLst>
                                      </p:cBhvr>
                                      <p:to>
                                        <p:strVal val="visible"/>
                                      </p:to>
                                    </p:set>
                                    <p:anim calcmode="lin" valueType="num">
                                      <p:cBhvr>
                                        <p:cTn id="67" dur="500" decel="50000" fill="hold">
                                          <p:stCondLst>
                                            <p:cond delay="0"/>
                                          </p:stCondLst>
                                        </p:cTn>
                                        <p:tgtEl>
                                          <p:spTgt spid="3080"/>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3080"/>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3080"/>
                                        </p:tgtEl>
                                        <p:attrNameLst>
                                          <p:attrName>ppt_w</p:attrName>
                                        </p:attrNameLst>
                                      </p:cBhvr>
                                      <p:tavLst>
                                        <p:tav tm="0">
                                          <p:val>
                                            <p:strVal val="#ppt_w*.05"/>
                                          </p:val>
                                        </p:tav>
                                        <p:tav tm="100000">
                                          <p:val>
                                            <p:strVal val="#ppt_w"/>
                                          </p:val>
                                        </p:tav>
                                      </p:tavLst>
                                    </p:anim>
                                    <p:anim calcmode="lin" valueType="num">
                                      <p:cBhvr>
                                        <p:cTn id="70" dur="1000" fill="hold"/>
                                        <p:tgtEl>
                                          <p:spTgt spid="3080"/>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3080"/>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3080"/>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3080"/>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3080"/>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nodeType="clickEffect">
                                  <p:stCondLst>
                                    <p:cond delay="0"/>
                                  </p:stCondLst>
                                  <p:childTnLst>
                                    <p:set>
                                      <p:cBhvr>
                                        <p:cTn id="78" dur="1" fill="hold">
                                          <p:stCondLst>
                                            <p:cond delay="0"/>
                                          </p:stCondLst>
                                        </p:cTn>
                                        <p:tgtEl>
                                          <p:spTgt spid="3081"/>
                                        </p:tgtEl>
                                        <p:attrNameLst>
                                          <p:attrName>style.visibility</p:attrName>
                                        </p:attrNameLst>
                                      </p:cBhvr>
                                      <p:to>
                                        <p:strVal val="visible"/>
                                      </p:to>
                                    </p:set>
                                    <p:anim calcmode="lin" valueType="num">
                                      <p:cBhvr>
                                        <p:cTn id="79" dur="500" decel="50000" fill="hold">
                                          <p:stCondLst>
                                            <p:cond delay="0"/>
                                          </p:stCondLst>
                                        </p:cTn>
                                        <p:tgtEl>
                                          <p:spTgt spid="3081"/>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3081"/>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3081"/>
                                        </p:tgtEl>
                                        <p:attrNameLst>
                                          <p:attrName>ppt_w</p:attrName>
                                        </p:attrNameLst>
                                      </p:cBhvr>
                                      <p:tavLst>
                                        <p:tav tm="0">
                                          <p:val>
                                            <p:strVal val="#ppt_w*.05"/>
                                          </p:val>
                                        </p:tav>
                                        <p:tav tm="100000">
                                          <p:val>
                                            <p:strVal val="#ppt_w"/>
                                          </p:val>
                                        </p:tav>
                                      </p:tavLst>
                                    </p:anim>
                                    <p:anim calcmode="lin" valueType="num">
                                      <p:cBhvr>
                                        <p:cTn id="82" dur="1000" fill="hold"/>
                                        <p:tgtEl>
                                          <p:spTgt spid="3081"/>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3081"/>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3081"/>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3081"/>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714348" y="571480"/>
            <a:ext cx="7872442" cy="23574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928662" y="0"/>
            <a:ext cx="7639050" cy="828679"/>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285720" y="1000108"/>
            <a:ext cx="8429684" cy="1271594"/>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4357686" y="2285992"/>
            <a:ext cx="4472007" cy="566740"/>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a:srcRect/>
          <a:stretch>
            <a:fillRect/>
          </a:stretch>
        </p:blipFill>
        <p:spPr bwMode="auto">
          <a:xfrm>
            <a:off x="4357686" y="3000372"/>
            <a:ext cx="4481530" cy="614365"/>
          </a:xfrm>
          <a:prstGeom prst="rect">
            <a:avLst/>
          </a:prstGeom>
          <a:noFill/>
          <a:ln w="9525">
            <a:noFill/>
            <a:miter lim="800000"/>
            <a:headEnd/>
            <a:tailEnd/>
          </a:ln>
          <a:effectLst/>
        </p:spPr>
      </p:pic>
      <p:pic>
        <p:nvPicPr>
          <p:cNvPr id="5126" name="Picture 6"/>
          <p:cNvPicPr>
            <a:picLocks noChangeAspect="1" noChangeArrowheads="1"/>
          </p:cNvPicPr>
          <p:nvPr/>
        </p:nvPicPr>
        <p:blipFill>
          <a:blip r:embed="rId6"/>
          <a:srcRect/>
          <a:stretch>
            <a:fillRect/>
          </a:stretch>
        </p:blipFill>
        <p:spPr bwMode="auto">
          <a:xfrm>
            <a:off x="4652986" y="3714752"/>
            <a:ext cx="3990980" cy="500065"/>
          </a:xfrm>
          <a:prstGeom prst="rect">
            <a:avLst/>
          </a:prstGeom>
          <a:noFill/>
          <a:ln w="9525">
            <a:noFill/>
            <a:miter lim="800000"/>
            <a:headEnd/>
            <a:tailEnd/>
          </a:ln>
          <a:effectLst/>
        </p:spPr>
      </p:pic>
      <p:pic>
        <p:nvPicPr>
          <p:cNvPr id="5127" name="Picture 7"/>
          <p:cNvPicPr>
            <a:picLocks noChangeAspect="1" noChangeArrowheads="1"/>
          </p:cNvPicPr>
          <p:nvPr/>
        </p:nvPicPr>
        <p:blipFill>
          <a:blip r:embed="rId7"/>
          <a:srcRect/>
          <a:stretch>
            <a:fillRect/>
          </a:stretch>
        </p:blipFill>
        <p:spPr bwMode="auto">
          <a:xfrm>
            <a:off x="4000496" y="4429132"/>
            <a:ext cx="4757745" cy="785818"/>
          </a:xfrm>
          <a:prstGeom prst="rect">
            <a:avLst/>
          </a:prstGeom>
          <a:noFill/>
          <a:ln w="9525">
            <a:noFill/>
            <a:miter lim="800000"/>
            <a:headEnd/>
            <a:tailEnd/>
          </a:ln>
          <a:effectLst/>
        </p:spPr>
      </p:pic>
      <p:pic>
        <p:nvPicPr>
          <p:cNvPr id="5128" name="Picture 8"/>
          <p:cNvPicPr>
            <a:picLocks noChangeAspect="1" noChangeArrowheads="1"/>
          </p:cNvPicPr>
          <p:nvPr/>
        </p:nvPicPr>
        <p:blipFill>
          <a:blip r:embed="rId8"/>
          <a:srcRect/>
          <a:stretch>
            <a:fillRect/>
          </a:stretch>
        </p:blipFill>
        <p:spPr bwMode="auto">
          <a:xfrm>
            <a:off x="4433909" y="5357826"/>
            <a:ext cx="4352933" cy="5000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250</TotalTime>
  <Words>111</Words>
  <Application>Microsoft Office PowerPoint</Application>
  <PresentationFormat>عرض على الشاشة (3:4)‏</PresentationFormat>
  <Paragraphs>6</Paragraphs>
  <Slides>16</Slides>
  <Notes>0</Notes>
  <HiddenSlides>0</HiddenSlides>
  <MMClips>2</MMClips>
  <ScaleCrop>false</ScaleCrop>
  <HeadingPairs>
    <vt:vector size="4" baseType="variant">
      <vt:variant>
        <vt:lpstr>سمة</vt:lpstr>
      </vt:variant>
      <vt:variant>
        <vt:i4>1</vt:i4>
      </vt:variant>
      <vt:variant>
        <vt:lpstr>عناوين الشرائح</vt:lpstr>
      </vt:variant>
      <vt:variant>
        <vt:i4>16</vt:i4>
      </vt:variant>
    </vt:vector>
  </HeadingPairs>
  <TitlesOfParts>
    <vt:vector size="17"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vector>
  </TitlesOfParts>
  <Company>eMachines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Valued eMachines Customer</dc:creator>
  <cp:lastModifiedBy>TOSHIBA</cp:lastModifiedBy>
  <cp:revision>6</cp:revision>
  <dcterms:created xsi:type="dcterms:W3CDTF">2012-11-06T09:39:32Z</dcterms:created>
  <dcterms:modified xsi:type="dcterms:W3CDTF">2012-11-11T19:15:30Z</dcterms:modified>
</cp:coreProperties>
</file>