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50" d="100"/>
          <a:sy n="50" d="100"/>
        </p:scale>
        <p:origin x="-528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9CBA2-85A3-4789-86DE-B8B80214431C}" type="datetimeFigureOut">
              <a:rPr lang="ar-SA" smtClean="0"/>
              <a:t>20/12/1433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A9FB1-EE12-4464-AF02-282AEC38B7C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9CBA2-85A3-4789-86DE-B8B80214431C}" type="datetimeFigureOut">
              <a:rPr lang="ar-SA" smtClean="0"/>
              <a:t>20/12/1433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A9FB1-EE12-4464-AF02-282AEC38B7C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9CBA2-85A3-4789-86DE-B8B80214431C}" type="datetimeFigureOut">
              <a:rPr lang="ar-SA" smtClean="0"/>
              <a:t>20/12/1433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A9FB1-EE12-4464-AF02-282AEC38B7C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9CBA2-85A3-4789-86DE-B8B80214431C}" type="datetimeFigureOut">
              <a:rPr lang="ar-SA" smtClean="0"/>
              <a:t>20/12/1433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A9FB1-EE12-4464-AF02-282AEC38B7C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9CBA2-85A3-4789-86DE-B8B80214431C}" type="datetimeFigureOut">
              <a:rPr lang="ar-SA" smtClean="0"/>
              <a:t>20/12/1433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A9FB1-EE12-4464-AF02-282AEC38B7C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9CBA2-85A3-4789-86DE-B8B80214431C}" type="datetimeFigureOut">
              <a:rPr lang="ar-SA" smtClean="0"/>
              <a:t>20/12/1433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A9FB1-EE12-4464-AF02-282AEC38B7C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9CBA2-85A3-4789-86DE-B8B80214431C}" type="datetimeFigureOut">
              <a:rPr lang="ar-SA" smtClean="0"/>
              <a:t>20/12/1433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A9FB1-EE12-4464-AF02-282AEC38B7C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9CBA2-85A3-4789-86DE-B8B80214431C}" type="datetimeFigureOut">
              <a:rPr lang="ar-SA" smtClean="0"/>
              <a:t>20/12/1433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A9FB1-EE12-4464-AF02-282AEC38B7C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9CBA2-85A3-4789-86DE-B8B80214431C}" type="datetimeFigureOut">
              <a:rPr lang="ar-SA" smtClean="0"/>
              <a:t>20/12/1433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A9FB1-EE12-4464-AF02-282AEC38B7C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9CBA2-85A3-4789-86DE-B8B80214431C}" type="datetimeFigureOut">
              <a:rPr lang="ar-SA" smtClean="0"/>
              <a:t>20/12/1433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A9FB1-EE12-4464-AF02-282AEC38B7C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9CBA2-85A3-4789-86DE-B8B80214431C}" type="datetimeFigureOut">
              <a:rPr lang="ar-SA" smtClean="0"/>
              <a:t>20/12/1433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A9FB1-EE12-4464-AF02-282AEC38B7C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9CBA2-85A3-4789-86DE-B8B80214431C}" type="datetimeFigureOut">
              <a:rPr lang="ar-SA" smtClean="0"/>
              <a:t>20/12/1433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A9FB1-EE12-4464-AF02-282AEC38B7C1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764704"/>
            <a:ext cx="1642095" cy="804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420888"/>
            <a:ext cx="5760640" cy="1384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432"/>
            <a:ext cx="9144000" cy="113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874846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3441" y="2780928"/>
            <a:ext cx="572903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3356992"/>
            <a:ext cx="7056784" cy="57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2" y="4077072"/>
            <a:ext cx="752432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4797152"/>
            <a:ext cx="259228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5432078"/>
            <a:ext cx="8356773" cy="661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15616" y="6008142"/>
            <a:ext cx="7884368" cy="589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8280919" cy="179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988840"/>
            <a:ext cx="8748463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852936"/>
            <a:ext cx="7632848" cy="862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573016"/>
            <a:ext cx="777686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7843" y="4437112"/>
            <a:ext cx="3956645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013176"/>
            <a:ext cx="9144000" cy="517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5589240"/>
            <a:ext cx="7520111" cy="57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6137870"/>
            <a:ext cx="7776864" cy="603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14400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603" y="980728"/>
            <a:ext cx="599981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صورة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332656"/>
            <a:ext cx="1656184" cy="7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صورة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556792"/>
            <a:ext cx="163999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صورة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556793"/>
            <a:ext cx="1656184" cy="7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صورة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6504" y="1124744"/>
            <a:ext cx="7767944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صورة 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2492896"/>
            <a:ext cx="302656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صورة 7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3140968"/>
            <a:ext cx="1853273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صورة 8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07704" y="4581128"/>
            <a:ext cx="21865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صورة 9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3968" y="4005063"/>
            <a:ext cx="4573185" cy="576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صورة 10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88224" y="4797152"/>
            <a:ext cx="215728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صورة 11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67744" y="5561857"/>
            <a:ext cx="6711999" cy="103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76672"/>
            <a:ext cx="3580407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276872"/>
            <a:ext cx="326323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وسيلة شرح على شكل سحابة 3"/>
          <p:cNvSpPr/>
          <p:nvPr/>
        </p:nvSpPr>
        <p:spPr>
          <a:xfrm>
            <a:off x="251520" y="428604"/>
            <a:ext cx="4034728" cy="141622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كيف يتم إيجاد قيمة عبارة </a:t>
            </a:r>
            <a:r>
              <a:rPr lang="ar-SA" sz="2800" b="1" dirty="0" err="1" smtClean="0">
                <a:solidFill>
                  <a:srgbClr val="C00000"/>
                </a:solidFill>
              </a:rPr>
              <a:t>لوغاريتمية؟</a:t>
            </a:r>
            <a:endParaRPr lang="ar-SA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8208912" cy="4119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وسيلة شرح على شكل سحابة 2"/>
          <p:cNvSpPr/>
          <p:nvPr/>
        </p:nvSpPr>
        <p:spPr>
          <a:xfrm>
            <a:off x="4716016" y="4869160"/>
            <a:ext cx="4034728" cy="141622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هل عصير الليمون حمض أم </a:t>
            </a:r>
            <a:r>
              <a:rPr lang="ar-SA" sz="2800" b="1" dirty="0" err="1" smtClean="0">
                <a:solidFill>
                  <a:srgbClr val="C00000"/>
                </a:solidFill>
              </a:rPr>
              <a:t>قاعدة؟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4" name="وسيلة شرح على شكل سحابة 3"/>
          <p:cNvSpPr/>
          <p:nvPr/>
        </p:nvSpPr>
        <p:spPr>
          <a:xfrm>
            <a:off x="467544" y="4653136"/>
            <a:ext cx="4034728" cy="141622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C00000"/>
                </a:solidFill>
              </a:rPr>
              <a:t>هل البيض حمض أم </a:t>
            </a:r>
            <a:r>
              <a:rPr lang="ar-SA" sz="2800" b="1" dirty="0" err="1" smtClean="0">
                <a:solidFill>
                  <a:srgbClr val="C00000"/>
                </a:solidFill>
              </a:rPr>
              <a:t>قاعدة؟</a:t>
            </a:r>
            <a:endParaRPr lang="ar-SA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71611"/>
            <a:ext cx="889248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861048"/>
            <a:ext cx="3240360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4624"/>
            <a:ext cx="846043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484784"/>
            <a:ext cx="5661223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132856"/>
            <a:ext cx="575171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2636912"/>
            <a:ext cx="5498157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3223642"/>
            <a:ext cx="5128592" cy="70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005064"/>
            <a:ext cx="5297562" cy="1187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-99392"/>
            <a:ext cx="8892479" cy="2969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80928"/>
            <a:ext cx="8892480" cy="2007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653136"/>
            <a:ext cx="3816424" cy="659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5301208"/>
            <a:ext cx="3923928" cy="640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6512" y="5877272"/>
            <a:ext cx="4860032" cy="61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رابط مستقيم 7"/>
          <p:cNvCxnSpPr/>
          <p:nvPr/>
        </p:nvCxnSpPr>
        <p:spPr>
          <a:xfrm>
            <a:off x="5004048" y="4725144"/>
            <a:ext cx="0" cy="2060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4653136"/>
            <a:ext cx="3779912" cy="53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8064" y="5157192"/>
            <a:ext cx="3923928" cy="545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5733256"/>
            <a:ext cx="3995936" cy="55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76055" y="6321544"/>
            <a:ext cx="4067945" cy="536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2008"/>
            <a:ext cx="8820472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132856"/>
            <a:ext cx="867645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44624"/>
            <a:ext cx="882047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988841"/>
            <a:ext cx="4028653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852936"/>
            <a:ext cx="4968552" cy="642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3573016"/>
            <a:ext cx="5112568" cy="728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4581128"/>
            <a:ext cx="624262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040" y="1"/>
            <a:ext cx="8640960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464400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556792"/>
            <a:ext cx="5436096" cy="685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2348880"/>
            <a:ext cx="4968552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3140968"/>
            <a:ext cx="4968552" cy="661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3861048"/>
            <a:ext cx="477502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21659" y="4509121"/>
            <a:ext cx="4382789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03648" y="5301208"/>
            <a:ext cx="727280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20</Words>
  <Application>Microsoft Office PowerPoint</Application>
  <PresentationFormat>عرض على الشاشة (3:4)‏</PresentationFormat>
  <Paragraphs>3</Paragraphs>
  <Slides>14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</vt:vector>
  </TitlesOfParts>
  <Company>eMachines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Valued eMachines Customer</dc:creator>
  <cp:lastModifiedBy>Valued eMachines Customer</cp:lastModifiedBy>
  <cp:revision>1</cp:revision>
  <dcterms:created xsi:type="dcterms:W3CDTF">2012-11-04T06:56:10Z</dcterms:created>
  <dcterms:modified xsi:type="dcterms:W3CDTF">2012-11-04T10:22:12Z</dcterms:modified>
</cp:coreProperties>
</file>