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C94F537-6CB0-4019-AF74-87FBAF1B7F8C}" type="datetimeFigureOut">
              <a:rPr lang="ar-SA" smtClean="0"/>
              <a:t>26/11/34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4B06A65-C4D9-40C9-B3E5-E7060AA06499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Unit2 lesson 3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The big day</a:t>
            </a:r>
            <a:endParaRPr lang="ar-SA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reception</a:t>
            </a:r>
            <a:endParaRPr lang="ar-SA" dirty="0"/>
          </a:p>
        </p:txBody>
      </p:sp>
      <p:pic>
        <p:nvPicPr>
          <p:cNvPr id="4" name="عنصر نائب للمحتوى 3" descr="recep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7074" y="1571612"/>
            <a:ext cx="5172439" cy="3473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ar-SA" dirty="0"/>
          </a:p>
        </p:txBody>
      </p:sp>
      <p:pic>
        <p:nvPicPr>
          <p:cNvPr id="4" name="عنصر نائب للمحتوى 3" descr="engagem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7" y="1357298"/>
            <a:ext cx="3883039" cy="38830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bestman</a:t>
            </a:r>
            <a:endParaRPr lang="ar-SA" dirty="0"/>
          </a:p>
        </p:txBody>
      </p:sp>
      <p:pic>
        <p:nvPicPr>
          <p:cNvPr id="4" name="عنصر نائب للمحتوى 3" descr="bestm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785795"/>
            <a:ext cx="4543072" cy="42354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bride</a:t>
            </a:r>
            <a:endParaRPr lang="ar-SA" dirty="0"/>
          </a:p>
        </p:txBody>
      </p:sp>
      <p:pic>
        <p:nvPicPr>
          <p:cNvPr id="4" name="عنصر نائب للمحتوى 3" descr="bri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5163" y="1285860"/>
            <a:ext cx="5224490" cy="37211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groom</a:t>
            </a:r>
            <a:endParaRPr lang="ar-SA" dirty="0"/>
          </a:p>
        </p:txBody>
      </p:sp>
      <p:pic>
        <p:nvPicPr>
          <p:cNvPr id="4" name="عنصر نائب للمحتوى 3" descr="gro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928670"/>
            <a:ext cx="3233757" cy="52808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marry</a:t>
            </a:r>
            <a:endParaRPr lang="ar-SA" dirty="0"/>
          </a:p>
        </p:txBody>
      </p:sp>
      <p:pic>
        <p:nvPicPr>
          <p:cNvPr id="6" name="عنصر نائب للمحتوى 5" descr="mar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8074" y="735333"/>
            <a:ext cx="3495693" cy="466693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Ceremony  </a:t>
            </a:r>
            <a:endParaRPr lang="ar-SA" dirty="0"/>
          </a:p>
        </p:txBody>
      </p:sp>
      <p:pic>
        <p:nvPicPr>
          <p:cNvPr id="4" name="عنصر نائب للمحتوى 3" descr="ceremon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7286676" cy="471490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university</a:t>
            </a:r>
            <a:endParaRPr lang="ar-SA" dirty="0"/>
          </a:p>
        </p:txBody>
      </p:sp>
      <p:pic>
        <p:nvPicPr>
          <p:cNvPr id="4" name="عنصر نائب للمحتوى 3" descr="universi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28802"/>
            <a:ext cx="635798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scholarship</a:t>
            </a:r>
            <a:endParaRPr lang="ar-SA" dirty="0"/>
          </a:p>
        </p:txBody>
      </p:sp>
      <p:pic>
        <p:nvPicPr>
          <p:cNvPr id="4" name="عنصر نائب للمحتوى 3" descr="scholarshi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5" y="1857364"/>
            <a:ext cx="6929486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</a:t>
            </a:r>
            <a:endParaRPr lang="ar-SA" dirty="0"/>
          </a:p>
        </p:txBody>
      </p:sp>
      <p:pic>
        <p:nvPicPr>
          <p:cNvPr id="4" name="عنصر نائب للمحتوى 3" descr="degre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071678"/>
            <a:ext cx="7286675" cy="3714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</a:t>
            </a:r>
            <a:endParaRPr lang="ar-SA" dirty="0"/>
          </a:p>
        </p:txBody>
      </p:sp>
      <p:pic>
        <p:nvPicPr>
          <p:cNvPr id="4" name="عنصر نائب للمحتوى 3" descr="gradua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00241"/>
            <a:ext cx="5572164" cy="30400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exams</a:t>
            </a:r>
            <a:endParaRPr lang="ar-SA" dirty="0"/>
          </a:p>
        </p:txBody>
      </p:sp>
      <p:pic>
        <p:nvPicPr>
          <p:cNvPr id="4" name="عنصر نائب للمحتوى 3" descr="exam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8512" y="1643050"/>
            <a:ext cx="4605461" cy="3449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diploma</a:t>
            </a:r>
            <a:endParaRPr lang="ar-SA" dirty="0"/>
          </a:p>
        </p:txBody>
      </p:sp>
      <p:pic>
        <p:nvPicPr>
          <p:cNvPr id="4" name="عنصر نائب للمحتوى 3" descr="diplom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1375" y="1571612"/>
            <a:ext cx="4404936" cy="355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</a:t>
            </a:r>
            <a:endParaRPr lang="ar-SA" dirty="0"/>
          </a:p>
        </p:txBody>
      </p:sp>
      <p:pic>
        <p:nvPicPr>
          <p:cNvPr id="4" name="عنصر نائب للمحتوى 3" descr="r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9" y="1643050"/>
            <a:ext cx="6786610" cy="3502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</TotalTime>
  <Words>22</Words>
  <Application>Microsoft Office PowerPoint</Application>
  <PresentationFormat>عرض على الشاشة (3:4)‏</PresentationFormat>
  <Paragraphs>16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حيوية</vt:lpstr>
      <vt:lpstr>Unit2 lesson 3</vt:lpstr>
      <vt:lpstr>               Ceremony  </vt:lpstr>
      <vt:lpstr>               university</vt:lpstr>
      <vt:lpstr>scholarship</vt:lpstr>
      <vt:lpstr>degree</vt:lpstr>
      <vt:lpstr>graduate</vt:lpstr>
      <vt:lpstr>exams</vt:lpstr>
      <vt:lpstr>diploma</vt:lpstr>
      <vt:lpstr>ring</vt:lpstr>
      <vt:lpstr>reception</vt:lpstr>
      <vt:lpstr>engagement</vt:lpstr>
      <vt:lpstr>bestman</vt:lpstr>
      <vt:lpstr>bride</vt:lpstr>
      <vt:lpstr>groom</vt:lpstr>
      <vt:lpstr>marry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Unit2 lesson 3</dc:title>
  <dc:creator>Acer</dc:creator>
  <cp:lastModifiedBy>Acer</cp:lastModifiedBy>
  <cp:revision>2</cp:revision>
  <dcterms:created xsi:type="dcterms:W3CDTF">2013-09-30T02:00:20Z</dcterms:created>
  <dcterms:modified xsi:type="dcterms:W3CDTF">2013-09-30T02:17:04Z</dcterms:modified>
</cp:coreProperties>
</file>