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1" d="100"/>
          <a:sy n="71" d="100"/>
        </p:scale>
        <p:origin x="-5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F3BE1EB-1EA1-4239-8AD5-86F862A14BDB}" type="datetimeFigureOut">
              <a:rPr lang="ar-SA" smtClean="0"/>
              <a:t>22/04/1432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046B5D8-3B49-4792-9EFF-B07B5E189995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46B5D8-3B49-4792-9EFF-B07B5E189995}" type="slidenum">
              <a:rPr lang="ar-SA" smtClean="0"/>
              <a:t>4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4BD7-EB8F-4C99-A750-E1AB18BD355B}" type="datetimeFigureOut">
              <a:rPr lang="ar-SA" smtClean="0"/>
              <a:t>22/04/1432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C376-4273-4610-BD8D-B3D2B8BBD89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4BD7-EB8F-4C99-A750-E1AB18BD355B}" type="datetimeFigureOut">
              <a:rPr lang="ar-SA" smtClean="0"/>
              <a:t>22/04/1432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C376-4273-4610-BD8D-B3D2B8BBD89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4BD7-EB8F-4C99-A750-E1AB18BD355B}" type="datetimeFigureOut">
              <a:rPr lang="ar-SA" smtClean="0"/>
              <a:t>22/04/1432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C376-4273-4610-BD8D-B3D2B8BBD89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4BD7-EB8F-4C99-A750-E1AB18BD355B}" type="datetimeFigureOut">
              <a:rPr lang="ar-SA" smtClean="0"/>
              <a:t>22/04/1432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C376-4273-4610-BD8D-B3D2B8BBD89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4BD7-EB8F-4C99-A750-E1AB18BD355B}" type="datetimeFigureOut">
              <a:rPr lang="ar-SA" smtClean="0"/>
              <a:t>22/04/1432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C376-4273-4610-BD8D-B3D2B8BBD89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4BD7-EB8F-4C99-A750-E1AB18BD355B}" type="datetimeFigureOut">
              <a:rPr lang="ar-SA" smtClean="0"/>
              <a:t>22/04/1432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C376-4273-4610-BD8D-B3D2B8BBD89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4BD7-EB8F-4C99-A750-E1AB18BD355B}" type="datetimeFigureOut">
              <a:rPr lang="ar-SA" smtClean="0"/>
              <a:t>22/04/1432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C376-4273-4610-BD8D-B3D2B8BBD89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4BD7-EB8F-4C99-A750-E1AB18BD355B}" type="datetimeFigureOut">
              <a:rPr lang="ar-SA" smtClean="0"/>
              <a:t>22/04/1432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C376-4273-4610-BD8D-B3D2B8BBD89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4BD7-EB8F-4C99-A750-E1AB18BD355B}" type="datetimeFigureOut">
              <a:rPr lang="ar-SA" smtClean="0"/>
              <a:t>22/04/1432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C376-4273-4610-BD8D-B3D2B8BBD89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4BD7-EB8F-4C99-A750-E1AB18BD355B}" type="datetimeFigureOut">
              <a:rPr lang="ar-SA" smtClean="0"/>
              <a:t>22/04/1432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C376-4273-4610-BD8D-B3D2B8BBD89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34BD7-EB8F-4C99-A750-E1AB18BD355B}" type="datetimeFigureOut">
              <a:rPr lang="ar-SA" smtClean="0"/>
              <a:t>22/04/1432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3C376-4273-4610-BD8D-B3D2B8BBD897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0000"/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34BD7-EB8F-4C99-A750-E1AB18BD355B}" type="datetimeFigureOut">
              <a:rPr lang="ar-SA" smtClean="0"/>
              <a:t>22/04/1432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3C376-4273-4610-BD8D-B3D2B8BBD897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wmf"/><Relationship Id="rId7" Type="http://schemas.openxmlformats.org/officeDocument/2006/relationships/image" Target="../media/image7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wmf"/><Relationship Id="rId7" Type="http://schemas.openxmlformats.org/officeDocument/2006/relationships/image" Target="../media/image17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21.wmf"/><Relationship Id="rId5" Type="http://schemas.openxmlformats.org/officeDocument/2006/relationships/image" Target="../media/image16.png"/><Relationship Id="rId10" Type="http://schemas.openxmlformats.org/officeDocument/2006/relationships/image" Target="../media/image20.wmf"/><Relationship Id="rId4" Type="http://schemas.openxmlformats.org/officeDocument/2006/relationships/image" Target="../media/image15.wmf"/><Relationship Id="rId9" Type="http://schemas.openxmlformats.org/officeDocument/2006/relationships/image" Target="../media/image1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1115616" y="1484784"/>
            <a:ext cx="6984776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Unit 11</a:t>
            </a:r>
          </a:p>
          <a:p>
            <a:pPr algn="ctr"/>
            <a:r>
              <a:rPr lang="en-US" sz="6000" b="1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Lesson 3</a:t>
            </a:r>
          </a:p>
          <a:p>
            <a:pPr algn="ctr"/>
            <a:r>
              <a:rPr lang="en-US" sz="6000" b="1" cap="none" spc="0" dirty="0" smtClean="0">
                <a:ln w="11430"/>
                <a:solidFill>
                  <a:schemeClr val="accent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Shopping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03710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88232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j03710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40768"/>
            <a:ext cx="1728192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صورة 3" descr="imagesCAEW6IA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861049"/>
            <a:ext cx="1224136" cy="1296144"/>
          </a:xfrm>
          <a:prstGeom prst="rect">
            <a:avLst/>
          </a:prstGeom>
        </p:spPr>
      </p:pic>
      <p:pic>
        <p:nvPicPr>
          <p:cNvPr id="6" name="صورة 5" descr="imagesCA9G7FM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8024" y="1772816"/>
            <a:ext cx="1800200" cy="1604020"/>
          </a:xfrm>
          <a:prstGeom prst="rect">
            <a:avLst/>
          </a:prstGeom>
        </p:spPr>
      </p:pic>
      <p:pic>
        <p:nvPicPr>
          <p:cNvPr id="7" name="صورة 6" descr="imagesCAC95FHF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88024" y="5229200"/>
            <a:ext cx="1872208" cy="1470670"/>
          </a:xfrm>
          <a:prstGeom prst="rect">
            <a:avLst/>
          </a:prstGeom>
        </p:spPr>
      </p:pic>
      <p:pic>
        <p:nvPicPr>
          <p:cNvPr id="10" name="صورة 9" descr="imagesCAKOSPD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88024" y="3429000"/>
            <a:ext cx="1800200" cy="1656184"/>
          </a:xfrm>
          <a:prstGeom prst="rect">
            <a:avLst/>
          </a:prstGeom>
        </p:spPr>
      </p:pic>
      <p:pic>
        <p:nvPicPr>
          <p:cNvPr id="11" name="صورة 10" descr="imagesCASLOCCP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5301208"/>
            <a:ext cx="1547664" cy="1556792"/>
          </a:xfrm>
          <a:prstGeom prst="rect">
            <a:avLst/>
          </a:prstGeom>
        </p:spPr>
      </p:pic>
      <p:pic>
        <p:nvPicPr>
          <p:cNvPr id="13" name="صورة 12" descr="imagesCALR0F5P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51520" y="2276872"/>
            <a:ext cx="1343025" cy="1368152"/>
          </a:xfrm>
          <a:prstGeom prst="rect">
            <a:avLst/>
          </a:prstGeom>
        </p:spPr>
      </p:pic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2195736" y="332656"/>
            <a:ext cx="2448272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2800" b="1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newspaper</a:t>
            </a:r>
            <a:endParaRPr lang="ar-SA" sz="2000" b="1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29" name="WordArt 5"/>
          <p:cNvSpPr>
            <a:spLocks noChangeArrowheads="1" noChangeShapeType="1" noTextEdit="1"/>
          </p:cNvSpPr>
          <p:nvPr/>
        </p:nvSpPr>
        <p:spPr bwMode="auto">
          <a:xfrm>
            <a:off x="1979712" y="2924944"/>
            <a:ext cx="2376264" cy="5044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5400" b="1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Cambria Math" pitchFamily="18" charset="0"/>
                <a:ea typeface="Cambria Math" pitchFamily="18" charset="0"/>
              </a:rPr>
              <a:t>Plants</a:t>
            </a:r>
            <a:endParaRPr lang="ar-SA" sz="9600" b="1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10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30" name="WordArt 6"/>
          <p:cNvSpPr>
            <a:spLocks noChangeArrowheads="1" noChangeShapeType="1" noTextEdit="1"/>
          </p:cNvSpPr>
          <p:nvPr/>
        </p:nvSpPr>
        <p:spPr bwMode="auto">
          <a:xfrm>
            <a:off x="1979712" y="1556792"/>
            <a:ext cx="2594744" cy="75289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9600" b="1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Cambria Math" pitchFamily="18" charset="0"/>
                <a:ea typeface="Cambria Math" pitchFamily="18" charset="0"/>
              </a:rPr>
              <a:t>toothpaste</a:t>
            </a:r>
            <a:endParaRPr lang="ar-SA" sz="9600" b="1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10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WordArt 4"/>
          <p:cNvSpPr>
            <a:spLocks noChangeArrowheads="1" noChangeShapeType="1" noTextEdit="1"/>
          </p:cNvSpPr>
          <p:nvPr/>
        </p:nvSpPr>
        <p:spPr bwMode="auto">
          <a:xfrm>
            <a:off x="1907704" y="4221088"/>
            <a:ext cx="2448272" cy="5760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28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jacket</a:t>
            </a:r>
            <a:endParaRPr lang="ar-SA" sz="2000" b="1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2" name="WordArt 4"/>
          <p:cNvSpPr>
            <a:spLocks noChangeArrowheads="1" noChangeShapeType="1" noTextEdit="1"/>
          </p:cNvSpPr>
          <p:nvPr/>
        </p:nvSpPr>
        <p:spPr bwMode="auto">
          <a:xfrm>
            <a:off x="1907704" y="5733256"/>
            <a:ext cx="2448272" cy="5760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28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books</a:t>
            </a:r>
            <a:endParaRPr lang="ar-SA" sz="2000" b="1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3" name="WordArt 4"/>
          <p:cNvSpPr>
            <a:spLocks noChangeArrowheads="1" noChangeShapeType="1" noTextEdit="1"/>
          </p:cNvSpPr>
          <p:nvPr/>
        </p:nvSpPr>
        <p:spPr bwMode="auto">
          <a:xfrm>
            <a:off x="6804248" y="332656"/>
            <a:ext cx="2088232" cy="6480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1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belt</a:t>
            </a:r>
            <a:endParaRPr lang="ar-SA" sz="2000" b="1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5" name="WordArt 4"/>
          <p:cNvSpPr>
            <a:spLocks noChangeArrowheads="1" noChangeShapeType="1" noTextEdit="1"/>
          </p:cNvSpPr>
          <p:nvPr/>
        </p:nvSpPr>
        <p:spPr bwMode="auto">
          <a:xfrm>
            <a:off x="6732240" y="2204864"/>
            <a:ext cx="2232248" cy="792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28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flower</a:t>
            </a:r>
            <a:endParaRPr lang="ar-SA" sz="2000" b="1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6" name="WordArt 4"/>
          <p:cNvSpPr>
            <a:spLocks noChangeArrowheads="1" noChangeShapeType="1" noTextEdit="1"/>
          </p:cNvSpPr>
          <p:nvPr/>
        </p:nvSpPr>
        <p:spPr bwMode="auto">
          <a:xfrm>
            <a:off x="6660232" y="3717032"/>
            <a:ext cx="2304256" cy="10801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28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magazines</a:t>
            </a:r>
            <a:endParaRPr lang="ar-SA" sz="2000" b="1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7" name="WordArt 4"/>
          <p:cNvSpPr>
            <a:spLocks noChangeArrowheads="1" noChangeShapeType="1" noTextEdit="1"/>
          </p:cNvSpPr>
          <p:nvPr/>
        </p:nvSpPr>
        <p:spPr bwMode="auto">
          <a:xfrm>
            <a:off x="6804248" y="5517232"/>
            <a:ext cx="2160240" cy="792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28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milk</a:t>
            </a:r>
            <a:endParaRPr lang="ar-SA" sz="2000" b="1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031" name="Picture 7" descr="belt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16016" y="260648"/>
            <a:ext cx="172819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/>
      <p:bldP spid="1029" grpId="0"/>
      <p:bldP spid="1030" grpId="0"/>
      <p:bldP spid="21" grpId="0"/>
      <p:bldP spid="22" grpId="0"/>
      <p:bldP spid="23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>
            <a:off x="5508104" y="5085184"/>
            <a:ext cx="1440160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28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flower</a:t>
            </a:r>
            <a:endParaRPr lang="ar-SA" sz="2000" b="1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395536" y="5013176"/>
            <a:ext cx="1440160" cy="6480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28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magazines</a:t>
            </a:r>
            <a:endParaRPr lang="ar-SA" sz="2000" b="1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3779912" y="5013176"/>
            <a:ext cx="1368152" cy="5760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28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milk</a:t>
            </a:r>
            <a:endParaRPr lang="ar-SA" sz="2000" b="1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7092280" y="5085184"/>
            <a:ext cx="1440160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28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jacket</a:t>
            </a:r>
            <a:endParaRPr lang="ar-SA" sz="2000" b="1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5508104" y="5877272"/>
            <a:ext cx="1368152" cy="50442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5400" b="1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Cambria Math" pitchFamily="18" charset="0"/>
                <a:ea typeface="Cambria Math" pitchFamily="18" charset="0"/>
              </a:rPr>
              <a:t>Plants</a:t>
            </a:r>
            <a:endParaRPr lang="ar-SA" sz="9600" b="1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10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WordArt 6"/>
          <p:cNvSpPr>
            <a:spLocks noChangeArrowheads="1" noChangeShapeType="1" noTextEdit="1"/>
          </p:cNvSpPr>
          <p:nvPr/>
        </p:nvSpPr>
        <p:spPr bwMode="auto">
          <a:xfrm>
            <a:off x="2051720" y="5157192"/>
            <a:ext cx="1512168" cy="4648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9600" b="1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Cambria Math" pitchFamily="18" charset="0"/>
                <a:ea typeface="Cambria Math" pitchFamily="18" charset="0"/>
              </a:rPr>
              <a:t>toothpaste</a:t>
            </a:r>
            <a:endParaRPr lang="ar-SA" sz="9600" b="1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10000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9" name="WordArt 4"/>
          <p:cNvSpPr>
            <a:spLocks noChangeArrowheads="1" noChangeShapeType="1" noTextEdit="1"/>
          </p:cNvSpPr>
          <p:nvPr/>
        </p:nvSpPr>
        <p:spPr bwMode="auto">
          <a:xfrm>
            <a:off x="395536" y="5733256"/>
            <a:ext cx="1512168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2800" b="1" kern="10" spc="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newspaper</a:t>
            </a:r>
            <a:endParaRPr lang="ar-SA" sz="2000" b="1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0" name="WordArt 4"/>
          <p:cNvSpPr>
            <a:spLocks noChangeArrowheads="1" noChangeShapeType="1" noTextEdit="1"/>
          </p:cNvSpPr>
          <p:nvPr/>
        </p:nvSpPr>
        <p:spPr bwMode="auto">
          <a:xfrm>
            <a:off x="467544" y="6165304"/>
            <a:ext cx="1368152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28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books</a:t>
            </a:r>
            <a:endParaRPr lang="ar-SA" sz="2000" b="1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1" name="WordArt 4"/>
          <p:cNvSpPr>
            <a:spLocks noChangeArrowheads="1" noChangeShapeType="1" noTextEdit="1"/>
          </p:cNvSpPr>
          <p:nvPr/>
        </p:nvSpPr>
        <p:spPr bwMode="auto">
          <a:xfrm>
            <a:off x="7164288" y="5805264"/>
            <a:ext cx="1368152" cy="5760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en-US" sz="1600" b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belt</a:t>
            </a:r>
            <a:endParaRPr lang="ar-SA" sz="2000" b="1" kern="10" spc="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مربع نص 4"/>
          <p:cNvSpPr txBox="1"/>
          <p:nvPr/>
        </p:nvSpPr>
        <p:spPr>
          <a:xfrm>
            <a:off x="1115616" y="3645024"/>
            <a:ext cx="108012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b="1" dirty="0" smtClean="0"/>
              <a:t>50 Riyals</a:t>
            </a:r>
            <a:endParaRPr lang="ar-SA" sz="2000" b="1" dirty="0"/>
          </a:p>
        </p:txBody>
      </p:sp>
      <p:sp>
        <p:nvSpPr>
          <p:cNvPr id="6" name="مربع نص 5"/>
          <p:cNvSpPr txBox="1"/>
          <p:nvPr/>
        </p:nvSpPr>
        <p:spPr>
          <a:xfrm>
            <a:off x="2699792" y="3501008"/>
            <a:ext cx="108012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b="1" dirty="0" smtClean="0"/>
              <a:t>100 Riyals</a:t>
            </a:r>
            <a:endParaRPr lang="ar-SA" sz="2000" b="1" dirty="0"/>
          </a:p>
        </p:txBody>
      </p:sp>
      <p:sp>
        <p:nvSpPr>
          <p:cNvPr id="7" name="مربع نص 6"/>
          <p:cNvSpPr txBox="1"/>
          <p:nvPr/>
        </p:nvSpPr>
        <p:spPr>
          <a:xfrm>
            <a:off x="4211960" y="3789040"/>
            <a:ext cx="108012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b="1" dirty="0"/>
              <a:t>2</a:t>
            </a:r>
            <a:r>
              <a:rPr lang="en-US" sz="2000" b="1" dirty="0" smtClean="0"/>
              <a:t>00 Riyals</a:t>
            </a:r>
            <a:endParaRPr lang="ar-SA" sz="2000" b="1" dirty="0"/>
          </a:p>
        </p:txBody>
      </p:sp>
      <p:sp>
        <p:nvSpPr>
          <p:cNvPr id="8" name="مربع نص 7"/>
          <p:cNvSpPr txBox="1"/>
          <p:nvPr/>
        </p:nvSpPr>
        <p:spPr>
          <a:xfrm>
            <a:off x="5508104" y="3429000"/>
            <a:ext cx="108012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b="1" dirty="0" smtClean="0"/>
              <a:t>10 Riyals</a:t>
            </a:r>
            <a:endParaRPr lang="ar-SA" sz="2000" b="1" dirty="0"/>
          </a:p>
        </p:txBody>
      </p:sp>
      <p:sp>
        <p:nvSpPr>
          <p:cNvPr id="9" name="مربع نص 8"/>
          <p:cNvSpPr txBox="1"/>
          <p:nvPr/>
        </p:nvSpPr>
        <p:spPr>
          <a:xfrm>
            <a:off x="6876256" y="3573016"/>
            <a:ext cx="108012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000" b="1" dirty="0" smtClean="0"/>
              <a:t>40 Riyals</a:t>
            </a:r>
            <a:endParaRPr lang="ar-SA" sz="2000" b="1" dirty="0"/>
          </a:p>
        </p:txBody>
      </p:sp>
      <p:sp>
        <p:nvSpPr>
          <p:cNvPr id="10" name="مربع نص 9"/>
          <p:cNvSpPr txBox="1"/>
          <p:nvPr/>
        </p:nvSpPr>
        <p:spPr>
          <a:xfrm>
            <a:off x="3779912" y="548680"/>
            <a:ext cx="396044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It is ……. Riyals.</a:t>
            </a:r>
            <a:endParaRPr lang="ar-SA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2555776" y="0"/>
            <a:ext cx="63367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How much is the……………?</a:t>
            </a:r>
            <a:endParaRPr lang="ar-SA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مربع نص 2"/>
          <p:cNvSpPr txBox="1"/>
          <p:nvPr/>
        </p:nvSpPr>
        <p:spPr>
          <a:xfrm>
            <a:off x="251520" y="4869160"/>
            <a:ext cx="63367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There is  one bank in </a:t>
            </a:r>
            <a:r>
              <a:rPr lang="en-US" sz="2400" b="1" dirty="0" err="1" smtClean="0">
                <a:solidFill>
                  <a:srgbClr val="FF0000"/>
                </a:solidFill>
              </a:rPr>
              <a:t>Assalam</a:t>
            </a:r>
            <a:r>
              <a:rPr lang="en-US" sz="2400" b="1" dirty="0" smtClean="0">
                <a:solidFill>
                  <a:srgbClr val="FF0000"/>
                </a:solidFill>
              </a:rPr>
              <a:t> shopping centre.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467544" y="5229200"/>
            <a:ext cx="669674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There is  a flower shop in </a:t>
            </a:r>
            <a:r>
              <a:rPr lang="en-US" sz="2400" b="1" dirty="0" err="1" smtClean="0">
                <a:solidFill>
                  <a:srgbClr val="FF0000"/>
                </a:solidFill>
              </a:rPr>
              <a:t>Assalam</a:t>
            </a:r>
            <a:r>
              <a:rPr lang="en-US" sz="2400" b="1" dirty="0" smtClean="0">
                <a:solidFill>
                  <a:srgbClr val="FF0000"/>
                </a:solidFill>
              </a:rPr>
              <a:t> shopping centre.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67544" y="5589240"/>
            <a:ext cx="64087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There is  an elevator in </a:t>
            </a:r>
            <a:r>
              <a:rPr lang="en-US" sz="2400" b="1" dirty="0" err="1" smtClean="0">
                <a:solidFill>
                  <a:srgbClr val="FF0000"/>
                </a:solidFill>
              </a:rPr>
              <a:t>Assalam</a:t>
            </a:r>
            <a:r>
              <a:rPr lang="en-US" sz="2400" b="1" dirty="0" smtClean="0">
                <a:solidFill>
                  <a:srgbClr val="FF0000"/>
                </a:solidFill>
              </a:rPr>
              <a:t> shopping centre.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179512" y="6021288"/>
            <a:ext cx="70212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dirty="0" smtClean="0"/>
              <a:t>5-</a:t>
            </a:r>
            <a:r>
              <a:rPr lang="en-US" sz="2400" b="1" dirty="0" smtClean="0">
                <a:solidFill>
                  <a:srgbClr val="FF0000"/>
                </a:solidFill>
              </a:rPr>
              <a:t>There is  an escalator in Al </a:t>
            </a:r>
            <a:r>
              <a:rPr lang="en-US" sz="2400" b="1" dirty="0" err="1" smtClean="0">
                <a:solidFill>
                  <a:srgbClr val="FF0000"/>
                </a:solidFill>
              </a:rPr>
              <a:t>Bayader</a:t>
            </a:r>
            <a:r>
              <a:rPr lang="en-US" sz="2400" b="1" dirty="0" smtClean="0">
                <a:solidFill>
                  <a:srgbClr val="FF0000"/>
                </a:solidFill>
              </a:rPr>
              <a:t> shopping centre.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79512" y="6396335"/>
            <a:ext cx="702128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2400" b="1" dirty="0"/>
              <a:t>6</a:t>
            </a:r>
            <a:r>
              <a:rPr lang="en-US" sz="2400" b="1" dirty="0" smtClean="0"/>
              <a:t>-</a:t>
            </a:r>
            <a:r>
              <a:rPr lang="en-US" sz="2400" b="1" dirty="0" smtClean="0">
                <a:solidFill>
                  <a:srgbClr val="FF0000"/>
                </a:solidFill>
              </a:rPr>
              <a:t>There is  a pharmacy in Al </a:t>
            </a:r>
            <a:r>
              <a:rPr lang="en-US" sz="2400" b="1" dirty="0" err="1" smtClean="0">
                <a:solidFill>
                  <a:srgbClr val="FF0000"/>
                </a:solidFill>
              </a:rPr>
              <a:t>Bayader</a:t>
            </a:r>
            <a:r>
              <a:rPr lang="en-US" sz="2400" b="1" dirty="0" smtClean="0">
                <a:solidFill>
                  <a:srgbClr val="FF0000"/>
                </a:solidFill>
              </a:rPr>
              <a:t> shopping centre.</a:t>
            </a:r>
            <a:endParaRPr lang="ar-SA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79512" y="3645023"/>
          <a:ext cx="8784976" cy="3065862"/>
        </p:xfrm>
        <a:graphic>
          <a:graphicData uri="http://schemas.openxmlformats.org/drawingml/2006/table">
            <a:tbl>
              <a:tblPr rtl="1"/>
              <a:tblGrid>
                <a:gridCol w="1428369"/>
                <a:gridCol w="1424107"/>
                <a:gridCol w="1446266"/>
                <a:gridCol w="1590295"/>
                <a:gridCol w="1499957"/>
                <a:gridCol w="1395982"/>
              </a:tblGrid>
              <a:tr h="1270602"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endParaRPr lang="en-US" sz="1800" b="1" dirty="0" smtClean="0">
                        <a:solidFill>
                          <a:srgbClr val="FFFF00"/>
                        </a:solidFill>
                        <a:latin typeface="Comic Sans MS"/>
                        <a:ea typeface="Times New Roman"/>
                        <a:cs typeface="Arial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FFFF00"/>
                          </a:solidFill>
                          <a:latin typeface="Comic Sans MS"/>
                          <a:ea typeface="Times New Roman"/>
                          <a:cs typeface="Arial"/>
                        </a:rPr>
                        <a:t>Furniture</a:t>
                      </a:r>
                      <a:r>
                        <a:rPr lang="en-US" sz="1800" b="1" baseline="0" dirty="0" smtClean="0">
                          <a:solidFill>
                            <a:srgbClr val="FFFF00"/>
                          </a:solidFill>
                          <a:latin typeface="Comic Sans MS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rgbClr val="FFFF00"/>
                          </a:solidFill>
                          <a:latin typeface="Comic Sans MS"/>
                          <a:ea typeface="Times New Roman"/>
                          <a:cs typeface="Arial"/>
                        </a:rPr>
                        <a:t>shop</a:t>
                      </a:r>
                      <a:endParaRPr lang="en-US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FFFF00"/>
                          </a:solidFill>
                          <a:latin typeface="Comic Sans MS"/>
                          <a:ea typeface="Times New Roman"/>
                          <a:cs typeface="Arial"/>
                        </a:rPr>
                        <a:t>Dress shop</a:t>
                      </a:r>
                      <a:endParaRPr lang="en-US" sz="18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FFFF00"/>
                          </a:solidFill>
                          <a:latin typeface="Comic Sans MS"/>
                          <a:ea typeface="Times New Roman"/>
                          <a:cs typeface="Arial"/>
                        </a:rPr>
                        <a:t>Flower shop</a:t>
                      </a:r>
                      <a:endParaRPr lang="en-US" sz="18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solidFill>
                            <a:srgbClr val="FFFF00"/>
                          </a:solidFill>
                          <a:latin typeface="Comic Sans MS"/>
                          <a:ea typeface="Times New Roman"/>
                          <a:cs typeface="Arial"/>
                        </a:rPr>
                        <a:t>Supermarket</a:t>
                      </a:r>
                      <a:endParaRPr lang="en-US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800" b="1" i="1">
                          <a:solidFill>
                            <a:srgbClr val="FFFF00"/>
                          </a:solidFill>
                          <a:latin typeface="Comic Sans MS"/>
                          <a:ea typeface="Times New Roman"/>
                          <a:cs typeface="Arial"/>
                        </a:rPr>
                        <a:t>Pharmacy</a:t>
                      </a:r>
                      <a:endParaRPr lang="en-US" sz="180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solidFill>
                            <a:srgbClr val="FFFF00"/>
                          </a:solidFill>
                          <a:latin typeface="Comic Sans MS"/>
                          <a:ea typeface="Times New Roman"/>
                          <a:cs typeface="Arial"/>
                        </a:rPr>
                        <a:t>Book shop</a:t>
                      </a:r>
                      <a:endParaRPr lang="en-US" sz="1800" dirty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10000"/>
                      </a:schemeClr>
                    </a:solidFill>
                  </a:tcPr>
                </a:tc>
              </a:tr>
              <a:tr h="59842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endParaRPr lang="en-US" sz="11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42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420"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endParaRPr lang="en-US" sz="11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endParaRPr lang="en-US" sz="110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1">
                        <a:spcAft>
                          <a:spcPts val="0"/>
                        </a:spcAft>
                      </a:pPr>
                      <a:endParaRPr lang="en-US" sz="1100" dirty="0">
                        <a:latin typeface="Times New Roman"/>
                        <a:ea typeface="Times New Roman"/>
                        <a:cs typeface="Arial"/>
                      </a:endParaRPr>
                    </a:p>
                  </a:txBody>
                  <a:tcPr marL="63870" marR="638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120" name="Picture 24" descr="j03710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916832"/>
            <a:ext cx="1080120" cy="699071"/>
          </a:xfrm>
          <a:prstGeom prst="rect">
            <a:avLst/>
          </a:prstGeom>
          <a:noFill/>
        </p:spPr>
      </p:pic>
      <p:pic>
        <p:nvPicPr>
          <p:cNvPr id="4119" name="Picture 23" descr="j03710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692696"/>
            <a:ext cx="1080120" cy="656778"/>
          </a:xfrm>
          <a:prstGeom prst="rect">
            <a:avLst/>
          </a:prstGeom>
          <a:noFill/>
        </p:spPr>
      </p:pic>
      <p:pic>
        <p:nvPicPr>
          <p:cNvPr id="4118" name="Picture 22" descr="j008656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620688"/>
            <a:ext cx="1152128" cy="720080"/>
          </a:xfrm>
          <a:prstGeom prst="rect">
            <a:avLst/>
          </a:prstGeom>
          <a:noFill/>
        </p:spPr>
      </p:pic>
      <p:pic>
        <p:nvPicPr>
          <p:cNvPr id="4117" name="Picture 21" descr="tn_1_book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1628800"/>
            <a:ext cx="1008112" cy="864096"/>
          </a:xfrm>
          <a:prstGeom prst="rect">
            <a:avLst/>
          </a:prstGeom>
          <a:noFill/>
        </p:spPr>
      </p:pic>
      <p:pic>
        <p:nvPicPr>
          <p:cNvPr id="4116" name="Picture 20" descr="belt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384" y="188640"/>
            <a:ext cx="864096" cy="593278"/>
          </a:xfrm>
          <a:prstGeom prst="rect">
            <a:avLst/>
          </a:prstGeom>
          <a:noFill/>
        </p:spPr>
      </p:pic>
      <p:pic>
        <p:nvPicPr>
          <p:cNvPr id="4115" name="Picture 19" descr="sofa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040" y="476672"/>
            <a:ext cx="1080120" cy="793303"/>
          </a:xfrm>
          <a:prstGeom prst="rect">
            <a:avLst/>
          </a:prstGeom>
          <a:noFill/>
        </p:spPr>
      </p:pic>
      <p:grpSp>
        <p:nvGrpSpPr>
          <p:cNvPr id="4111" name="Group 15"/>
          <p:cNvGrpSpPr>
            <a:grpSpLocks/>
          </p:cNvGrpSpPr>
          <p:nvPr/>
        </p:nvGrpSpPr>
        <p:grpSpPr bwMode="auto">
          <a:xfrm>
            <a:off x="179512" y="620688"/>
            <a:ext cx="1152128" cy="800100"/>
            <a:chOff x="2914" y="745"/>
            <a:chExt cx="2938" cy="3976"/>
          </a:xfrm>
        </p:grpSpPr>
        <p:pic>
          <p:nvPicPr>
            <p:cNvPr id="4114" name="Picture 18" descr="rose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101" y="745"/>
              <a:ext cx="1816" cy="2716"/>
            </a:xfrm>
            <a:prstGeom prst="rect">
              <a:avLst/>
            </a:prstGeom>
            <a:noFill/>
          </p:spPr>
        </p:pic>
        <p:pic>
          <p:nvPicPr>
            <p:cNvPr id="4113" name="Picture 17" descr="rose"/>
            <p:cNvPicPr>
              <a:picLocks noChangeAspect="1" noChangeArrowheads="1"/>
            </p:cNvPicPr>
            <p:nvPr/>
          </p:nvPicPr>
          <p:blipFill>
            <a:blip r:embed="rId8" cstate="print">
              <a:lum bright="6000"/>
            </a:blip>
            <a:srcRect/>
            <a:stretch>
              <a:fillRect/>
            </a:stretch>
          </p:blipFill>
          <p:spPr bwMode="auto">
            <a:xfrm>
              <a:off x="4036" y="1465"/>
              <a:ext cx="1816" cy="2716"/>
            </a:xfrm>
            <a:prstGeom prst="rect">
              <a:avLst/>
            </a:prstGeom>
            <a:noFill/>
          </p:spPr>
        </p:pic>
        <p:pic>
          <p:nvPicPr>
            <p:cNvPr id="4112" name="Picture 16" descr="rose"/>
            <p:cNvPicPr>
              <a:picLocks noChangeAspect="1" noChangeArrowheads="1"/>
            </p:cNvPicPr>
            <p:nvPr/>
          </p:nvPicPr>
          <p:blipFill>
            <a:blip r:embed="rId8" cstate="print">
              <a:lum bright="8000"/>
            </a:blip>
            <a:srcRect/>
            <a:stretch>
              <a:fillRect/>
            </a:stretch>
          </p:blipFill>
          <p:spPr bwMode="auto">
            <a:xfrm>
              <a:off x="2914" y="2005"/>
              <a:ext cx="1816" cy="2716"/>
            </a:xfrm>
            <a:prstGeom prst="rect">
              <a:avLst/>
            </a:prstGeom>
            <a:noFill/>
          </p:spPr>
        </p:pic>
      </p:grpSp>
      <p:pic>
        <p:nvPicPr>
          <p:cNvPr id="4110" name="Picture 14" descr="fd00855_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15616" y="1988840"/>
            <a:ext cx="1080120" cy="757808"/>
          </a:xfrm>
          <a:prstGeom prst="rect">
            <a:avLst/>
          </a:prstGeom>
          <a:noFill/>
        </p:spPr>
      </p:pic>
      <p:pic>
        <p:nvPicPr>
          <p:cNvPr id="4109" name="Picture 13" descr="hm00333_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40152" y="1700808"/>
            <a:ext cx="864096" cy="715516"/>
          </a:xfrm>
          <a:prstGeom prst="rect">
            <a:avLst/>
          </a:prstGeom>
          <a:noFill/>
        </p:spPr>
      </p:pic>
      <p:pic>
        <p:nvPicPr>
          <p:cNvPr id="4108" name="Picture 12" descr="j033586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72200" y="188640"/>
            <a:ext cx="1152128" cy="663128"/>
          </a:xfrm>
          <a:prstGeom prst="rect">
            <a:avLst/>
          </a:prstGeom>
          <a:noFill/>
        </p:spPr>
      </p:pic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3131840" y="2636912"/>
            <a:ext cx="1584176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newspapers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1556792"/>
            <a:ext cx="1224136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flowers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8028384" y="980728"/>
            <a:ext cx="79208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belt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1259632" y="2708920"/>
            <a:ext cx="79208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meat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5220072" y="1412776"/>
            <a:ext cx="72008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sofa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6516216" y="1052736"/>
            <a:ext cx="936104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fruit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347864" y="1412776"/>
            <a:ext cx="1008112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jacket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547664" y="1484784"/>
            <a:ext cx="144016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toothpaste</a:t>
            </a:r>
            <a:endParaRPr kumimoji="0" lang="ar-S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7884368" y="2564904"/>
            <a:ext cx="1008112" cy="504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books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5796136" y="2492896"/>
            <a:ext cx="1224136" cy="4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medicine</a:t>
            </a:r>
            <a:endParaRPr kumimoji="0" lang="ar-S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21" name="Rectangle 25"/>
          <p:cNvSpPr>
            <a:spLocks noChangeArrowheads="1"/>
          </p:cNvSpPr>
          <p:nvPr/>
        </p:nvSpPr>
        <p:spPr bwMode="auto">
          <a:xfrm>
            <a:off x="0" y="0"/>
            <a:ext cx="507062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Where can you find these items:-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10"/>
          <p:cNvSpPr>
            <a:spLocks noChangeArrowheads="1"/>
          </p:cNvSpPr>
          <p:nvPr/>
        </p:nvSpPr>
        <p:spPr bwMode="auto">
          <a:xfrm>
            <a:off x="4716016" y="5085184"/>
            <a:ext cx="1368152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flowers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1619672" y="5085184"/>
            <a:ext cx="151216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toothpaste</a:t>
            </a:r>
            <a:endParaRPr kumimoji="0" lang="ar-SA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3275856" y="5013176"/>
            <a:ext cx="100811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meat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6300192" y="5013176"/>
            <a:ext cx="115212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jacket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ectangle 11"/>
          <p:cNvSpPr>
            <a:spLocks noChangeArrowheads="1"/>
          </p:cNvSpPr>
          <p:nvPr/>
        </p:nvSpPr>
        <p:spPr bwMode="auto">
          <a:xfrm>
            <a:off x="0" y="5085184"/>
            <a:ext cx="1584176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newspapers</a:t>
            </a:r>
            <a:endParaRPr kumimoji="0" lang="ar-SA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7812360" y="5013176"/>
            <a:ext cx="936104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sofa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2"/>
          <p:cNvSpPr>
            <a:spLocks noChangeArrowheads="1"/>
          </p:cNvSpPr>
          <p:nvPr/>
        </p:nvSpPr>
        <p:spPr bwMode="auto">
          <a:xfrm>
            <a:off x="1547664" y="5589240"/>
            <a:ext cx="1440160" cy="4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medicine</a:t>
            </a:r>
            <a:endParaRPr kumimoji="0" lang="ar-SA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Rectangle 6"/>
          <p:cNvSpPr>
            <a:spLocks noChangeArrowheads="1"/>
          </p:cNvSpPr>
          <p:nvPr/>
        </p:nvSpPr>
        <p:spPr bwMode="auto">
          <a:xfrm>
            <a:off x="3275856" y="5661248"/>
            <a:ext cx="108012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fruit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6372200" y="5661248"/>
            <a:ext cx="936104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belt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Rectangle 3"/>
          <p:cNvSpPr>
            <a:spLocks noChangeArrowheads="1"/>
          </p:cNvSpPr>
          <p:nvPr/>
        </p:nvSpPr>
        <p:spPr bwMode="auto">
          <a:xfrm>
            <a:off x="7668344" y="5517232"/>
            <a:ext cx="1080120" cy="504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books</a:t>
            </a:r>
            <a:endParaRPr kumimoji="0" lang="ar-SA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4" grpId="0"/>
      <p:bldP spid="35" grpId="0"/>
      <p:bldP spid="36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129</Words>
  <Application>Microsoft Office PowerPoint</Application>
  <PresentationFormat>عرض على الشاشة (3:4)‏</PresentationFormat>
  <Paragraphs>62</Paragraphs>
  <Slides>7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almeehaf</dc:creator>
  <cp:lastModifiedBy>almeehaf</cp:lastModifiedBy>
  <cp:revision>14</cp:revision>
  <dcterms:created xsi:type="dcterms:W3CDTF">2011-03-26T21:42:52Z</dcterms:created>
  <dcterms:modified xsi:type="dcterms:W3CDTF">2011-03-26T23:55:07Z</dcterms:modified>
</cp:coreProperties>
</file>