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trictFirstAndLastChar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68B0A0-0175-4FD2-BAAE-62DAA405FBCA}" type="doc">
      <dgm:prSet loTypeId="urn:microsoft.com/office/officeart/2005/8/layout/cycle6" loCatId="relationship" qsTypeId="urn:microsoft.com/office/officeart/2005/8/quickstyle/3d2" qsCatId="3D" csTypeId="urn:microsoft.com/office/officeart/2005/8/colors/accent6_3" csCatId="accent6" phldr="1"/>
      <dgm:spPr/>
      <dgm:t>
        <a:bodyPr/>
        <a:lstStyle/>
        <a:p>
          <a:pPr rtl="1"/>
          <a:endParaRPr lang="ar-SA"/>
        </a:p>
      </dgm:t>
    </dgm:pt>
    <dgm:pt modelId="{F0649E86-A01C-449A-A01E-98BCBA516074}">
      <dgm:prSet phldrT="[نص]" custT="1"/>
      <dgm:spPr>
        <a:solidFill>
          <a:schemeClr val="accent1">
            <a:lumMod val="50000"/>
          </a:schemeClr>
        </a:soli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gm:spPr>
      <dgm:t>
        <a:bodyPr/>
        <a:lstStyle/>
        <a:p>
          <a:pPr algn="ctr" rtl="1"/>
          <a:endParaRPr lang="ar-SA" sz="1800" b="1" u="none" dirty="0" smtClean="0"/>
        </a:p>
        <a:p>
          <a:pPr algn="ctr" rtl="1"/>
          <a:r>
            <a:rPr lang="ar-SA" sz="3600" b="1" u="none" dirty="0" smtClean="0"/>
            <a:t> الشخصي</a:t>
          </a:r>
          <a:r>
            <a:rPr lang="ar-SA" sz="3600" dirty="0" smtClean="0"/>
            <a:t> </a:t>
          </a:r>
          <a:endParaRPr lang="ar-SA" sz="3600" b="1" u="none" dirty="0" smtClean="0"/>
        </a:p>
        <a:p>
          <a:pPr algn="ctr" rtl="1"/>
          <a:r>
            <a:rPr lang="ar-SA" sz="1600" dirty="0" smtClean="0"/>
            <a:t>			</a:t>
          </a:r>
          <a:endParaRPr lang="ar-SA" sz="1600" dirty="0"/>
        </a:p>
      </dgm:t>
    </dgm:pt>
    <dgm:pt modelId="{89BA1392-DF4E-4525-9C25-60D309855E6C}" type="parTrans" cxnId="{955A4F88-F33D-400F-9618-5682FF195921}">
      <dgm:prSet/>
      <dgm:spPr/>
      <dgm:t>
        <a:bodyPr/>
        <a:lstStyle/>
        <a:p>
          <a:pPr rtl="1"/>
          <a:endParaRPr lang="ar-SA"/>
        </a:p>
      </dgm:t>
    </dgm:pt>
    <dgm:pt modelId="{FD03F730-B80C-4603-8A07-A3637BEC1437}" type="sibTrans" cxnId="{955A4F88-F33D-400F-9618-5682FF195921}">
      <dgm:prSet/>
      <dgm:spPr/>
      <dgm:t>
        <a:bodyPr/>
        <a:lstStyle/>
        <a:p>
          <a:pPr rtl="1"/>
          <a:endParaRPr lang="ar-SA"/>
        </a:p>
      </dgm:t>
    </dgm:pt>
    <dgm:pt modelId="{E76D5945-D819-4C5D-B894-910E6E15D95B}">
      <dgm:prSet phldrT="[نص]" custT="1"/>
      <dgm:spPr>
        <a:solidFill>
          <a:srgbClr val="00B050"/>
        </a:soli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gm:spPr>
      <dgm:t>
        <a:bodyPr/>
        <a:lstStyle/>
        <a:p>
          <a:pPr rtl="1"/>
          <a:r>
            <a:rPr lang="ar-SA" sz="3600" b="1" u="none" dirty="0" smtClean="0"/>
            <a:t>المركزي </a:t>
          </a:r>
          <a:endParaRPr lang="ar-SA" sz="3600" b="1" u="none" dirty="0"/>
        </a:p>
      </dgm:t>
    </dgm:pt>
    <dgm:pt modelId="{81639402-F4B5-43E1-9EEE-64418B68B046}" type="parTrans" cxnId="{08D00C5A-1EE0-42CA-AEFF-44AE2F95D312}">
      <dgm:prSet/>
      <dgm:spPr/>
      <dgm:t>
        <a:bodyPr/>
        <a:lstStyle/>
        <a:p>
          <a:pPr rtl="1"/>
          <a:endParaRPr lang="ar-SA"/>
        </a:p>
      </dgm:t>
    </dgm:pt>
    <dgm:pt modelId="{2A5188F3-FDEC-4261-B834-C7025C5429F5}" type="sibTrans" cxnId="{08D00C5A-1EE0-42CA-AEFF-44AE2F95D312}">
      <dgm:prSet/>
      <dgm:spPr/>
      <dgm:t>
        <a:bodyPr/>
        <a:lstStyle/>
        <a:p>
          <a:pPr rtl="1"/>
          <a:endParaRPr lang="ar-SA"/>
        </a:p>
      </dgm:t>
    </dgm:pt>
    <dgm:pt modelId="{A4680D6D-83E8-47E9-8EC2-258BBBEA874E}">
      <dgm:prSet phldrT="[نص]" custT="1"/>
      <dgm:spPr>
        <a:solidFill>
          <a:srgbClr val="92D050"/>
        </a:soli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gm:spPr>
      <dgm:t>
        <a:bodyPr/>
        <a:lstStyle/>
        <a:p>
          <a:pPr rtl="1"/>
          <a:r>
            <a:rPr lang="ar-SA" sz="3600" b="1" dirty="0" smtClean="0"/>
            <a:t>الخادم </a:t>
          </a:r>
          <a:endParaRPr lang="ar-SA" sz="3600" b="1" dirty="0"/>
        </a:p>
      </dgm:t>
    </dgm:pt>
    <dgm:pt modelId="{69227F55-0AEE-4F1B-B0D3-FD94898EB7F1}" type="parTrans" cxnId="{569AB2F8-E99A-4F09-881B-4B9CAFF7E9CE}">
      <dgm:prSet/>
      <dgm:spPr/>
      <dgm:t>
        <a:bodyPr/>
        <a:lstStyle/>
        <a:p>
          <a:pPr rtl="1"/>
          <a:endParaRPr lang="ar-SA"/>
        </a:p>
      </dgm:t>
    </dgm:pt>
    <dgm:pt modelId="{CE12DD17-1720-44EA-AE0E-FBD6FFD1F7ED}" type="sibTrans" cxnId="{569AB2F8-E99A-4F09-881B-4B9CAFF7E9CE}">
      <dgm:prSet/>
      <dgm:spPr/>
      <dgm:t>
        <a:bodyPr/>
        <a:lstStyle/>
        <a:p>
          <a:pPr rtl="1"/>
          <a:endParaRPr lang="ar-SA"/>
        </a:p>
      </dgm:t>
    </dgm:pt>
    <dgm:pt modelId="{4D566650-7385-41F5-9B0C-E9E42BBBA733}">
      <dgm:prSet phldrT="[نص]"/>
      <dgm:spPr>
        <a:solidFill>
          <a:srgbClr val="FFC000"/>
        </a:soli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gm:spPr>
      <dgm:t>
        <a:bodyPr/>
        <a:lstStyle/>
        <a:p>
          <a:pPr rtl="1"/>
          <a:r>
            <a:rPr lang="ar-SA" b="1" dirty="0" smtClean="0"/>
            <a:t>محطة العمل</a:t>
          </a:r>
          <a:endParaRPr lang="ar-SA" b="1" dirty="0"/>
        </a:p>
      </dgm:t>
    </dgm:pt>
    <dgm:pt modelId="{D05D525B-C978-4A01-AF92-42F5F12CE3AF}" type="parTrans" cxnId="{B3FAEF2E-AB5C-41E7-BC7E-CE5A6F74AFCD}">
      <dgm:prSet/>
      <dgm:spPr/>
      <dgm:t>
        <a:bodyPr/>
        <a:lstStyle/>
        <a:p>
          <a:pPr rtl="1"/>
          <a:endParaRPr lang="ar-SA"/>
        </a:p>
      </dgm:t>
    </dgm:pt>
    <dgm:pt modelId="{F253B9E0-1372-4CE6-9123-CDE3012792F7}" type="sibTrans" cxnId="{B3FAEF2E-AB5C-41E7-BC7E-CE5A6F74AFCD}">
      <dgm:prSet/>
      <dgm:spPr/>
      <dgm:t>
        <a:bodyPr/>
        <a:lstStyle/>
        <a:p>
          <a:pPr rtl="1"/>
          <a:endParaRPr lang="ar-SA"/>
        </a:p>
      </dgm:t>
    </dgm:pt>
    <dgm:pt modelId="{1A781145-3288-4C9D-8950-37D0500828F5}">
      <dgm:prSet phldrT="[نص]"/>
      <dgm:spPr>
        <a:solidFill>
          <a:srgbClr val="C00000"/>
        </a:solidFill>
        <a:ln w="19050"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gm:spPr>
      <dgm:t>
        <a:bodyPr/>
        <a:lstStyle/>
        <a:p>
          <a:pPr rtl="1"/>
          <a:r>
            <a:rPr lang="ar-SA" dirty="0" smtClean="0"/>
            <a:t>لوحة التحكم </a:t>
          </a:r>
          <a:endParaRPr lang="ar-SA" dirty="0"/>
        </a:p>
      </dgm:t>
    </dgm:pt>
    <dgm:pt modelId="{B3E6816C-EC55-42BF-958A-792CAC776AAE}" type="parTrans" cxnId="{5BA654AE-54E8-4920-A2A0-AC162914DEB8}">
      <dgm:prSet/>
      <dgm:spPr/>
      <dgm:t>
        <a:bodyPr/>
        <a:lstStyle/>
        <a:p>
          <a:pPr rtl="1"/>
          <a:endParaRPr lang="ar-SA"/>
        </a:p>
      </dgm:t>
    </dgm:pt>
    <dgm:pt modelId="{0812CD13-9F8F-4F11-B48B-386EACB4E8D1}" type="sibTrans" cxnId="{5BA654AE-54E8-4920-A2A0-AC162914DEB8}">
      <dgm:prSet/>
      <dgm:spPr/>
      <dgm:t>
        <a:bodyPr/>
        <a:lstStyle/>
        <a:p>
          <a:pPr rtl="1"/>
          <a:endParaRPr lang="ar-SA"/>
        </a:p>
      </dgm:t>
    </dgm:pt>
    <dgm:pt modelId="{A76BA595-8B26-4479-9053-C36D64977ACA}" type="pres">
      <dgm:prSet presAssocID="{8B68B0A0-0175-4FD2-BAAE-62DAA405FBC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902958D6-0986-4D7C-8C35-9212D0FDA3C8}" type="pres">
      <dgm:prSet presAssocID="{F0649E86-A01C-449A-A01E-98BCBA516074}" presName="node" presStyleLbl="node1" presStyleIdx="0" presStyleCnt="5" custScaleX="13671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B4F5F62-D48A-4E90-8016-2C5549315D6A}" type="pres">
      <dgm:prSet presAssocID="{F0649E86-A01C-449A-A01E-98BCBA516074}" presName="spNode" presStyleCnt="0"/>
      <dgm:spPr/>
    </dgm:pt>
    <dgm:pt modelId="{48AFDC33-BF5B-4D60-9914-8DD0F01CE392}" type="pres">
      <dgm:prSet presAssocID="{FD03F730-B80C-4603-8A07-A3637BEC1437}" presName="sibTrans" presStyleLbl="sibTrans1D1" presStyleIdx="0" presStyleCnt="5"/>
      <dgm:spPr/>
      <dgm:t>
        <a:bodyPr/>
        <a:lstStyle/>
        <a:p>
          <a:pPr rtl="1"/>
          <a:endParaRPr lang="ar-SA"/>
        </a:p>
      </dgm:t>
    </dgm:pt>
    <dgm:pt modelId="{5F89BE18-2984-4053-8E6C-19E24927D454}" type="pres">
      <dgm:prSet presAssocID="{E76D5945-D819-4C5D-B894-910E6E15D95B}" presName="node" presStyleLbl="node1" presStyleIdx="1" presStyleCnt="5" custScaleX="108518" custScaleY="9728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EA898E3-EB4E-4E60-819A-2D2BE5E6CF96}" type="pres">
      <dgm:prSet presAssocID="{E76D5945-D819-4C5D-B894-910E6E15D95B}" presName="spNode" presStyleCnt="0"/>
      <dgm:spPr/>
    </dgm:pt>
    <dgm:pt modelId="{4F8BDA70-A66C-478F-997D-AA5875C67B62}" type="pres">
      <dgm:prSet presAssocID="{2A5188F3-FDEC-4261-B834-C7025C5429F5}" presName="sibTrans" presStyleLbl="sibTrans1D1" presStyleIdx="1" presStyleCnt="5"/>
      <dgm:spPr/>
      <dgm:t>
        <a:bodyPr/>
        <a:lstStyle/>
        <a:p>
          <a:pPr rtl="1"/>
          <a:endParaRPr lang="ar-SA"/>
        </a:p>
      </dgm:t>
    </dgm:pt>
    <dgm:pt modelId="{6F473E53-6D6C-4432-9F04-8AAB95C28203}" type="pres">
      <dgm:prSet presAssocID="{A4680D6D-83E8-47E9-8EC2-258BBBEA874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05C2958-5C13-487B-8F3E-B0A83359ADED}" type="pres">
      <dgm:prSet presAssocID="{A4680D6D-83E8-47E9-8EC2-258BBBEA874E}" presName="spNode" presStyleCnt="0"/>
      <dgm:spPr/>
    </dgm:pt>
    <dgm:pt modelId="{B8603395-A91A-4B4C-B24B-49F1641C5A37}" type="pres">
      <dgm:prSet presAssocID="{CE12DD17-1720-44EA-AE0E-FBD6FFD1F7ED}" presName="sibTrans" presStyleLbl="sibTrans1D1" presStyleIdx="2" presStyleCnt="5"/>
      <dgm:spPr/>
      <dgm:t>
        <a:bodyPr/>
        <a:lstStyle/>
        <a:p>
          <a:pPr rtl="1"/>
          <a:endParaRPr lang="ar-SA"/>
        </a:p>
      </dgm:t>
    </dgm:pt>
    <dgm:pt modelId="{DFCB1D29-17AF-484F-A113-AF5AFAD2EC5F}" type="pres">
      <dgm:prSet presAssocID="{4D566650-7385-41F5-9B0C-E9E42BBBA733}" presName="node" presStyleLbl="node1" presStyleIdx="3" presStyleCnt="5" custScaleX="13977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8C0BE11-BB39-4C19-A417-74401E044543}" type="pres">
      <dgm:prSet presAssocID="{4D566650-7385-41F5-9B0C-E9E42BBBA733}" presName="spNode" presStyleCnt="0"/>
      <dgm:spPr/>
    </dgm:pt>
    <dgm:pt modelId="{B15B2BA8-8828-4723-A722-232715781662}" type="pres">
      <dgm:prSet presAssocID="{F253B9E0-1372-4CE6-9123-CDE3012792F7}" presName="sibTrans" presStyleLbl="sibTrans1D1" presStyleIdx="3" presStyleCnt="5"/>
      <dgm:spPr/>
      <dgm:t>
        <a:bodyPr/>
        <a:lstStyle/>
        <a:p>
          <a:pPr rtl="1"/>
          <a:endParaRPr lang="ar-SA"/>
        </a:p>
      </dgm:t>
    </dgm:pt>
    <dgm:pt modelId="{73772347-0512-4EDE-AA99-37ABBDDBDD06}" type="pres">
      <dgm:prSet presAssocID="{1A781145-3288-4C9D-8950-37D0500828F5}" presName="node" presStyleLbl="node1" presStyleIdx="4" presStyleCnt="5" custScaleX="126421" custScaleY="100000" custRadScaleRad="96946" custRadScaleInc="-779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BB8A83F-6BF2-4ED7-937A-E2AE184288A4}" type="pres">
      <dgm:prSet presAssocID="{1A781145-3288-4C9D-8950-37D0500828F5}" presName="spNode" presStyleCnt="0"/>
      <dgm:spPr/>
    </dgm:pt>
    <dgm:pt modelId="{7A23C173-4856-41A4-8FAA-EF7848275B7E}" type="pres">
      <dgm:prSet presAssocID="{0812CD13-9F8F-4F11-B48B-386EACB4E8D1}" presName="sibTrans" presStyleLbl="sibTrans1D1" presStyleIdx="4" presStyleCnt="5"/>
      <dgm:spPr/>
      <dgm:t>
        <a:bodyPr/>
        <a:lstStyle/>
        <a:p>
          <a:pPr rtl="1"/>
          <a:endParaRPr lang="ar-SA"/>
        </a:p>
      </dgm:t>
    </dgm:pt>
  </dgm:ptLst>
  <dgm:cxnLst>
    <dgm:cxn modelId="{955A4F88-F33D-400F-9618-5682FF195921}" srcId="{8B68B0A0-0175-4FD2-BAAE-62DAA405FBCA}" destId="{F0649E86-A01C-449A-A01E-98BCBA516074}" srcOrd="0" destOrd="0" parTransId="{89BA1392-DF4E-4525-9C25-60D309855E6C}" sibTransId="{FD03F730-B80C-4603-8A07-A3637BEC1437}"/>
    <dgm:cxn modelId="{20E7B2D2-00F6-412A-923D-2D60B86DD323}" type="presOf" srcId="{FD03F730-B80C-4603-8A07-A3637BEC1437}" destId="{48AFDC33-BF5B-4D60-9914-8DD0F01CE392}" srcOrd="0" destOrd="0" presId="urn:microsoft.com/office/officeart/2005/8/layout/cycle6"/>
    <dgm:cxn modelId="{18BE91CC-FA0B-4EF7-9ADF-3D7514F8126B}" type="presOf" srcId="{CE12DD17-1720-44EA-AE0E-FBD6FFD1F7ED}" destId="{B8603395-A91A-4B4C-B24B-49F1641C5A37}" srcOrd="0" destOrd="0" presId="urn:microsoft.com/office/officeart/2005/8/layout/cycle6"/>
    <dgm:cxn modelId="{21A4733E-46C7-472C-920D-A2D95AEC6914}" type="presOf" srcId="{F253B9E0-1372-4CE6-9123-CDE3012792F7}" destId="{B15B2BA8-8828-4723-A722-232715781662}" srcOrd="0" destOrd="0" presId="urn:microsoft.com/office/officeart/2005/8/layout/cycle6"/>
    <dgm:cxn modelId="{819DE43A-31C0-485D-B9D4-67BBD38CBA16}" type="presOf" srcId="{E76D5945-D819-4C5D-B894-910E6E15D95B}" destId="{5F89BE18-2984-4053-8E6C-19E24927D454}" srcOrd="0" destOrd="0" presId="urn:microsoft.com/office/officeart/2005/8/layout/cycle6"/>
    <dgm:cxn modelId="{1A87E564-F4BE-4D9F-BC56-D0E85ABC5607}" type="presOf" srcId="{A4680D6D-83E8-47E9-8EC2-258BBBEA874E}" destId="{6F473E53-6D6C-4432-9F04-8AAB95C28203}" srcOrd="0" destOrd="0" presId="urn:microsoft.com/office/officeart/2005/8/layout/cycle6"/>
    <dgm:cxn modelId="{08D00C5A-1EE0-42CA-AEFF-44AE2F95D312}" srcId="{8B68B0A0-0175-4FD2-BAAE-62DAA405FBCA}" destId="{E76D5945-D819-4C5D-B894-910E6E15D95B}" srcOrd="1" destOrd="0" parTransId="{81639402-F4B5-43E1-9EEE-64418B68B046}" sibTransId="{2A5188F3-FDEC-4261-B834-C7025C5429F5}"/>
    <dgm:cxn modelId="{E550D64C-0FCB-4693-94C1-1B6DF054601B}" type="presOf" srcId="{0812CD13-9F8F-4F11-B48B-386EACB4E8D1}" destId="{7A23C173-4856-41A4-8FAA-EF7848275B7E}" srcOrd="0" destOrd="0" presId="urn:microsoft.com/office/officeart/2005/8/layout/cycle6"/>
    <dgm:cxn modelId="{5BA654AE-54E8-4920-A2A0-AC162914DEB8}" srcId="{8B68B0A0-0175-4FD2-BAAE-62DAA405FBCA}" destId="{1A781145-3288-4C9D-8950-37D0500828F5}" srcOrd="4" destOrd="0" parTransId="{B3E6816C-EC55-42BF-958A-792CAC776AAE}" sibTransId="{0812CD13-9F8F-4F11-B48B-386EACB4E8D1}"/>
    <dgm:cxn modelId="{5A229BEC-F737-4811-8B49-E51D6631B073}" type="presOf" srcId="{4D566650-7385-41F5-9B0C-E9E42BBBA733}" destId="{DFCB1D29-17AF-484F-A113-AF5AFAD2EC5F}" srcOrd="0" destOrd="0" presId="urn:microsoft.com/office/officeart/2005/8/layout/cycle6"/>
    <dgm:cxn modelId="{9EE9074C-F521-4D22-8985-A574AD1C970A}" type="presOf" srcId="{1A781145-3288-4C9D-8950-37D0500828F5}" destId="{73772347-0512-4EDE-AA99-37ABBDDBDD06}" srcOrd="0" destOrd="0" presId="urn:microsoft.com/office/officeart/2005/8/layout/cycle6"/>
    <dgm:cxn modelId="{569AB2F8-E99A-4F09-881B-4B9CAFF7E9CE}" srcId="{8B68B0A0-0175-4FD2-BAAE-62DAA405FBCA}" destId="{A4680D6D-83E8-47E9-8EC2-258BBBEA874E}" srcOrd="2" destOrd="0" parTransId="{69227F55-0AEE-4F1B-B0D3-FD94898EB7F1}" sibTransId="{CE12DD17-1720-44EA-AE0E-FBD6FFD1F7ED}"/>
    <dgm:cxn modelId="{616472D3-9ECA-4CE1-B20F-1846BE01204E}" type="presOf" srcId="{F0649E86-A01C-449A-A01E-98BCBA516074}" destId="{902958D6-0986-4D7C-8C35-9212D0FDA3C8}" srcOrd="0" destOrd="0" presId="urn:microsoft.com/office/officeart/2005/8/layout/cycle6"/>
    <dgm:cxn modelId="{FD4C5FBA-0F41-4460-B97D-6C444C174575}" type="presOf" srcId="{8B68B0A0-0175-4FD2-BAAE-62DAA405FBCA}" destId="{A76BA595-8B26-4479-9053-C36D64977ACA}" srcOrd="0" destOrd="0" presId="urn:microsoft.com/office/officeart/2005/8/layout/cycle6"/>
    <dgm:cxn modelId="{B3FAEF2E-AB5C-41E7-BC7E-CE5A6F74AFCD}" srcId="{8B68B0A0-0175-4FD2-BAAE-62DAA405FBCA}" destId="{4D566650-7385-41F5-9B0C-E9E42BBBA733}" srcOrd="3" destOrd="0" parTransId="{D05D525B-C978-4A01-AF92-42F5F12CE3AF}" sibTransId="{F253B9E0-1372-4CE6-9123-CDE3012792F7}"/>
    <dgm:cxn modelId="{8134028B-4021-417F-AC68-0E3514E296F4}" type="presOf" srcId="{2A5188F3-FDEC-4261-B834-C7025C5429F5}" destId="{4F8BDA70-A66C-478F-997D-AA5875C67B62}" srcOrd="0" destOrd="0" presId="urn:microsoft.com/office/officeart/2005/8/layout/cycle6"/>
    <dgm:cxn modelId="{C21E69A5-12BA-4C3F-8B84-A17C8DF42435}" type="presParOf" srcId="{A76BA595-8B26-4479-9053-C36D64977ACA}" destId="{902958D6-0986-4D7C-8C35-9212D0FDA3C8}" srcOrd="0" destOrd="0" presId="urn:microsoft.com/office/officeart/2005/8/layout/cycle6"/>
    <dgm:cxn modelId="{AFFBC908-2EB4-45AE-A54F-F35F92BB5A95}" type="presParOf" srcId="{A76BA595-8B26-4479-9053-C36D64977ACA}" destId="{9B4F5F62-D48A-4E90-8016-2C5549315D6A}" srcOrd="1" destOrd="0" presId="urn:microsoft.com/office/officeart/2005/8/layout/cycle6"/>
    <dgm:cxn modelId="{056EA4B3-BD38-4E6F-818A-25767C7A503B}" type="presParOf" srcId="{A76BA595-8B26-4479-9053-C36D64977ACA}" destId="{48AFDC33-BF5B-4D60-9914-8DD0F01CE392}" srcOrd="2" destOrd="0" presId="urn:microsoft.com/office/officeart/2005/8/layout/cycle6"/>
    <dgm:cxn modelId="{117C18F3-EC98-4AF5-ACC9-CCF03238ED75}" type="presParOf" srcId="{A76BA595-8B26-4479-9053-C36D64977ACA}" destId="{5F89BE18-2984-4053-8E6C-19E24927D454}" srcOrd="3" destOrd="0" presId="urn:microsoft.com/office/officeart/2005/8/layout/cycle6"/>
    <dgm:cxn modelId="{A51A8DB2-9827-47A7-9663-2AC9D48C02E7}" type="presParOf" srcId="{A76BA595-8B26-4479-9053-C36D64977ACA}" destId="{EEA898E3-EB4E-4E60-819A-2D2BE5E6CF96}" srcOrd="4" destOrd="0" presId="urn:microsoft.com/office/officeart/2005/8/layout/cycle6"/>
    <dgm:cxn modelId="{ACE1CFCA-D3D5-49CE-A2AB-27AB692CFDFB}" type="presParOf" srcId="{A76BA595-8B26-4479-9053-C36D64977ACA}" destId="{4F8BDA70-A66C-478F-997D-AA5875C67B62}" srcOrd="5" destOrd="0" presId="urn:microsoft.com/office/officeart/2005/8/layout/cycle6"/>
    <dgm:cxn modelId="{58E4A8BB-1FB9-4CE7-9F3D-68EC692C1E52}" type="presParOf" srcId="{A76BA595-8B26-4479-9053-C36D64977ACA}" destId="{6F473E53-6D6C-4432-9F04-8AAB95C28203}" srcOrd="6" destOrd="0" presId="urn:microsoft.com/office/officeart/2005/8/layout/cycle6"/>
    <dgm:cxn modelId="{B46F0100-D35A-4343-9B9B-13C1780742B4}" type="presParOf" srcId="{A76BA595-8B26-4479-9053-C36D64977ACA}" destId="{F05C2958-5C13-487B-8F3E-B0A83359ADED}" srcOrd="7" destOrd="0" presId="urn:microsoft.com/office/officeart/2005/8/layout/cycle6"/>
    <dgm:cxn modelId="{3716992A-722B-41EB-AB43-89C65E76364C}" type="presParOf" srcId="{A76BA595-8B26-4479-9053-C36D64977ACA}" destId="{B8603395-A91A-4B4C-B24B-49F1641C5A37}" srcOrd="8" destOrd="0" presId="urn:microsoft.com/office/officeart/2005/8/layout/cycle6"/>
    <dgm:cxn modelId="{7CE6CACB-08B3-4D1D-B7F0-8CFCD39B4FCC}" type="presParOf" srcId="{A76BA595-8B26-4479-9053-C36D64977ACA}" destId="{DFCB1D29-17AF-484F-A113-AF5AFAD2EC5F}" srcOrd="9" destOrd="0" presId="urn:microsoft.com/office/officeart/2005/8/layout/cycle6"/>
    <dgm:cxn modelId="{A9756623-80F4-4B2A-9584-65257A1EE96F}" type="presParOf" srcId="{A76BA595-8B26-4479-9053-C36D64977ACA}" destId="{38C0BE11-BB39-4C19-A417-74401E044543}" srcOrd="10" destOrd="0" presId="urn:microsoft.com/office/officeart/2005/8/layout/cycle6"/>
    <dgm:cxn modelId="{3B143A6E-F147-49EF-B6E8-2EE7DB608A1F}" type="presParOf" srcId="{A76BA595-8B26-4479-9053-C36D64977ACA}" destId="{B15B2BA8-8828-4723-A722-232715781662}" srcOrd="11" destOrd="0" presId="urn:microsoft.com/office/officeart/2005/8/layout/cycle6"/>
    <dgm:cxn modelId="{28165C8C-CAE3-47BD-8166-9A449C263AF6}" type="presParOf" srcId="{A76BA595-8B26-4479-9053-C36D64977ACA}" destId="{73772347-0512-4EDE-AA99-37ABBDDBDD06}" srcOrd="12" destOrd="0" presId="urn:microsoft.com/office/officeart/2005/8/layout/cycle6"/>
    <dgm:cxn modelId="{3CB2E1A4-C1A7-460D-A948-211379F05B23}" type="presParOf" srcId="{A76BA595-8B26-4479-9053-C36D64977ACA}" destId="{9BB8A83F-6BF2-4ED7-937A-E2AE184288A4}" srcOrd="13" destOrd="0" presId="urn:microsoft.com/office/officeart/2005/8/layout/cycle6"/>
    <dgm:cxn modelId="{0A7C5A63-9E56-48CA-B125-51984FF77DD6}" type="presParOf" srcId="{A76BA595-8B26-4479-9053-C36D64977ACA}" destId="{7A23C173-4856-41A4-8FAA-EF7848275B7E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2958D6-0986-4D7C-8C35-9212D0FDA3C8}">
      <dsp:nvSpPr>
        <dsp:cNvPr id="0" name=""/>
        <dsp:cNvSpPr/>
      </dsp:nvSpPr>
      <dsp:spPr>
        <a:xfrm>
          <a:off x="2955752" y="1266"/>
          <a:ext cx="2304262" cy="1095534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1800" b="1" u="none" kern="1200" dirty="0" smtClean="0"/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b="1" u="none" kern="1200" dirty="0" smtClean="0"/>
            <a:t> الشخصي</a:t>
          </a:r>
          <a:r>
            <a:rPr lang="ar-SA" sz="3600" kern="1200" dirty="0" smtClean="0"/>
            <a:t> </a:t>
          </a:r>
          <a:endParaRPr lang="ar-SA" sz="3600" b="1" u="none" kern="1200" dirty="0" smtClean="0"/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 smtClean="0"/>
            <a:t>			</a:t>
          </a:r>
          <a:endParaRPr lang="ar-SA" sz="1600" kern="1200" dirty="0"/>
        </a:p>
      </dsp:txBody>
      <dsp:txXfrm>
        <a:off x="3009232" y="54746"/>
        <a:ext cx="2197302" cy="988574"/>
      </dsp:txXfrm>
    </dsp:sp>
    <dsp:sp modelId="{48AFDC33-BF5B-4D60-9914-8DD0F01CE392}">
      <dsp:nvSpPr>
        <dsp:cNvPr id="0" name=""/>
        <dsp:cNvSpPr/>
      </dsp:nvSpPr>
      <dsp:spPr>
        <a:xfrm>
          <a:off x="1919988" y="549033"/>
          <a:ext cx="4375791" cy="4375791"/>
        </a:xfrm>
        <a:custGeom>
          <a:avLst/>
          <a:gdLst/>
          <a:ahLst/>
          <a:cxnLst/>
          <a:rect l="0" t="0" r="0" b="0"/>
          <a:pathLst>
            <a:path>
              <a:moveTo>
                <a:pt x="3347966" y="332869"/>
              </a:moveTo>
              <a:arcTo wR="2187895" hR="2187895" stAng="18121228" swAng="1451428"/>
            </a:path>
          </a:pathLst>
        </a:custGeom>
        <a:noFill/>
        <a:ln w="9525" cap="flat" cmpd="sng" algn="ctr">
          <a:solidFill>
            <a:schemeClr val="accent6">
              <a:shade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9BE18-2984-4053-8E6C-19E24927D454}">
      <dsp:nvSpPr>
        <dsp:cNvPr id="0" name=""/>
        <dsp:cNvSpPr/>
      </dsp:nvSpPr>
      <dsp:spPr>
        <a:xfrm>
          <a:off x="5274195" y="1527942"/>
          <a:ext cx="1829002" cy="1065779"/>
        </a:xfrm>
        <a:prstGeom prst="roundRect">
          <a:avLst/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b="1" u="none" kern="1200" dirty="0" smtClean="0"/>
            <a:t>المركزي </a:t>
          </a:r>
          <a:endParaRPr lang="ar-SA" sz="3600" b="1" u="none" kern="1200" dirty="0"/>
        </a:p>
      </dsp:txBody>
      <dsp:txXfrm>
        <a:off x="5326222" y="1579969"/>
        <a:ext cx="1724948" cy="961725"/>
      </dsp:txXfrm>
    </dsp:sp>
    <dsp:sp modelId="{4F8BDA70-A66C-478F-997D-AA5875C67B62}">
      <dsp:nvSpPr>
        <dsp:cNvPr id="0" name=""/>
        <dsp:cNvSpPr/>
      </dsp:nvSpPr>
      <dsp:spPr>
        <a:xfrm>
          <a:off x="1919988" y="549033"/>
          <a:ext cx="4375791" cy="4375791"/>
        </a:xfrm>
        <a:custGeom>
          <a:avLst/>
          <a:gdLst/>
          <a:ahLst/>
          <a:cxnLst/>
          <a:rect l="0" t="0" r="0" b="0"/>
          <a:pathLst>
            <a:path>
              <a:moveTo>
                <a:pt x="4371980" y="2058804"/>
              </a:moveTo>
              <a:arcTo wR="2187895" hR="2187895" stAng="21397047" swAng="2218498"/>
            </a:path>
          </a:pathLst>
        </a:custGeom>
        <a:noFill/>
        <a:ln w="9525" cap="flat" cmpd="sng" algn="ctr">
          <a:solidFill>
            <a:schemeClr val="accent6">
              <a:shade val="90000"/>
              <a:hueOff val="0"/>
              <a:satOff val="1536"/>
              <a:lumOff val="3448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473E53-6D6C-4432-9F04-8AAB95C28203}">
      <dsp:nvSpPr>
        <dsp:cNvPr id="0" name=""/>
        <dsp:cNvSpPr/>
      </dsp:nvSpPr>
      <dsp:spPr>
        <a:xfrm>
          <a:off x="4551178" y="3959207"/>
          <a:ext cx="1685437" cy="1095534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b="1" kern="1200" dirty="0" smtClean="0"/>
            <a:t>الخادم </a:t>
          </a:r>
          <a:endParaRPr lang="ar-SA" sz="3600" b="1" kern="1200" dirty="0"/>
        </a:p>
      </dsp:txBody>
      <dsp:txXfrm>
        <a:off x="4604658" y="4012687"/>
        <a:ext cx="1578477" cy="988574"/>
      </dsp:txXfrm>
    </dsp:sp>
    <dsp:sp modelId="{B8603395-A91A-4B4C-B24B-49F1641C5A37}">
      <dsp:nvSpPr>
        <dsp:cNvPr id="0" name=""/>
        <dsp:cNvSpPr/>
      </dsp:nvSpPr>
      <dsp:spPr>
        <a:xfrm>
          <a:off x="1919988" y="549033"/>
          <a:ext cx="4375791" cy="4375791"/>
        </a:xfrm>
        <a:custGeom>
          <a:avLst/>
          <a:gdLst/>
          <a:ahLst/>
          <a:cxnLst/>
          <a:rect l="0" t="0" r="0" b="0"/>
          <a:pathLst>
            <a:path>
              <a:moveTo>
                <a:pt x="2625772" y="4331526"/>
              </a:moveTo>
              <a:arcTo wR="2187895" hR="2187895" stAng="4707305" swAng="853958"/>
            </a:path>
          </a:pathLst>
        </a:custGeom>
        <a:noFill/>
        <a:ln w="9525" cap="flat" cmpd="sng" algn="ctr">
          <a:solidFill>
            <a:schemeClr val="accent6">
              <a:shade val="90000"/>
              <a:hueOff val="0"/>
              <a:satOff val="3072"/>
              <a:lumOff val="6897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B1D29-17AF-484F-A113-AF5AFAD2EC5F}">
      <dsp:nvSpPr>
        <dsp:cNvPr id="0" name=""/>
        <dsp:cNvSpPr/>
      </dsp:nvSpPr>
      <dsp:spPr>
        <a:xfrm>
          <a:off x="1643977" y="3959207"/>
          <a:ext cx="2355786" cy="1095534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b="1" kern="1200" dirty="0" smtClean="0"/>
            <a:t>محطة العمل</a:t>
          </a:r>
          <a:endParaRPr lang="ar-SA" sz="3600" b="1" kern="1200" dirty="0"/>
        </a:p>
      </dsp:txBody>
      <dsp:txXfrm>
        <a:off x="1697457" y="4012687"/>
        <a:ext cx="2248826" cy="988574"/>
      </dsp:txXfrm>
    </dsp:sp>
    <dsp:sp modelId="{B15B2BA8-8828-4723-A722-232715781662}">
      <dsp:nvSpPr>
        <dsp:cNvPr id="0" name=""/>
        <dsp:cNvSpPr/>
      </dsp:nvSpPr>
      <dsp:spPr>
        <a:xfrm>
          <a:off x="1982716" y="647759"/>
          <a:ext cx="4375791" cy="4375791"/>
        </a:xfrm>
        <a:custGeom>
          <a:avLst/>
          <a:gdLst/>
          <a:ahLst/>
          <a:cxnLst/>
          <a:rect l="0" t="0" r="0" b="0"/>
          <a:pathLst>
            <a:path>
              <a:moveTo>
                <a:pt x="303881" y="3300270"/>
              </a:moveTo>
              <a:arcTo wR="2187895" hR="2187895" stAng="8966473" swAng="2033490"/>
            </a:path>
          </a:pathLst>
        </a:custGeom>
        <a:noFill/>
        <a:ln w="9525" cap="flat" cmpd="sng" algn="ctr">
          <a:solidFill>
            <a:schemeClr val="accent6">
              <a:shade val="90000"/>
              <a:hueOff val="0"/>
              <a:satOff val="4608"/>
              <a:lumOff val="10345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772347-0512-4EDE-AA99-37ABBDDBDD06}">
      <dsp:nvSpPr>
        <dsp:cNvPr id="0" name=""/>
        <dsp:cNvSpPr/>
      </dsp:nvSpPr>
      <dsp:spPr>
        <a:xfrm>
          <a:off x="1004913" y="1599951"/>
          <a:ext cx="2130746" cy="1095534"/>
        </a:xfrm>
        <a:prstGeom prst="roundRect">
          <a:avLst/>
        </a:prstGeom>
        <a:solidFill>
          <a:srgbClr val="C00000"/>
        </a:solidFill>
        <a:ln w="19050"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kern="1200" dirty="0" smtClean="0"/>
            <a:t>لوحة التحكم </a:t>
          </a:r>
          <a:endParaRPr lang="ar-SA" sz="3600" kern="1200" dirty="0"/>
        </a:p>
      </dsp:txBody>
      <dsp:txXfrm>
        <a:off x="1058393" y="1653431"/>
        <a:ext cx="2023786" cy="988574"/>
      </dsp:txXfrm>
    </dsp:sp>
    <dsp:sp modelId="{7A23C173-4856-41A4-8FAA-EF7848275B7E}">
      <dsp:nvSpPr>
        <dsp:cNvPr id="0" name=""/>
        <dsp:cNvSpPr/>
      </dsp:nvSpPr>
      <dsp:spPr>
        <a:xfrm>
          <a:off x="2048246" y="463181"/>
          <a:ext cx="4375791" cy="4375791"/>
        </a:xfrm>
        <a:custGeom>
          <a:avLst/>
          <a:gdLst/>
          <a:ahLst/>
          <a:cxnLst/>
          <a:rect l="0" t="0" r="0" b="0"/>
          <a:pathLst>
            <a:path>
              <a:moveTo>
                <a:pt x="273688" y="1128320"/>
              </a:moveTo>
              <a:arcTo wR="2187895" hR="2187895" stAng="12537956" swAng="1497797"/>
            </a:path>
          </a:pathLst>
        </a:custGeom>
        <a:noFill/>
        <a:ln w="9525" cap="flat" cmpd="sng" algn="ctr">
          <a:solidFill>
            <a:schemeClr val="accent6">
              <a:shade val="90000"/>
              <a:hueOff val="0"/>
              <a:satOff val="6144"/>
              <a:lumOff val="13794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6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2050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2052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>
                <a:gd name="T0" fmla="*/ 254 w 447"/>
                <a:gd name="T1" fmla="*/ 495 h 520"/>
                <a:gd name="T2" fmla="*/ 245 w 447"/>
                <a:gd name="T3" fmla="*/ 454 h 520"/>
                <a:gd name="T4" fmla="*/ 230 w 447"/>
                <a:gd name="T5" fmla="*/ 417 h 520"/>
                <a:gd name="T6" fmla="*/ 193 w 447"/>
                <a:gd name="T7" fmla="*/ 402 h 520"/>
                <a:gd name="T8" fmla="*/ 150 w 447"/>
                <a:gd name="T9" fmla="*/ 412 h 520"/>
                <a:gd name="T10" fmla="*/ 112 w 447"/>
                <a:gd name="T11" fmla="*/ 417 h 520"/>
                <a:gd name="T12" fmla="*/ 93 w 447"/>
                <a:gd name="T13" fmla="*/ 399 h 520"/>
                <a:gd name="T14" fmla="*/ 81 w 447"/>
                <a:gd name="T15" fmla="*/ 370 h 520"/>
                <a:gd name="T16" fmla="*/ 75 w 447"/>
                <a:gd name="T17" fmla="*/ 339 h 520"/>
                <a:gd name="T18" fmla="*/ 76 w 447"/>
                <a:gd name="T19" fmla="*/ 309 h 520"/>
                <a:gd name="T20" fmla="*/ 106 w 447"/>
                <a:gd name="T21" fmla="*/ 300 h 520"/>
                <a:gd name="T22" fmla="*/ 146 w 447"/>
                <a:gd name="T23" fmla="*/ 307 h 520"/>
                <a:gd name="T24" fmla="*/ 175 w 447"/>
                <a:gd name="T25" fmla="*/ 294 h 520"/>
                <a:gd name="T26" fmla="*/ 186 w 447"/>
                <a:gd name="T27" fmla="*/ 273 h 520"/>
                <a:gd name="T28" fmla="*/ 189 w 447"/>
                <a:gd name="T29" fmla="*/ 246 h 520"/>
                <a:gd name="T30" fmla="*/ 188 w 447"/>
                <a:gd name="T31" fmla="*/ 219 h 520"/>
                <a:gd name="T32" fmla="*/ 178 w 447"/>
                <a:gd name="T33" fmla="*/ 191 h 520"/>
                <a:gd name="T34" fmla="*/ 153 w 447"/>
                <a:gd name="T35" fmla="*/ 171 h 520"/>
                <a:gd name="T36" fmla="*/ 123 w 447"/>
                <a:gd name="T37" fmla="*/ 172 h 520"/>
                <a:gd name="T38" fmla="*/ 93 w 447"/>
                <a:gd name="T39" fmla="*/ 185 h 520"/>
                <a:gd name="T40" fmla="*/ 64 w 447"/>
                <a:gd name="T41" fmla="*/ 194 h 520"/>
                <a:gd name="T42" fmla="*/ 34 w 447"/>
                <a:gd name="T43" fmla="*/ 185 h 520"/>
                <a:gd name="T44" fmla="*/ 19 w 447"/>
                <a:gd name="T45" fmla="*/ 166 h 520"/>
                <a:gd name="T46" fmla="*/ 9 w 447"/>
                <a:gd name="T47" fmla="*/ 146 h 520"/>
                <a:gd name="T48" fmla="*/ 2 w 447"/>
                <a:gd name="T49" fmla="*/ 122 h 520"/>
                <a:gd name="T50" fmla="*/ 0 w 447"/>
                <a:gd name="T51" fmla="*/ 98 h 520"/>
                <a:gd name="T52" fmla="*/ 387 w 447"/>
                <a:gd name="T53" fmla="*/ 12 h 520"/>
                <a:gd name="T54" fmla="*/ 399 w 447"/>
                <a:gd name="T55" fmla="*/ 41 h 520"/>
                <a:gd name="T56" fmla="*/ 406 w 447"/>
                <a:gd name="T57" fmla="*/ 74 h 520"/>
                <a:gd name="T58" fmla="*/ 411 w 447"/>
                <a:gd name="T59" fmla="*/ 107 h 520"/>
                <a:gd name="T60" fmla="*/ 396 w 447"/>
                <a:gd name="T61" fmla="*/ 141 h 520"/>
                <a:gd name="T62" fmla="*/ 375 w 447"/>
                <a:gd name="T63" fmla="*/ 144 h 520"/>
                <a:gd name="T64" fmla="*/ 354 w 447"/>
                <a:gd name="T65" fmla="*/ 141 h 520"/>
                <a:gd name="T66" fmla="*/ 332 w 447"/>
                <a:gd name="T67" fmla="*/ 137 h 520"/>
                <a:gd name="T68" fmla="*/ 307 w 447"/>
                <a:gd name="T69" fmla="*/ 141 h 520"/>
                <a:gd name="T70" fmla="*/ 286 w 447"/>
                <a:gd name="T71" fmla="*/ 166 h 520"/>
                <a:gd name="T72" fmla="*/ 285 w 447"/>
                <a:gd name="T73" fmla="*/ 199 h 520"/>
                <a:gd name="T74" fmla="*/ 289 w 447"/>
                <a:gd name="T75" fmla="*/ 222 h 520"/>
                <a:gd name="T76" fmla="*/ 295 w 447"/>
                <a:gd name="T77" fmla="*/ 247 h 520"/>
                <a:gd name="T78" fmla="*/ 308 w 447"/>
                <a:gd name="T79" fmla="*/ 268 h 520"/>
                <a:gd name="T80" fmla="*/ 332 w 447"/>
                <a:gd name="T81" fmla="*/ 282 h 520"/>
                <a:gd name="T82" fmla="*/ 357 w 447"/>
                <a:gd name="T83" fmla="*/ 282 h 520"/>
                <a:gd name="T84" fmla="*/ 379 w 447"/>
                <a:gd name="T85" fmla="*/ 272 h 520"/>
                <a:gd name="T86" fmla="*/ 402 w 447"/>
                <a:gd name="T87" fmla="*/ 262 h 520"/>
                <a:gd name="T88" fmla="*/ 426 w 447"/>
                <a:gd name="T89" fmla="*/ 265 h 520"/>
                <a:gd name="T90" fmla="*/ 436 w 447"/>
                <a:gd name="T91" fmla="*/ 287 h 520"/>
                <a:gd name="T92" fmla="*/ 442 w 447"/>
                <a:gd name="T93" fmla="*/ 312 h 520"/>
                <a:gd name="T94" fmla="*/ 444 w 447"/>
                <a:gd name="T95" fmla="*/ 338 h 520"/>
                <a:gd name="T96" fmla="*/ 436 w 447"/>
                <a:gd name="T97" fmla="*/ 358 h 520"/>
                <a:gd name="T98" fmla="*/ 397 w 447"/>
                <a:gd name="T99" fmla="*/ 366 h 520"/>
                <a:gd name="T100" fmla="*/ 363 w 447"/>
                <a:gd name="T101" fmla="*/ 380 h 520"/>
                <a:gd name="T102" fmla="*/ 347 w 447"/>
                <a:gd name="T103" fmla="*/ 406 h 520"/>
                <a:gd name="T104" fmla="*/ 353 w 447"/>
                <a:gd name="T105" fmla="*/ 437 h 520"/>
                <a:gd name="T106" fmla="*/ 372 w 447"/>
                <a:gd name="T107" fmla="*/ 464 h 520"/>
                <a:gd name="T108" fmla="*/ 369 w 447"/>
                <a:gd name="T109" fmla="*/ 492 h 520"/>
                <a:gd name="T110" fmla="*/ 347 w 447"/>
                <a:gd name="T111" fmla="*/ 503 h 520"/>
                <a:gd name="T112" fmla="*/ 323 w 447"/>
                <a:gd name="T113" fmla="*/ 511 h 520"/>
                <a:gd name="T114" fmla="*/ 298 w 447"/>
                <a:gd name="T115" fmla="*/ 516 h 520"/>
                <a:gd name="T116" fmla="*/ 272 w 447"/>
                <a:gd name="T117" fmla="*/ 51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53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>
                <a:gd name="T0" fmla="*/ 224 w 462"/>
                <a:gd name="T1" fmla="*/ 439 h 618"/>
                <a:gd name="T2" fmla="*/ 193 w 462"/>
                <a:gd name="T3" fmla="*/ 434 h 618"/>
                <a:gd name="T4" fmla="*/ 165 w 462"/>
                <a:gd name="T5" fmla="*/ 436 h 618"/>
                <a:gd name="T6" fmla="*/ 156 w 462"/>
                <a:gd name="T7" fmla="*/ 444 h 618"/>
                <a:gd name="T8" fmla="*/ 147 w 462"/>
                <a:gd name="T9" fmla="*/ 461 h 618"/>
                <a:gd name="T10" fmla="*/ 147 w 462"/>
                <a:gd name="T11" fmla="*/ 487 h 618"/>
                <a:gd name="T12" fmla="*/ 143 w 462"/>
                <a:gd name="T13" fmla="*/ 513 h 618"/>
                <a:gd name="T14" fmla="*/ 136 w 462"/>
                <a:gd name="T15" fmla="*/ 537 h 618"/>
                <a:gd name="T16" fmla="*/ 7 w 462"/>
                <a:gd name="T17" fmla="*/ 549 h 618"/>
                <a:gd name="T18" fmla="*/ 5 w 462"/>
                <a:gd name="T19" fmla="*/ 510 h 618"/>
                <a:gd name="T20" fmla="*/ 1 w 462"/>
                <a:gd name="T21" fmla="*/ 472 h 618"/>
                <a:gd name="T22" fmla="*/ 1 w 462"/>
                <a:gd name="T23" fmla="*/ 433 h 618"/>
                <a:gd name="T24" fmla="*/ 12 w 462"/>
                <a:gd name="T25" fmla="*/ 392 h 618"/>
                <a:gd name="T26" fmla="*/ 37 w 462"/>
                <a:gd name="T27" fmla="*/ 383 h 618"/>
                <a:gd name="T28" fmla="*/ 66 w 462"/>
                <a:gd name="T29" fmla="*/ 389 h 618"/>
                <a:gd name="T30" fmla="*/ 94 w 462"/>
                <a:gd name="T31" fmla="*/ 403 h 618"/>
                <a:gd name="T32" fmla="*/ 120 w 462"/>
                <a:gd name="T33" fmla="*/ 417 h 618"/>
                <a:gd name="T34" fmla="*/ 156 w 462"/>
                <a:gd name="T35" fmla="*/ 399 h 618"/>
                <a:gd name="T36" fmla="*/ 166 w 462"/>
                <a:gd name="T37" fmla="*/ 363 h 618"/>
                <a:gd name="T38" fmla="*/ 164 w 462"/>
                <a:gd name="T39" fmla="*/ 321 h 618"/>
                <a:gd name="T40" fmla="*/ 158 w 462"/>
                <a:gd name="T41" fmla="*/ 280 h 618"/>
                <a:gd name="T42" fmla="*/ 71 w 462"/>
                <a:gd name="T43" fmla="*/ 135 h 618"/>
                <a:gd name="T44" fmla="*/ 104 w 462"/>
                <a:gd name="T45" fmla="*/ 141 h 618"/>
                <a:gd name="T46" fmla="*/ 137 w 462"/>
                <a:gd name="T47" fmla="*/ 147 h 618"/>
                <a:gd name="T48" fmla="*/ 170 w 462"/>
                <a:gd name="T49" fmla="*/ 144 h 618"/>
                <a:gd name="T50" fmla="*/ 195 w 462"/>
                <a:gd name="T51" fmla="*/ 128 h 618"/>
                <a:gd name="T52" fmla="*/ 206 w 462"/>
                <a:gd name="T53" fmla="*/ 114 h 618"/>
                <a:gd name="T54" fmla="*/ 216 w 462"/>
                <a:gd name="T55" fmla="*/ 92 h 618"/>
                <a:gd name="T56" fmla="*/ 211 w 462"/>
                <a:gd name="T57" fmla="*/ 69 h 618"/>
                <a:gd name="T58" fmla="*/ 207 w 462"/>
                <a:gd name="T59" fmla="*/ 47 h 618"/>
                <a:gd name="T60" fmla="*/ 208 w 462"/>
                <a:gd name="T61" fmla="*/ 24 h 618"/>
                <a:gd name="T62" fmla="*/ 221 w 462"/>
                <a:gd name="T63" fmla="*/ 2 h 618"/>
                <a:gd name="T64" fmla="*/ 245 w 462"/>
                <a:gd name="T65" fmla="*/ 0 h 618"/>
                <a:gd name="T66" fmla="*/ 272 w 462"/>
                <a:gd name="T67" fmla="*/ 5 h 618"/>
                <a:gd name="T68" fmla="*/ 296 w 462"/>
                <a:gd name="T69" fmla="*/ 17 h 618"/>
                <a:gd name="T70" fmla="*/ 316 w 462"/>
                <a:gd name="T71" fmla="*/ 38 h 618"/>
                <a:gd name="T72" fmla="*/ 317 w 462"/>
                <a:gd name="T73" fmla="*/ 66 h 618"/>
                <a:gd name="T74" fmla="*/ 304 w 462"/>
                <a:gd name="T75" fmla="*/ 94 h 618"/>
                <a:gd name="T76" fmla="*/ 294 w 462"/>
                <a:gd name="T77" fmla="*/ 125 h 618"/>
                <a:gd name="T78" fmla="*/ 302 w 462"/>
                <a:gd name="T79" fmla="*/ 158 h 618"/>
                <a:gd name="T80" fmla="*/ 337 w 462"/>
                <a:gd name="T81" fmla="*/ 181 h 618"/>
                <a:gd name="T82" fmla="*/ 380 w 462"/>
                <a:gd name="T83" fmla="*/ 188 h 618"/>
                <a:gd name="T84" fmla="*/ 427 w 462"/>
                <a:gd name="T85" fmla="*/ 190 h 618"/>
                <a:gd name="T86" fmla="*/ 431 w 462"/>
                <a:gd name="T87" fmla="*/ 329 h 618"/>
                <a:gd name="T88" fmla="*/ 401 w 462"/>
                <a:gd name="T89" fmla="*/ 338 h 618"/>
                <a:gd name="T90" fmla="*/ 370 w 462"/>
                <a:gd name="T91" fmla="*/ 331 h 618"/>
                <a:gd name="T92" fmla="*/ 337 w 462"/>
                <a:gd name="T93" fmla="*/ 319 h 618"/>
                <a:gd name="T94" fmla="*/ 303 w 462"/>
                <a:gd name="T95" fmla="*/ 316 h 618"/>
                <a:gd name="T96" fmla="*/ 281 w 462"/>
                <a:gd name="T97" fmla="*/ 333 h 618"/>
                <a:gd name="T98" fmla="*/ 268 w 462"/>
                <a:gd name="T99" fmla="*/ 361 h 618"/>
                <a:gd name="T100" fmla="*/ 263 w 462"/>
                <a:gd name="T101" fmla="*/ 393 h 618"/>
                <a:gd name="T102" fmla="*/ 264 w 462"/>
                <a:gd name="T103" fmla="*/ 427 h 618"/>
                <a:gd name="T104" fmla="*/ 286 w 462"/>
                <a:gd name="T105" fmla="*/ 457 h 618"/>
                <a:gd name="T106" fmla="*/ 317 w 462"/>
                <a:gd name="T107" fmla="*/ 464 h 618"/>
                <a:gd name="T108" fmla="*/ 354 w 462"/>
                <a:gd name="T109" fmla="*/ 463 h 618"/>
                <a:gd name="T110" fmla="*/ 392 w 462"/>
                <a:gd name="T111" fmla="*/ 473 h 618"/>
                <a:gd name="T112" fmla="*/ 401 w 462"/>
                <a:gd name="T113" fmla="*/ 509 h 618"/>
                <a:gd name="T114" fmla="*/ 403 w 462"/>
                <a:gd name="T115" fmla="*/ 547 h 618"/>
                <a:gd name="T116" fmla="*/ 398 w 462"/>
                <a:gd name="T117" fmla="*/ 583 h 618"/>
                <a:gd name="T118" fmla="*/ 388 w 462"/>
                <a:gd name="T119" fmla="*/ 617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>
                <a:gd name="T0" fmla="*/ 186 w 624"/>
                <a:gd name="T1" fmla="*/ 342 h 371"/>
                <a:gd name="T2" fmla="*/ 175 w 624"/>
                <a:gd name="T3" fmla="*/ 308 h 371"/>
                <a:gd name="T4" fmla="*/ 149 w 624"/>
                <a:gd name="T5" fmla="*/ 280 h 371"/>
                <a:gd name="T6" fmla="*/ 124 w 624"/>
                <a:gd name="T7" fmla="*/ 270 h 371"/>
                <a:gd name="T8" fmla="*/ 104 w 624"/>
                <a:gd name="T9" fmla="*/ 269 h 371"/>
                <a:gd name="T10" fmla="*/ 10 w 624"/>
                <a:gd name="T11" fmla="*/ 290 h 371"/>
                <a:gd name="T12" fmla="*/ 3 w 624"/>
                <a:gd name="T13" fmla="*/ 264 h 371"/>
                <a:gd name="T14" fmla="*/ 0 w 624"/>
                <a:gd name="T15" fmla="*/ 236 h 371"/>
                <a:gd name="T16" fmla="*/ 4 w 624"/>
                <a:gd name="T17" fmla="*/ 214 h 371"/>
                <a:gd name="T18" fmla="*/ 22 w 624"/>
                <a:gd name="T19" fmla="*/ 200 h 371"/>
                <a:gd name="T20" fmla="*/ 53 w 624"/>
                <a:gd name="T21" fmla="*/ 200 h 371"/>
                <a:gd name="T22" fmla="*/ 90 w 624"/>
                <a:gd name="T23" fmla="*/ 208 h 371"/>
                <a:gd name="T24" fmla="*/ 126 w 624"/>
                <a:gd name="T25" fmla="*/ 190 h 371"/>
                <a:gd name="T26" fmla="*/ 144 w 624"/>
                <a:gd name="T27" fmla="*/ 33 h 371"/>
                <a:gd name="T28" fmla="*/ 174 w 624"/>
                <a:gd name="T29" fmla="*/ 28 h 371"/>
                <a:gd name="T30" fmla="*/ 206 w 624"/>
                <a:gd name="T31" fmla="*/ 31 h 371"/>
                <a:gd name="T32" fmla="*/ 230 w 624"/>
                <a:gd name="T33" fmla="*/ 57 h 371"/>
                <a:gd name="T34" fmla="*/ 236 w 624"/>
                <a:gd name="T35" fmla="*/ 99 h 371"/>
                <a:gd name="T36" fmla="*/ 249 w 624"/>
                <a:gd name="T37" fmla="*/ 138 h 371"/>
                <a:gd name="T38" fmla="*/ 293 w 624"/>
                <a:gd name="T39" fmla="*/ 159 h 371"/>
                <a:gd name="T40" fmla="*/ 345 w 624"/>
                <a:gd name="T41" fmla="*/ 148 h 371"/>
                <a:gd name="T42" fmla="*/ 366 w 624"/>
                <a:gd name="T43" fmla="*/ 119 h 371"/>
                <a:gd name="T44" fmla="*/ 361 w 624"/>
                <a:gd name="T45" fmla="*/ 91 h 371"/>
                <a:gd name="T46" fmla="*/ 352 w 624"/>
                <a:gd name="T47" fmla="*/ 62 h 371"/>
                <a:gd name="T48" fmla="*/ 363 w 624"/>
                <a:gd name="T49" fmla="*/ 34 h 371"/>
                <a:gd name="T50" fmla="*/ 398 w 624"/>
                <a:gd name="T51" fmla="*/ 17 h 371"/>
                <a:gd name="T52" fmla="*/ 439 w 624"/>
                <a:gd name="T53" fmla="*/ 7 h 371"/>
                <a:gd name="T54" fmla="*/ 474 w 624"/>
                <a:gd name="T55" fmla="*/ 5 h 371"/>
                <a:gd name="T56" fmla="*/ 479 w 624"/>
                <a:gd name="T57" fmla="*/ 37 h 371"/>
                <a:gd name="T58" fmla="*/ 483 w 624"/>
                <a:gd name="T59" fmla="*/ 70 h 371"/>
                <a:gd name="T60" fmla="*/ 507 w 624"/>
                <a:gd name="T61" fmla="*/ 97 h 371"/>
                <a:gd name="T62" fmla="*/ 535 w 624"/>
                <a:gd name="T63" fmla="*/ 101 h 371"/>
                <a:gd name="T64" fmla="*/ 566 w 624"/>
                <a:gd name="T65" fmla="*/ 94 h 371"/>
                <a:gd name="T66" fmla="*/ 598 w 624"/>
                <a:gd name="T67" fmla="*/ 94 h 371"/>
                <a:gd name="T68" fmla="*/ 620 w 624"/>
                <a:gd name="T69" fmla="*/ 125 h 371"/>
                <a:gd name="T70" fmla="*/ 621 w 624"/>
                <a:gd name="T71" fmla="*/ 162 h 371"/>
                <a:gd name="T72" fmla="*/ 608 w 624"/>
                <a:gd name="T73" fmla="*/ 178 h 371"/>
                <a:gd name="T74" fmla="*/ 573 w 624"/>
                <a:gd name="T75" fmla="*/ 183 h 371"/>
                <a:gd name="T76" fmla="*/ 524 w 624"/>
                <a:gd name="T77" fmla="*/ 186 h 371"/>
                <a:gd name="T78" fmla="*/ 514 w 624"/>
                <a:gd name="T79" fmla="*/ 197 h 371"/>
                <a:gd name="T80" fmla="*/ 519 w 624"/>
                <a:gd name="T81" fmla="*/ 333 h 371"/>
                <a:gd name="T82" fmla="*/ 486 w 624"/>
                <a:gd name="T83" fmla="*/ 342 h 371"/>
                <a:gd name="T84" fmla="*/ 449 w 624"/>
                <a:gd name="T85" fmla="*/ 344 h 371"/>
                <a:gd name="T86" fmla="*/ 412 w 624"/>
                <a:gd name="T87" fmla="*/ 338 h 371"/>
                <a:gd name="T88" fmla="*/ 402 w 624"/>
                <a:gd name="T89" fmla="*/ 311 h 371"/>
                <a:gd name="T90" fmla="*/ 402 w 624"/>
                <a:gd name="T91" fmla="*/ 283 h 371"/>
                <a:gd name="T92" fmla="*/ 397 w 624"/>
                <a:gd name="T93" fmla="*/ 254 h 371"/>
                <a:gd name="T94" fmla="*/ 367 w 624"/>
                <a:gd name="T95" fmla="*/ 236 h 371"/>
                <a:gd name="T96" fmla="*/ 329 w 624"/>
                <a:gd name="T97" fmla="*/ 237 h 371"/>
                <a:gd name="T98" fmla="*/ 289 w 624"/>
                <a:gd name="T99" fmla="*/ 248 h 371"/>
                <a:gd name="T100" fmla="*/ 263 w 624"/>
                <a:gd name="T101" fmla="*/ 264 h 371"/>
                <a:gd name="T102" fmla="*/ 262 w 624"/>
                <a:gd name="T103" fmla="*/ 293 h 371"/>
                <a:gd name="T104" fmla="*/ 276 w 624"/>
                <a:gd name="T105" fmla="*/ 322 h 371"/>
                <a:gd name="T106" fmla="*/ 257 w 624"/>
                <a:gd name="T107" fmla="*/ 360 h 371"/>
                <a:gd name="T108" fmla="*/ 210 w 624"/>
                <a:gd name="T109" fmla="*/ 36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>
                <a:gd name="T0" fmla="*/ 229 w 506"/>
                <a:gd name="T1" fmla="*/ 453 h 470"/>
                <a:gd name="T2" fmla="*/ 200 w 506"/>
                <a:gd name="T3" fmla="*/ 429 h 470"/>
                <a:gd name="T4" fmla="*/ 175 w 506"/>
                <a:gd name="T5" fmla="*/ 402 h 470"/>
                <a:gd name="T6" fmla="*/ 158 w 506"/>
                <a:gd name="T7" fmla="*/ 368 h 470"/>
                <a:gd name="T8" fmla="*/ 241 w 506"/>
                <a:gd name="T9" fmla="*/ 275 h 470"/>
                <a:gd name="T10" fmla="*/ 224 w 506"/>
                <a:gd name="T11" fmla="*/ 248 h 470"/>
                <a:gd name="T12" fmla="*/ 198 w 506"/>
                <a:gd name="T13" fmla="*/ 228 h 470"/>
                <a:gd name="T14" fmla="*/ 166 w 506"/>
                <a:gd name="T15" fmla="*/ 214 h 470"/>
                <a:gd name="T16" fmla="*/ 139 w 506"/>
                <a:gd name="T17" fmla="*/ 217 h 470"/>
                <a:gd name="T18" fmla="*/ 128 w 506"/>
                <a:gd name="T19" fmla="*/ 238 h 470"/>
                <a:gd name="T20" fmla="*/ 120 w 506"/>
                <a:gd name="T21" fmla="*/ 262 h 470"/>
                <a:gd name="T22" fmla="*/ 104 w 506"/>
                <a:gd name="T23" fmla="*/ 283 h 470"/>
                <a:gd name="T24" fmla="*/ 77 w 506"/>
                <a:gd name="T25" fmla="*/ 291 h 470"/>
                <a:gd name="T26" fmla="*/ 53 w 506"/>
                <a:gd name="T27" fmla="*/ 288 h 470"/>
                <a:gd name="T28" fmla="*/ 31 w 506"/>
                <a:gd name="T29" fmla="*/ 275 h 470"/>
                <a:gd name="T30" fmla="*/ 12 w 506"/>
                <a:gd name="T31" fmla="*/ 257 h 470"/>
                <a:gd name="T32" fmla="*/ 61 w 506"/>
                <a:gd name="T33" fmla="*/ 109 h 470"/>
                <a:gd name="T34" fmla="*/ 24 w 506"/>
                <a:gd name="T35" fmla="*/ 85 h 470"/>
                <a:gd name="T36" fmla="*/ 0 w 506"/>
                <a:gd name="T37" fmla="*/ 53 h 470"/>
                <a:gd name="T38" fmla="*/ 19 w 506"/>
                <a:gd name="T39" fmla="*/ 22 h 470"/>
                <a:gd name="T40" fmla="*/ 54 w 506"/>
                <a:gd name="T41" fmla="*/ 0 h 470"/>
                <a:gd name="T42" fmla="*/ 82 w 506"/>
                <a:gd name="T43" fmla="*/ 6 h 470"/>
                <a:gd name="T44" fmla="*/ 103 w 506"/>
                <a:gd name="T45" fmla="*/ 29 h 470"/>
                <a:gd name="T46" fmla="*/ 132 w 506"/>
                <a:gd name="T47" fmla="*/ 57 h 470"/>
                <a:gd name="T48" fmla="*/ 175 w 506"/>
                <a:gd name="T49" fmla="*/ 64 h 470"/>
                <a:gd name="T50" fmla="*/ 215 w 506"/>
                <a:gd name="T51" fmla="*/ 43 h 470"/>
                <a:gd name="T52" fmla="*/ 243 w 506"/>
                <a:gd name="T53" fmla="*/ 16 h 470"/>
                <a:gd name="T54" fmla="*/ 265 w 506"/>
                <a:gd name="T55" fmla="*/ 22 h 470"/>
                <a:gd name="T56" fmla="*/ 284 w 506"/>
                <a:gd name="T57" fmla="*/ 34 h 470"/>
                <a:gd name="T58" fmla="*/ 301 w 506"/>
                <a:gd name="T59" fmla="*/ 52 h 470"/>
                <a:gd name="T60" fmla="*/ 318 w 506"/>
                <a:gd name="T61" fmla="*/ 72 h 470"/>
                <a:gd name="T62" fmla="*/ 314 w 506"/>
                <a:gd name="T63" fmla="*/ 98 h 470"/>
                <a:gd name="T64" fmla="*/ 296 w 506"/>
                <a:gd name="T65" fmla="*/ 115 h 470"/>
                <a:gd name="T66" fmla="*/ 278 w 506"/>
                <a:gd name="T67" fmla="*/ 123 h 470"/>
                <a:gd name="T68" fmla="*/ 260 w 506"/>
                <a:gd name="T69" fmla="*/ 130 h 470"/>
                <a:gd name="T70" fmla="*/ 249 w 506"/>
                <a:gd name="T71" fmla="*/ 152 h 470"/>
                <a:gd name="T72" fmla="*/ 257 w 506"/>
                <a:gd name="T73" fmla="*/ 180 h 470"/>
                <a:gd name="T74" fmla="*/ 288 w 506"/>
                <a:gd name="T75" fmla="*/ 210 h 470"/>
                <a:gd name="T76" fmla="*/ 321 w 506"/>
                <a:gd name="T77" fmla="*/ 231 h 470"/>
                <a:gd name="T78" fmla="*/ 339 w 506"/>
                <a:gd name="T79" fmla="*/ 231 h 470"/>
                <a:gd name="T80" fmla="*/ 358 w 506"/>
                <a:gd name="T81" fmla="*/ 228 h 470"/>
                <a:gd name="T82" fmla="*/ 377 w 506"/>
                <a:gd name="T83" fmla="*/ 200 h 470"/>
                <a:gd name="T84" fmla="*/ 385 w 506"/>
                <a:gd name="T85" fmla="*/ 171 h 470"/>
                <a:gd name="T86" fmla="*/ 404 w 506"/>
                <a:gd name="T87" fmla="*/ 158 h 470"/>
                <a:gd name="T88" fmla="*/ 497 w 506"/>
                <a:gd name="T89" fmla="*/ 213 h 470"/>
                <a:gd name="T90" fmla="*/ 482 w 506"/>
                <a:gd name="T91" fmla="*/ 238 h 470"/>
                <a:gd name="T92" fmla="*/ 458 w 506"/>
                <a:gd name="T93" fmla="*/ 259 h 470"/>
                <a:gd name="T94" fmla="*/ 438 w 506"/>
                <a:gd name="T95" fmla="*/ 282 h 470"/>
                <a:gd name="T96" fmla="*/ 434 w 506"/>
                <a:gd name="T97" fmla="*/ 313 h 470"/>
                <a:gd name="T98" fmla="*/ 467 w 506"/>
                <a:gd name="T99" fmla="*/ 339 h 470"/>
                <a:gd name="T100" fmla="*/ 505 w 506"/>
                <a:gd name="T101" fmla="*/ 362 h 470"/>
                <a:gd name="T102" fmla="*/ 329 w 506"/>
                <a:gd name="T103" fmla="*/ 370 h 470"/>
                <a:gd name="T104" fmla="*/ 306 w 506"/>
                <a:gd name="T105" fmla="*/ 395 h 470"/>
                <a:gd name="T106" fmla="*/ 287 w 506"/>
                <a:gd name="T107" fmla="*/ 423 h 470"/>
                <a:gd name="T108" fmla="*/ 267 w 506"/>
                <a:gd name="T109" fmla="*/ 45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>
                <a:gd name="T0" fmla="*/ 67 w 512"/>
                <a:gd name="T1" fmla="*/ 492 h 509"/>
                <a:gd name="T2" fmla="*/ 45 w 512"/>
                <a:gd name="T3" fmla="*/ 451 h 509"/>
                <a:gd name="T4" fmla="*/ 68 w 512"/>
                <a:gd name="T5" fmla="*/ 418 h 509"/>
                <a:gd name="T6" fmla="*/ 106 w 512"/>
                <a:gd name="T7" fmla="*/ 391 h 509"/>
                <a:gd name="T8" fmla="*/ 105 w 512"/>
                <a:gd name="T9" fmla="*/ 352 h 509"/>
                <a:gd name="T10" fmla="*/ 79 w 512"/>
                <a:gd name="T11" fmla="*/ 324 h 509"/>
                <a:gd name="T12" fmla="*/ 44 w 512"/>
                <a:gd name="T13" fmla="*/ 302 h 509"/>
                <a:gd name="T14" fmla="*/ 7 w 512"/>
                <a:gd name="T15" fmla="*/ 280 h 509"/>
                <a:gd name="T16" fmla="*/ 2 w 512"/>
                <a:gd name="T17" fmla="*/ 258 h 509"/>
                <a:gd name="T18" fmla="*/ 13 w 512"/>
                <a:gd name="T19" fmla="*/ 239 h 509"/>
                <a:gd name="T20" fmla="*/ 29 w 512"/>
                <a:gd name="T21" fmla="*/ 220 h 509"/>
                <a:gd name="T22" fmla="*/ 43 w 512"/>
                <a:gd name="T23" fmla="*/ 201 h 509"/>
                <a:gd name="T24" fmla="*/ 65 w 512"/>
                <a:gd name="T25" fmla="*/ 184 h 509"/>
                <a:gd name="T26" fmla="*/ 100 w 512"/>
                <a:gd name="T27" fmla="*/ 191 h 509"/>
                <a:gd name="T28" fmla="*/ 124 w 512"/>
                <a:gd name="T29" fmla="*/ 210 h 509"/>
                <a:gd name="T30" fmla="*/ 150 w 512"/>
                <a:gd name="T31" fmla="*/ 233 h 509"/>
                <a:gd name="T32" fmla="*/ 179 w 512"/>
                <a:gd name="T33" fmla="*/ 232 h 509"/>
                <a:gd name="T34" fmla="*/ 207 w 512"/>
                <a:gd name="T35" fmla="*/ 223 h 509"/>
                <a:gd name="T36" fmla="*/ 230 w 512"/>
                <a:gd name="T37" fmla="*/ 198 h 509"/>
                <a:gd name="T38" fmla="*/ 242 w 512"/>
                <a:gd name="T39" fmla="*/ 165 h 509"/>
                <a:gd name="T40" fmla="*/ 226 w 512"/>
                <a:gd name="T41" fmla="*/ 143 h 509"/>
                <a:gd name="T42" fmla="*/ 203 w 512"/>
                <a:gd name="T43" fmla="*/ 132 h 509"/>
                <a:gd name="T44" fmla="*/ 176 w 512"/>
                <a:gd name="T45" fmla="*/ 122 h 509"/>
                <a:gd name="T46" fmla="*/ 153 w 512"/>
                <a:gd name="T47" fmla="*/ 111 h 509"/>
                <a:gd name="T48" fmla="*/ 142 w 512"/>
                <a:gd name="T49" fmla="*/ 80 h 509"/>
                <a:gd name="T50" fmla="*/ 163 w 512"/>
                <a:gd name="T51" fmla="*/ 50 h 509"/>
                <a:gd name="T52" fmla="*/ 187 w 512"/>
                <a:gd name="T53" fmla="*/ 36 h 509"/>
                <a:gd name="T54" fmla="*/ 211 w 512"/>
                <a:gd name="T55" fmla="*/ 18 h 509"/>
                <a:gd name="T56" fmla="*/ 243 w 512"/>
                <a:gd name="T57" fmla="*/ 28 h 509"/>
                <a:gd name="T58" fmla="*/ 277 w 512"/>
                <a:gd name="T59" fmla="*/ 54 h 509"/>
                <a:gd name="T60" fmla="*/ 314 w 512"/>
                <a:gd name="T61" fmla="*/ 72 h 509"/>
                <a:gd name="T62" fmla="*/ 355 w 512"/>
                <a:gd name="T63" fmla="*/ 68 h 509"/>
                <a:gd name="T64" fmla="*/ 382 w 512"/>
                <a:gd name="T65" fmla="*/ 36 h 509"/>
                <a:gd name="T66" fmla="*/ 411 w 512"/>
                <a:gd name="T67" fmla="*/ 3 h 509"/>
                <a:gd name="T68" fmla="*/ 453 w 512"/>
                <a:gd name="T69" fmla="*/ 10 h 509"/>
                <a:gd name="T70" fmla="*/ 486 w 512"/>
                <a:gd name="T71" fmla="*/ 36 h 509"/>
                <a:gd name="T72" fmla="*/ 489 w 512"/>
                <a:gd name="T73" fmla="*/ 68 h 509"/>
                <a:gd name="T74" fmla="*/ 466 w 512"/>
                <a:gd name="T75" fmla="*/ 88 h 509"/>
                <a:gd name="T76" fmla="*/ 437 w 512"/>
                <a:gd name="T77" fmla="*/ 107 h 509"/>
                <a:gd name="T78" fmla="*/ 422 w 512"/>
                <a:gd name="T79" fmla="*/ 133 h 509"/>
                <a:gd name="T80" fmla="*/ 419 w 512"/>
                <a:gd name="T81" fmla="*/ 317 h 509"/>
                <a:gd name="T82" fmla="*/ 388 w 512"/>
                <a:gd name="T83" fmla="*/ 302 h 509"/>
                <a:gd name="T84" fmla="*/ 364 w 512"/>
                <a:gd name="T85" fmla="*/ 273 h 509"/>
                <a:gd name="T86" fmla="*/ 336 w 512"/>
                <a:gd name="T87" fmla="*/ 250 h 509"/>
                <a:gd name="T88" fmla="*/ 299 w 512"/>
                <a:gd name="T89" fmla="*/ 252 h 509"/>
                <a:gd name="T90" fmla="*/ 275 w 512"/>
                <a:gd name="T91" fmla="*/ 270 h 509"/>
                <a:gd name="T92" fmla="*/ 255 w 512"/>
                <a:gd name="T93" fmla="*/ 294 h 509"/>
                <a:gd name="T94" fmla="*/ 242 w 512"/>
                <a:gd name="T95" fmla="*/ 323 h 509"/>
                <a:gd name="T96" fmla="*/ 241 w 512"/>
                <a:gd name="T97" fmla="*/ 353 h 509"/>
                <a:gd name="T98" fmla="*/ 257 w 512"/>
                <a:gd name="T99" fmla="*/ 364 h 509"/>
                <a:gd name="T100" fmla="*/ 279 w 512"/>
                <a:gd name="T101" fmla="*/ 368 h 509"/>
                <a:gd name="T102" fmla="*/ 304 w 512"/>
                <a:gd name="T103" fmla="*/ 370 h 509"/>
                <a:gd name="T104" fmla="*/ 330 w 512"/>
                <a:gd name="T105" fmla="*/ 376 h 509"/>
                <a:gd name="T106" fmla="*/ 353 w 512"/>
                <a:gd name="T107" fmla="*/ 407 h 509"/>
                <a:gd name="T108" fmla="*/ 352 w 512"/>
                <a:gd name="T109" fmla="*/ 443 h 509"/>
                <a:gd name="T110" fmla="*/ 334 w 512"/>
                <a:gd name="T111" fmla="*/ 462 h 509"/>
                <a:gd name="T112" fmla="*/ 311 w 512"/>
                <a:gd name="T113" fmla="*/ 479 h 509"/>
                <a:gd name="T114" fmla="*/ 278 w 512"/>
                <a:gd name="T115" fmla="*/ 465 h 509"/>
                <a:gd name="T116" fmla="*/ 241 w 512"/>
                <a:gd name="T117" fmla="*/ 445 h 509"/>
                <a:gd name="T118" fmla="*/ 202 w 512"/>
                <a:gd name="T119" fmla="*/ 432 h 509"/>
                <a:gd name="T120" fmla="*/ 98 w 512"/>
                <a:gd name="T121" fmla="*/ 5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>
                <a:gd name="T0" fmla="*/ 229 w 506"/>
                <a:gd name="T1" fmla="*/ 453 h 470"/>
                <a:gd name="T2" fmla="*/ 200 w 506"/>
                <a:gd name="T3" fmla="*/ 429 h 470"/>
                <a:gd name="T4" fmla="*/ 175 w 506"/>
                <a:gd name="T5" fmla="*/ 402 h 470"/>
                <a:gd name="T6" fmla="*/ 158 w 506"/>
                <a:gd name="T7" fmla="*/ 368 h 470"/>
                <a:gd name="T8" fmla="*/ 241 w 506"/>
                <a:gd name="T9" fmla="*/ 275 h 470"/>
                <a:gd name="T10" fmla="*/ 224 w 506"/>
                <a:gd name="T11" fmla="*/ 248 h 470"/>
                <a:gd name="T12" fmla="*/ 198 w 506"/>
                <a:gd name="T13" fmla="*/ 228 h 470"/>
                <a:gd name="T14" fmla="*/ 166 w 506"/>
                <a:gd name="T15" fmla="*/ 214 h 470"/>
                <a:gd name="T16" fmla="*/ 139 w 506"/>
                <a:gd name="T17" fmla="*/ 217 h 470"/>
                <a:gd name="T18" fmla="*/ 128 w 506"/>
                <a:gd name="T19" fmla="*/ 238 h 470"/>
                <a:gd name="T20" fmla="*/ 120 w 506"/>
                <a:gd name="T21" fmla="*/ 262 h 470"/>
                <a:gd name="T22" fmla="*/ 104 w 506"/>
                <a:gd name="T23" fmla="*/ 283 h 470"/>
                <a:gd name="T24" fmla="*/ 77 w 506"/>
                <a:gd name="T25" fmla="*/ 291 h 470"/>
                <a:gd name="T26" fmla="*/ 53 w 506"/>
                <a:gd name="T27" fmla="*/ 288 h 470"/>
                <a:gd name="T28" fmla="*/ 31 w 506"/>
                <a:gd name="T29" fmla="*/ 275 h 470"/>
                <a:gd name="T30" fmla="*/ 12 w 506"/>
                <a:gd name="T31" fmla="*/ 257 h 470"/>
                <a:gd name="T32" fmla="*/ 61 w 506"/>
                <a:gd name="T33" fmla="*/ 109 h 470"/>
                <a:gd name="T34" fmla="*/ 24 w 506"/>
                <a:gd name="T35" fmla="*/ 85 h 470"/>
                <a:gd name="T36" fmla="*/ 0 w 506"/>
                <a:gd name="T37" fmla="*/ 53 h 470"/>
                <a:gd name="T38" fmla="*/ 19 w 506"/>
                <a:gd name="T39" fmla="*/ 22 h 470"/>
                <a:gd name="T40" fmla="*/ 54 w 506"/>
                <a:gd name="T41" fmla="*/ 0 h 470"/>
                <a:gd name="T42" fmla="*/ 82 w 506"/>
                <a:gd name="T43" fmla="*/ 6 h 470"/>
                <a:gd name="T44" fmla="*/ 103 w 506"/>
                <a:gd name="T45" fmla="*/ 29 h 470"/>
                <a:gd name="T46" fmla="*/ 132 w 506"/>
                <a:gd name="T47" fmla="*/ 57 h 470"/>
                <a:gd name="T48" fmla="*/ 175 w 506"/>
                <a:gd name="T49" fmla="*/ 64 h 470"/>
                <a:gd name="T50" fmla="*/ 215 w 506"/>
                <a:gd name="T51" fmla="*/ 43 h 470"/>
                <a:gd name="T52" fmla="*/ 243 w 506"/>
                <a:gd name="T53" fmla="*/ 16 h 470"/>
                <a:gd name="T54" fmla="*/ 265 w 506"/>
                <a:gd name="T55" fmla="*/ 22 h 470"/>
                <a:gd name="T56" fmla="*/ 284 w 506"/>
                <a:gd name="T57" fmla="*/ 34 h 470"/>
                <a:gd name="T58" fmla="*/ 301 w 506"/>
                <a:gd name="T59" fmla="*/ 52 h 470"/>
                <a:gd name="T60" fmla="*/ 318 w 506"/>
                <a:gd name="T61" fmla="*/ 72 h 470"/>
                <a:gd name="T62" fmla="*/ 314 w 506"/>
                <a:gd name="T63" fmla="*/ 98 h 470"/>
                <a:gd name="T64" fmla="*/ 296 w 506"/>
                <a:gd name="T65" fmla="*/ 115 h 470"/>
                <a:gd name="T66" fmla="*/ 278 w 506"/>
                <a:gd name="T67" fmla="*/ 123 h 470"/>
                <a:gd name="T68" fmla="*/ 260 w 506"/>
                <a:gd name="T69" fmla="*/ 130 h 470"/>
                <a:gd name="T70" fmla="*/ 249 w 506"/>
                <a:gd name="T71" fmla="*/ 152 h 470"/>
                <a:gd name="T72" fmla="*/ 257 w 506"/>
                <a:gd name="T73" fmla="*/ 180 h 470"/>
                <a:gd name="T74" fmla="*/ 288 w 506"/>
                <a:gd name="T75" fmla="*/ 210 h 470"/>
                <a:gd name="T76" fmla="*/ 321 w 506"/>
                <a:gd name="T77" fmla="*/ 231 h 470"/>
                <a:gd name="T78" fmla="*/ 339 w 506"/>
                <a:gd name="T79" fmla="*/ 231 h 470"/>
                <a:gd name="T80" fmla="*/ 358 w 506"/>
                <a:gd name="T81" fmla="*/ 228 h 470"/>
                <a:gd name="T82" fmla="*/ 377 w 506"/>
                <a:gd name="T83" fmla="*/ 200 h 470"/>
                <a:gd name="T84" fmla="*/ 385 w 506"/>
                <a:gd name="T85" fmla="*/ 171 h 470"/>
                <a:gd name="T86" fmla="*/ 404 w 506"/>
                <a:gd name="T87" fmla="*/ 158 h 470"/>
                <a:gd name="T88" fmla="*/ 497 w 506"/>
                <a:gd name="T89" fmla="*/ 213 h 470"/>
                <a:gd name="T90" fmla="*/ 482 w 506"/>
                <a:gd name="T91" fmla="*/ 238 h 470"/>
                <a:gd name="T92" fmla="*/ 458 w 506"/>
                <a:gd name="T93" fmla="*/ 259 h 470"/>
                <a:gd name="T94" fmla="*/ 438 w 506"/>
                <a:gd name="T95" fmla="*/ 282 h 470"/>
                <a:gd name="T96" fmla="*/ 434 w 506"/>
                <a:gd name="T97" fmla="*/ 313 h 470"/>
                <a:gd name="T98" fmla="*/ 467 w 506"/>
                <a:gd name="T99" fmla="*/ 339 h 470"/>
                <a:gd name="T100" fmla="*/ 505 w 506"/>
                <a:gd name="T101" fmla="*/ 362 h 470"/>
                <a:gd name="T102" fmla="*/ 329 w 506"/>
                <a:gd name="T103" fmla="*/ 370 h 470"/>
                <a:gd name="T104" fmla="*/ 306 w 506"/>
                <a:gd name="T105" fmla="*/ 395 h 470"/>
                <a:gd name="T106" fmla="*/ 287 w 506"/>
                <a:gd name="T107" fmla="*/ 423 h 470"/>
                <a:gd name="T108" fmla="*/ 267 w 506"/>
                <a:gd name="T109" fmla="*/ 45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>
                <a:gd name="T0" fmla="*/ 254 w 447"/>
                <a:gd name="T1" fmla="*/ 495 h 520"/>
                <a:gd name="T2" fmla="*/ 245 w 447"/>
                <a:gd name="T3" fmla="*/ 454 h 520"/>
                <a:gd name="T4" fmla="*/ 230 w 447"/>
                <a:gd name="T5" fmla="*/ 417 h 520"/>
                <a:gd name="T6" fmla="*/ 193 w 447"/>
                <a:gd name="T7" fmla="*/ 402 h 520"/>
                <a:gd name="T8" fmla="*/ 150 w 447"/>
                <a:gd name="T9" fmla="*/ 412 h 520"/>
                <a:gd name="T10" fmla="*/ 112 w 447"/>
                <a:gd name="T11" fmla="*/ 417 h 520"/>
                <a:gd name="T12" fmla="*/ 93 w 447"/>
                <a:gd name="T13" fmla="*/ 399 h 520"/>
                <a:gd name="T14" fmla="*/ 81 w 447"/>
                <a:gd name="T15" fmla="*/ 370 h 520"/>
                <a:gd name="T16" fmla="*/ 75 w 447"/>
                <a:gd name="T17" fmla="*/ 339 h 520"/>
                <a:gd name="T18" fmla="*/ 76 w 447"/>
                <a:gd name="T19" fmla="*/ 309 h 520"/>
                <a:gd name="T20" fmla="*/ 106 w 447"/>
                <a:gd name="T21" fmla="*/ 300 h 520"/>
                <a:gd name="T22" fmla="*/ 146 w 447"/>
                <a:gd name="T23" fmla="*/ 307 h 520"/>
                <a:gd name="T24" fmla="*/ 175 w 447"/>
                <a:gd name="T25" fmla="*/ 294 h 520"/>
                <a:gd name="T26" fmla="*/ 186 w 447"/>
                <a:gd name="T27" fmla="*/ 273 h 520"/>
                <a:gd name="T28" fmla="*/ 189 w 447"/>
                <a:gd name="T29" fmla="*/ 246 h 520"/>
                <a:gd name="T30" fmla="*/ 188 w 447"/>
                <a:gd name="T31" fmla="*/ 219 h 520"/>
                <a:gd name="T32" fmla="*/ 178 w 447"/>
                <a:gd name="T33" fmla="*/ 191 h 520"/>
                <a:gd name="T34" fmla="*/ 153 w 447"/>
                <a:gd name="T35" fmla="*/ 171 h 520"/>
                <a:gd name="T36" fmla="*/ 123 w 447"/>
                <a:gd name="T37" fmla="*/ 172 h 520"/>
                <a:gd name="T38" fmla="*/ 93 w 447"/>
                <a:gd name="T39" fmla="*/ 185 h 520"/>
                <a:gd name="T40" fmla="*/ 64 w 447"/>
                <a:gd name="T41" fmla="*/ 194 h 520"/>
                <a:gd name="T42" fmla="*/ 34 w 447"/>
                <a:gd name="T43" fmla="*/ 185 h 520"/>
                <a:gd name="T44" fmla="*/ 19 w 447"/>
                <a:gd name="T45" fmla="*/ 166 h 520"/>
                <a:gd name="T46" fmla="*/ 9 w 447"/>
                <a:gd name="T47" fmla="*/ 146 h 520"/>
                <a:gd name="T48" fmla="*/ 2 w 447"/>
                <a:gd name="T49" fmla="*/ 122 h 520"/>
                <a:gd name="T50" fmla="*/ 0 w 447"/>
                <a:gd name="T51" fmla="*/ 98 h 520"/>
                <a:gd name="T52" fmla="*/ 387 w 447"/>
                <a:gd name="T53" fmla="*/ 12 h 520"/>
                <a:gd name="T54" fmla="*/ 399 w 447"/>
                <a:gd name="T55" fmla="*/ 41 h 520"/>
                <a:gd name="T56" fmla="*/ 406 w 447"/>
                <a:gd name="T57" fmla="*/ 74 h 520"/>
                <a:gd name="T58" fmla="*/ 411 w 447"/>
                <a:gd name="T59" fmla="*/ 107 h 520"/>
                <a:gd name="T60" fmla="*/ 396 w 447"/>
                <a:gd name="T61" fmla="*/ 141 h 520"/>
                <a:gd name="T62" fmla="*/ 375 w 447"/>
                <a:gd name="T63" fmla="*/ 144 h 520"/>
                <a:gd name="T64" fmla="*/ 354 w 447"/>
                <a:gd name="T65" fmla="*/ 141 h 520"/>
                <a:gd name="T66" fmla="*/ 332 w 447"/>
                <a:gd name="T67" fmla="*/ 137 h 520"/>
                <a:gd name="T68" fmla="*/ 307 w 447"/>
                <a:gd name="T69" fmla="*/ 141 h 520"/>
                <a:gd name="T70" fmla="*/ 286 w 447"/>
                <a:gd name="T71" fmla="*/ 166 h 520"/>
                <a:gd name="T72" fmla="*/ 285 w 447"/>
                <a:gd name="T73" fmla="*/ 199 h 520"/>
                <a:gd name="T74" fmla="*/ 289 w 447"/>
                <a:gd name="T75" fmla="*/ 222 h 520"/>
                <a:gd name="T76" fmla="*/ 295 w 447"/>
                <a:gd name="T77" fmla="*/ 247 h 520"/>
                <a:gd name="T78" fmla="*/ 308 w 447"/>
                <a:gd name="T79" fmla="*/ 268 h 520"/>
                <a:gd name="T80" fmla="*/ 332 w 447"/>
                <a:gd name="T81" fmla="*/ 282 h 520"/>
                <a:gd name="T82" fmla="*/ 357 w 447"/>
                <a:gd name="T83" fmla="*/ 282 h 520"/>
                <a:gd name="T84" fmla="*/ 379 w 447"/>
                <a:gd name="T85" fmla="*/ 272 h 520"/>
                <a:gd name="T86" fmla="*/ 402 w 447"/>
                <a:gd name="T87" fmla="*/ 262 h 520"/>
                <a:gd name="T88" fmla="*/ 426 w 447"/>
                <a:gd name="T89" fmla="*/ 265 h 520"/>
                <a:gd name="T90" fmla="*/ 436 w 447"/>
                <a:gd name="T91" fmla="*/ 287 h 520"/>
                <a:gd name="T92" fmla="*/ 442 w 447"/>
                <a:gd name="T93" fmla="*/ 312 h 520"/>
                <a:gd name="T94" fmla="*/ 444 w 447"/>
                <a:gd name="T95" fmla="*/ 338 h 520"/>
                <a:gd name="T96" fmla="*/ 436 w 447"/>
                <a:gd name="T97" fmla="*/ 358 h 520"/>
                <a:gd name="T98" fmla="*/ 397 w 447"/>
                <a:gd name="T99" fmla="*/ 366 h 520"/>
                <a:gd name="T100" fmla="*/ 363 w 447"/>
                <a:gd name="T101" fmla="*/ 380 h 520"/>
                <a:gd name="T102" fmla="*/ 347 w 447"/>
                <a:gd name="T103" fmla="*/ 406 h 520"/>
                <a:gd name="T104" fmla="*/ 353 w 447"/>
                <a:gd name="T105" fmla="*/ 437 h 520"/>
                <a:gd name="T106" fmla="*/ 372 w 447"/>
                <a:gd name="T107" fmla="*/ 464 h 520"/>
                <a:gd name="T108" fmla="*/ 369 w 447"/>
                <a:gd name="T109" fmla="*/ 492 h 520"/>
                <a:gd name="T110" fmla="*/ 347 w 447"/>
                <a:gd name="T111" fmla="*/ 503 h 520"/>
                <a:gd name="T112" fmla="*/ 323 w 447"/>
                <a:gd name="T113" fmla="*/ 511 h 520"/>
                <a:gd name="T114" fmla="*/ 298 w 447"/>
                <a:gd name="T115" fmla="*/ 516 h 520"/>
                <a:gd name="T116" fmla="*/ 272 w 447"/>
                <a:gd name="T117" fmla="*/ 51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>
                <a:gd name="T0" fmla="*/ 232 w 409"/>
                <a:gd name="T1" fmla="*/ 620 h 621"/>
                <a:gd name="T2" fmla="*/ 189 w 409"/>
                <a:gd name="T3" fmla="*/ 605 h 621"/>
                <a:gd name="T4" fmla="*/ 182 w 409"/>
                <a:gd name="T5" fmla="*/ 565 h 621"/>
                <a:gd name="T6" fmla="*/ 193 w 409"/>
                <a:gd name="T7" fmla="*/ 519 h 621"/>
                <a:gd name="T8" fmla="*/ 165 w 409"/>
                <a:gd name="T9" fmla="*/ 492 h 621"/>
                <a:gd name="T10" fmla="*/ 126 w 409"/>
                <a:gd name="T11" fmla="*/ 490 h 621"/>
                <a:gd name="T12" fmla="*/ 87 w 409"/>
                <a:gd name="T13" fmla="*/ 497 h 621"/>
                <a:gd name="T14" fmla="*/ 44 w 409"/>
                <a:gd name="T15" fmla="*/ 505 h 621"/>
                <a:gd name="T16" fmla="*/ 25 w 409"/>
                <a:gd name="T17" fmla="*/ 493 h 621"/>
                <a:gd name="T18" fmla="*/ 21 w 409"/>
                <a:gd name="T19" fmla="*/ 472 h 621"/>
                <a:gd name="T20" fmla="*/ 19 w 409"/>
                <a:gd name="T21" fmla="*/ 448 h 621"/>
                <a:gd name="T22" fmla="*/ 17 w 409"/>
                <a:gd name="T23" fmla="*/ 423 h 621"/>
                <a:gd name="T24" fmla="*/ 21 w 409"/>
                <a:gd name="T25" fmla="*/ 396 h 621"/>
                <a:gd name="T26" fmla="*/ 52 w 409"/>
                <a:gd name="T27" fmla="*/ 377 h 621"/>
                <a:gd name="T28" fmla="*/ 82 w 409"/>
                <a:gd name="T29" fmla="*/ 375 h 621"/>
                <a:gd name="T30" fmla="*/ 116 w 409"/>
                <a:gd name="T31" fmla="*/ 373 h 621"/>
                <a:gd name="T32" fmla="*/ 137 w 409"/>
                <a:gd name="T33" fmla="*/ 354 h 621"/>
                <a:gd name="T34" fmla="*/ 151 w 409"/>
                <a:gd name="T35" fmla="*/ 327 h 621"/>
                <a:gd name="T36" fmla="*/ 151 w 409"/>
                <a:gd name="T37" fmla="*/ 294 h 621"/>
                <a:gd name="T38" fmla="*/ 137 w 409"/>
                <a:gd name="T39" fmla="*/ 262 h 621"/>
                <a:gd name="T40" fmla="*/ 111 w 409"/>
                <a:gd name="T41" fmla="*/ 256 h 621"/>
                <a:gd name="T42" fmla="*/ 86 w 409"/>
                <a:gd name="T43" fmla="*/ 264 h 621"/>
                <a:gd name="T44" fmla="*/ 60 w 409"/>
                <a:gd name="T45" fmla="*/ 275 h 621"/>
                <a:gd name="T46" fmla="*/ 35 w 409"/>
                <a:gd name="T47" fmla="*/ 282 h 621"/>
                <a:gd name="T48" fmla="*/ 6 w 409"/>
                <a:gd name="T49" fmla="*/ 268 h 621"/>
                <a:gd name="T50" fmla="*/ 1 w 409"/>
                <a:gd name="T51" fmla="*/ 231 h 621"/>
                <a:gd name="T52" fmla="*/ 9 w 409"/>
                <a:gd name="T53" fmla="*/ 205 h 621"/>
                <a:gd name="T54" fmla="*/ 15 w 409"/>
                <a:gd name="T55" fmla="*/ 175 h 621"/>
                <a:gd name="T56" fmla="*/ 44 w 409"/>
                <a:gd name="T57" fmla="*/ 161 h 621"/>
                <a:gd name="T58" fmla="*/ 87 w 409"/>
                <a:gd name="T59" fmla="*/ 156 h 621"/>
                <a:gd name="T60" fmla="*/ 127 w 409"/>
                <a:gd name="T61" fmla="*/ 145 h 621"/>
                <a:gd name="T62" fmla="*/ 154 w 409"/>
                <a:gd name="T63" fmla="*/ 113 h 621"/>
                <a:gd name="T64" fmla="*/ 152 w 409"/>
                <a:gd name="T65" fmla="*/ 72 h 621"/>
                <a:gd name="T66" fmla="*/ 150 w 409"/>
                <a:gd name="T67" fmla="*/ 29 h 621"/>
                <a:gd name="T68" fmla="*/ 186 w 409"/>
                <a:gd name="T69" fmla="*/ 4 h 621"/>
                <a:gd name="T70" fmla="*/ 228 w 409"/>
                <a:gd name="T71" fmla="*/ 1 h 621"/>
                <a:gd name="T72" fmla="*/ 252 w 409"/>
                <a:gd name="T73" fmla="*/ 22 h 621"/>
                <a:gd name="T74" fmla="*/ 248 w 409"/>
                <a:gd name="T75" fmla="*/ 53 h 621"/>
                <a:gd name="T76" fmla="*/ 241 w 409"/>
                <a:gd name="T77" fmla="*/ 86 h 621"/>
                <a:gd name="T78" fmla="*/ 247 w 409"/>
                <a:gd name="T79" fmla="*/ 116 h 621"/>
                <a:gd name="T80" fmla="*/ 371 w 409"/>
                <a:gd name="T81" fmla="*/ 252 h 621"/>
                <a:gd name="T82" fmla="*/ 338 w 409"/>
                <a:gd name="T83" fmla="*/ 262 h 621"/>
                <a:gd name="T84" fmla="*/ 301 w 409"/>
                <a:gd name="T85" fmla="*/ 257 h 621"/>
                <a:gd name="T86" fmla="*/ 264 w 409"/>
                <a:gd name="T87" fmla="*/ 260 h 621"/>
                <a:gd name="T88" fmla="*/ 237 w 409"/>
                <a:gd name="T89" fmla="*/ 286 h 621"/>
                <a:gd name="T90" fmla="*/ 233 w 409"/>
                <a:gd name="T91" fmla="*/ 316 h 621"/>
                <a:gd name="T92" fmla="*/ 234 w 409"/>
                <a:gd name="T93" fmla="*/ 348 h 621"/>
                <a:gd name="T94" fmla="*/ 245 w 409"/>
                <a:gd name="T95" fmla="*/ 377 h 621"/>
                <a:gd name="T96" fmla="*/ 265 w 409"/>
                <a:gd name="T97" fmla="*/ 400 h 621"/>
                <a:gd name="T98" fmla="*/ 284 w 409"/>
                <a:gd name="T99" fmla="*/ 397 h 621"/>
                <a:gd name="T100" fmla="*/ 303 w 409"/>
                <a:gd name="T101" fmla="*/ 385 h 621"/>
                <a:gd name="T102" fmla="*/ 322 w 409"/>
                <a:gd name="T103" fmla="*/ 370 h 621"/>
                <a:gd name="T104" fmla="*/ 345 w 409"/>
                <a:gd name="T105" fmla="*/ 356 h 621"/>
                <a:gd name="T106" fmla="*/ 383 w 409"/>
                <a:gd name="T107" fmla="*/ 363 h 621"/>
                <a:gd name="T108" fmla="*/ 407 w 409"/>
                <a:gd name="T109" fmla="*/ 390 h 621"/>
                <a:gd name="T110" fmla="*/ 407 w 409"/>
                <a:gd name="T111" fmla="*/ 416 h 621"/>
                <a:gd name="T112" fmla="*/ 402 w 409"/>
                <a:gd name="T113" fmla="*/ 444 h 621"/>
                <a:gd name="T114" fmla="*/ 368 w 409"/>
                <a:gd name="T115" fmla="*/ 456 h 621"/>
                <a:gd name="T116" fmla="*/ 327 w 409"/>
                <a:gd name="T117" fmla="*/ 467 h 621"/>
                <a:gd name="T118" fmla="*/ 291 w 409"/>
                <a:gd name="T119" fmla="*/ 485 h 621"/>
                <a:gd name="T120" fmla="*/ 266 w 409"/>
                <a:gd name="T121" fmla="*/ 61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>
                <a:gd name="T0" fmla="*/ 246 w 439"/>
                <a:gd name="T1" fmla="*/ 372 h 396"/>
                <a:gd name="T2" fmla="*/ 237 w 439"/>
                <a:gd name="T3" fmla="*/ 330 h 396"/>
                <a:gd name="T4" fmla="*/ 222 w 439"/>
                <a:gd name="T5" fmla="*/ 293 h 396"/>
                <a:gd name="T6" fmla="*/ 185 w 439"/>
                <a:gd name="T7" fmla="*/ 278 h 396"/>
                <a:gd name="T8" fmla="*/ 142 w 439"/>
                <a:gd name="T9" fmla="*/ 289 h 396"/>
                <a:gd name="T10" fmla="*/ 104 w 439"/>
                <a:gd name="T11" fmla="*/ 293 h 396"/>
                <a:gd name="T12" fmla="*/ 85 w 439"/>
                <a:gd name="T13" fmla="*/ 275 h 396"/>
                <a:gd name="T14" fmla="*/ 73 w 439"/>
                <a:gd name="T15" fmla="*/ 247 h 396"/>
                <a:gd name="T16" fmla="*/ 67 w 439"/>
                <a:gd name="T17" fmla="*/ 215 h 396"/>
                <a:gd name="T18" fmla="*/ 68 w 439"/>
                <a:gd name="T19" fmla="*/ 185 h 396"/>
                <a:gd name="T20" fmla="*/ 99 w 439"/>
                <a:gd name="T21" fmla="*/ 176 h 396"/>
                <a:gd name="T22" fmla="*/ 139 w 439"/>
                <a:gd name="T23" fmla="*/ 183 h 396"/>
                <a:gd name="T24" fmla="*/ 167 w 439"/>
                <a:gd name="T25" fmla="*/ 170 h 396"/>
                <a:gd name="T26" fmla="*/ 179 w 439"/>
                <a:gd name="T27" fmla="*/ 149 h 396"/>
                <a:gd name="T28" fmla="*/ 181 w 439"/>
                <a:gd name="T29" fmla="*/ 123 h 396"/>
                <a:gd name="T30" fmla="*/ 180 w 439"/>
                <a:gd name="T31" fmla="*/ 96 h 396"/>
                <a:gd name="T32" fmla="*/ 170 w 439"/>
                <a:gd name="T33" fmla="*/ 68 h 396"/>
                <a:gd name="T34" fmla="*/ 146 w 439"/>
                <a:gd name="T35" fmla="*/ 48 h 396"/>
                <a:gd name="T36" fmla="*/ 115 w 439"/>
                <a:gd name="T37" fmla="*/ 49 h 396"/>
                <a:gd name="T38" fmla="*/ 86 w 439"/>
                <a:gd name="T39" fmla="*/ 62 h 396"/>
                <a:gd name="T40" fmla="*/ 56 w 439"/>
                <a:gd name="T41" fmla="*/ 71 h 396"/>
                <a:gd name="T42" fmla="*/ 26 w 439"/>
                <a:gd name="T43" fmla="*/ 62 h 396"/>
                <a:gd name="T44" fmla="*/ 11 w 439"/>
                <a:gd name="T45" fmla="*/ 43 h 396"/>
                <a:gd name="T46" fmla="*/ 1 w 439"/>
                <a:gd name="T47" fmla="*/ 22 h 396"/>
                <a:gd name="T48" fmla="*/ 388 w 439"/>
                <a:gd name="T49" fmla="*/ 18 h 396"/>
                <a:gd name="T50" fmla="*/ 367 w 439"/>
                <a:gd name="T51" fmla="*/ 21 h 396"/>
                <a:gd name="T52" fmla="*/ 346 w 439"/>
                <a:gd name="T53" fmla="*/ 18 h 396"/>
                <a:gd name="T54" fmla="*/ 324 w 439"/>
                <a:gd name="T55" fmla="*/ 13 h 396"/>
                <a:gd name="T56" fmla="*/ 299 w 439"/>
                <a:gd name="T57" fmla="*/ 18 h 396"/>
                <a:gd name="T58" fmla="*/ 278 w 439"/>
                <a:gd name="T59" fmla="*/ 43 h 396"/>
                <a:gd name="T60" fmla="*/ 277 w 439"/>
                <a:gd name="T61" fmla="*/ 75 h 396"/>
                <a:gd name="T62" fmla="*/ 281 w 439"/>
                <a:gd name="T63" fmla="*/ 99 h 396"/>
                <a:gd name="T64" fmla="*/ 287 w 439"/>
                <a:gd name="T65" fmla="*/ 124 h 396"/>
                <a:gd name="T66" fmla="*/ 300 w 439"/>
                <a:gd name="T67" fmla="*/ 145 h 396"/>
                <a:gd name="T68" fmla="*/ 325 w 439"/>
                <a:gd name="T69" fmla="*/ 159 h 396"/>
                <a:gd name="T70" fmla="*/ 349 w 439"/>
                <a:gd name="T71" fmla="*/ 158 h 396"/>
                <a:gd name="T72" fmla="*/ 371 w 439"/>
                <a:gd name="T73" fmla="*/ 148 h 396"/>
                <a:gd name="T74" fmla="*/ 394 w 439"/>
                <a:gd name="T75" fmla="*/ 138 h 396"/>
                <a:gd name="T76" fmla="*/ 418 w 439"/>
                <a:gd name="T77" fmla="*/ 142 h 396"/>
                <a:gd name="T78" fmla="*/ 428 w 439"/>
                <a:gd name="T79" fmla="*/ 163 h 396"/>
                <a:gd name="T80" fmla="*/ 434 w 439"/>
                <a:gd name="T81" fmla="*/ 188 h 396"/>
                <a:gd name="T82" fmla="*/ 436 w 439"/>
                <a:gd name="T83" fmla="*/ 215 h 396"/>
                <a:gd name="T84" fmla="*/ 428 w 439"/>
                <a:gd name="T85" fmla="*/ 234 h 396"/>
                <a:gd name="T86" fmla="*/ 389 w 439"/>
                <a:gd name="T87" fmla="*/ 242 h 396"/>
                <a:gd name="T88" fmla="*/ 355 w 439"/>
                <a:gd name="T89" fmla="*/ 257 h 396"/>
                <a:gd name="T90" fmla="*/ 339 w 439"/>
                <a:gd name="T91" fmla="*/ 282 h 396"/>
                <a:gd name="T92" fmla="*/ 345 w 439"/>
                <a:gd name="T93" fmla="*/ 313 h 396"/>
                <a:gd name="T94" fmla="*/ 364 w 439"/>
                <a:gd name="T95" fmla="*/ 340 h 396"/>
                <a:gd name="T96" fmla="*/ 361 w 439"/>
                <a:gd name="T97" fmla="*/ 368 h 396"/>
                <a:gd name="T98" fmla="*/ 339 w 439"/>
                <a:gd name="T99" fmla="*/ 379 h 396"/>
                <a:gd name="T100" fmla="*/ 315 w 439"/>
                <a:gd name="T101" fmla="*/ 387 h 396"/>
                <a:gd name="T102" fmla="*/ 290 w 439"/>
                <a:gd name="T103" fmla="*/ 392 h 396"/>
                <a:gd name="T104" fmla="*/ 264 w 439"/>
                <a:gd name="T105" fmla="*/ 39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>
                <a:gd name="T0" fmla="*/ 111 w 513"/>
                <a:gd name="T1" fmla="*/ 481 h 493"/>
                <a:gd name="T2" fmla="*/ 85 w 513"/>
                <a:gd name="T3" fmla="*/ 463 h 493"/>
                <a:gd name="T4" fmla="*/ 64 w 513"/>
                <a:gd name="T5" fmla="*/ 433 h 493"/>
                <a:gd name="T6" fmla="*/ 0 w 513"/>
                <a:gd name="T7" fmla="*/ 275 h 493"/>
                <a:gd name="T8" fmla="*/ 3 w 513"/>
                <a:gd name="T9" fmla="*/ 259 h 493"/>
                <a:gd name="T10" fmla="*/ 10 w 513"/>
                <a:gd name="T11" fmla="*/ 240 h 493"/>
                <a:gd name="T12" fmla="*/ 21 w 513"/>
                <a:gd name="T13" fmla="*/ 222 h 493"/>
                <a:gd name="T14" fmla="*/ 35 w 513"/>
                <a:gd name="T15" fmla="*/ 205 h 493"/>
                <a:gd name="T16" fmla="*/ 49 w 513"/>
                <a:gd name="T17" fmla="*/ 193 h 493"/>
                <a:gd name="T18" fmla="*/ 81 w 513"/>
                <a:gd name="T19" fmla="*/ 193 h 493"/>
                <a:gd name="T20" fmla="*/ 112 w 513"/>
                <a:gd name="T21" fmla="*/ 205 h 493"/>
                <a:gd name="T22" fmla="*/ 142 w 513"/>
                <a:gd name="T23" fmla="*/ 220 h 493"/>
                <a:gd name="T24" fmla="*/ 169 w 513"/>
                <a:gd name="T25" fmla="*/ 226 h 493"/>
                <a:gd name="T26" fmla="*/ 194 w 513"/>
                <a:gd name="T27" fmla="*/ 211 h 493"/>
                <a:gd name="T28" fmla="*/ 212 w 513"/>
                <a:gd name="T29" fmla="*/ 183 h 493"/>
                <a:gd name="T30" fmla="*/ 222 w 513"/>
                <a:gd name="T31" fmla="*/ 156 h 493"/>
                <a:gd name="T32" fmla="*/ 213 w 513"/>
                <a:gd name="T33" fmla="*/ 128 h 493"/>
                <a:gd name="T34" fmla="*/ 198 w 513"/>
                <a:gd name="T35" fmla="*/ 115 h 493"/>
                <a:gd name="T36" fmla="*/ 178 w 513"/>
                <a:gd name="T37" fmla="*/ 105 h 493"/>
                <a:gd name="T38" fmla="*/ 158 w 513"/>
                <a:gd name="T39" fmla="*/ 95 h 493"/>
                <a:gd name="T40" fmla="*/ 142 w 513"/>
                <a:gd name="T41" fmla="*/ 81 h 493"/>
                <a:gd name="T42" fmla="*/ 137 w 513"/>
                <a:gd name="T43" fmla="*/ 60 h 493"/>
                <a:gd name="T44" fmla="*/ 146 w 513"/>
                <a:gd name="T45" fmla="*/ 38 h 493"/>
                <a:gd name="T46" fmla="*/ 160 w 513"/>
                <a:gd name="T47" fmla="*/ 20 h 493"/>
                <a:gd name="T48" fmla="*/ 176 w 513"/>
                <a:gd name="T49" fmla="*/ 0 h 493"/>
                <a:gd name="T50" fmla="*/ 198 w 513"/>
                <a:gd name="T51" fmla="*/ 15 h 493"/>
                <a:gd name="T52" fmla="*/ 224 w 513"/>
                <a:gd name="T53" fmla="*/ 26 h 493"/>
                <a:gd name="T54" fmla="*/ 251 w 513"/>
                <a:gd name="T55" fmla="*/ 34 h 493"/>
                <a:gd name="T56" fmla="*/ 279 w 513"/>
                <a:gd name="T57" fmla="*/ 38 h 493"/>
                <a:gd name="T58" fmla="*/ 307 w 513"/>
                <a:gd name="T59" fmla="*/ 37 h 493"/>
                <a:gd name="T60" fmla="*/ 285 w 513"/>
                <a:gd name="T61" fmla="*/ 123 h 493"/>
                <a:gd name="T62" fmla="*/ 295 w 513"/>
                <a:gd name="T63" fmla="*/ 131 h 493"/>
                <a:gd name="T64" fmla="*/ 308 w 513"/>
                <a:gd name="T65" fmla="*/ 140 h 493"/>
                <a:gd name="T66" fmla="*/ 337 w 513"/>
                <a:gd name="T67" fmla="*/ 134 h 493"/>
                <a:gd name="T68" fmla="*/ 357 w 513"/>
                <a:gd name="T69" fmla="*/ 101 h 493"/>
                <a:gd name="T70" fmla="*/ 382 w 513"/>
                <a:gd name="T71" fmla="*/ 69 h 493"/>
                <a:gd name="T72" fmla="*/ 395 w 513"/>
                <a:gd name="T73" fmla="*/ 94 h 493"/>
                <a:gd name="T74" fmla="*/ 416 w 513"/>
                <a:gd name="T75" fmla="*/ 117 h 493"/>
                <a:gd name="T76" fmla="*/ 441 w 513"/>
                <a:gd name="T77" fmla="*/ 137 h 493"/>
                <a:gd name="T78" fmla="*/ 469 w 513"/>
                <a:gd name="T79" fmla="*/ 154 h 493"/>
                <a:gd name="T80" fmla="*/ 501 w 513"/>
                <a:gd name="T81" fmla="*/ 170 h 493"/>
                <a:gd name="T82" fmla="*/ 431 w 513"/>
                <a:gd name="T83" fmla="*/ 287 h 493"/>
                <a:gd name="T84" fmla="*/ 316 w 513"/>
                <a:gd name="T85" fmla="*/ 222 h 493"/>
                <a:gd name="T86" fmla="*/ 299 w 513"/>
                <a:gd name="T87" fmla="*/ 240 h 493"/>
                <a:gd name="T88" fmla="*/ 283 w 513"/>
                <a:gd name="T89" fmla="*/ 261 h 493"/>
                <a:gd name="T90" fmla="*/ 271 w 513"/>
                <a:gd name="T91" fmla="*/ 284 h 493"/>
                <a:gd name="T92" fmla="*/ 262 w 513"/>
                <a:gd name="T93" fmla="*/ 308 h 493"/>
                <a:gd name="T94" fmla="*/ 265 w 513"/>
                <a:gd name="T95" fmla="*/ 334 h 493"/>
                <a:gd name="T96" fmla="*/ 290 w 513"/>
                <a:gd name="T97" fmla="*/ 351 h 493"/>
                <a:gd name="T98" fmla="*/ 325 w 513"/>
                <a:gd name="T99" fmla="*/ 356 h 493"/>
                <a:gd name="T100" fmla="*/ 360 w 513"/>
                <a:gd name="T101" fmla="*/ 359 h 493"/>
                <a:gd name="T102" fmla="*/ 388 w 513"/>
                <a:gd name="T103" fmla="*/ 370 h 493"/>
                <a:gd name="T104" fmla="*/ 400 w 513"/>
                <a:gd name="T105" fmla="*/ 401 h 493"/>
                <a:gd name="T106" fmla="*/ 202 w 513"/>
                <a:gd name="T107" fmla="*/ 404 h 493"/>
                <a:gd name="T108" fmla="*/ 162 w 513"/>
                <a:gd name="T109" fmla="*/ 479 h 493"/>
                <a:gd name="T110" fmla="*/ 150 w 513"/>
                <a:gd name="T111" fmla="*/ 484 h 493"/>
                <a:gd name="T112" fmla="*/ 138 w 513"/>
                <a:gd name="T1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>
                <a:gd name="T0" fmla="*/ 67 w 512"/>
                <a:gd name="T1" fmla="*/ 492 h 509"/>
                <a:gd name="T2" fmla="*/ 45 w 512"/>
                <a:gd name="T3" fmla="*/ 451 h 509"/>
                <a:gd name="T4" fmla="*/ 68 w 512"/>
                <a:gd name="T5" fmla="*/ 418 h 509"/>
                <a:gd name="T6" fmla="*/ 106 w 512"/>
                <a:gd name="T7" fmla="*/ 391 h 509"/>
                <a:gd name="T8" fmla="*/ 105 w 512"/>
                <a:gd name="T9" fmla="*/ 352 h 509"/>
                <a:gd name="T10" fmla="*/ 79 w 512"/>
                <a:gd name="T11" fmla="*/ 324 h 509"/>
                <a:gd name="T12" fmla="*/ 44 w 512"/>
                <a:gd name="T13" fmla="*/ 302 h 509"/>
                <a:gd name="T14" fmla="*/ 7 w 512"/>
                <a:gd name="T15" fmla="*/ 280 h 509"/>
                <a:gd name="T16" fmla="*/ 2 w 512"/>
                <a:gd name="T17" fmla="*/ 258 h 509"/>
                <a:gd name="T18" fmla="*/ 13 w 512"/>
                <a:gd name="T19" fmla="*/ 239 h 509"/>
                <a:gd name="T20" fmla="*/ 29 w 512"/>
                <a:gd name="T21" fmla="*/ 220 h 509"/>
                <a:gd name="T22" fmla="*/ 43 w 512"/>
                <a:gd name="T23" fmla="*/ 201 h 509"/>
                <a:gd name="T24" fmla="*/ 65 w 512"/>
                <a:gd name="T25" fmla="*/ 184 h 509"/>
                <a:gd name="T26" fmla="*/ 100 w 512"/>
                <a:gd name="T27" fmla="*/ 191 h 509"/>
                <a:gd name="T28" fmla="*/ 124 w 512"/>
                <a:gd name="T29" fmla="*/ 210 h 509"/>
                <a:gd name="T30" fmla="*/ 150 w 512"/>
                <a:gd name="T31" fmla="*/ 233 h 509"/>
                <a:gd name="T32" fmla="*/ 179 w 512"/>
                <a:gd name="T33" fmla="*/ 232 h 509"/>
                <a:gd name="T34" fmla="*/ 207 w 512"/>
                <a:gd name="T35" fmla="*/ 223 h 509"/>
                <a:gd name="T36" fmla="*/ 230 w 512"/>
                <a:gd name="T37" fmla="*/ 198 h 509"/>
                <a:gd name="T38" fmla="*/ 242 w 512"/>
                <a:gd name="T39" fmla="*/ 165 h 509"/>
                <a:gd name="T40" fmla="*/ 226 w 512"/>
                <a:gd name="T41" fmla="*/ 143 h 509"/>
                <a:gd name="T42" fmla="*/ 203 w 512"/>
                <a:gd name="T43" fmla="*/ 132 h 509"/>
                <a:gd name="T44" fmla="*/ 176 w 512"/>
                <a:gd name="T45" fmla="*/ 122 h 509"/>
                <a:gd name="T46" fmla="*/ 153 w 512"/>
                <a:gd name="T47" fmla="*/ 111 h 509"/>
                <a:gd name="T48" fmla="*/ 142 w 512"/>
                <a:gd name="T49" fmla="*/ 80 h 509"/>
                <a:gd name="T50" fmla="*/ 163 w 512"/>
                <a:gd name="T51" fmla="*/ 50 h 509"/>
                <a:gd name="T52" fmla="*/ 187 w 512"/>
                <a:gd name="T53" fmla="*/ 36 h 509"/>
                <a:gd name="T54" fmla="*/ 211 w 512"/>
                <a:gd name="T55" fmla="*/ 18 h 509"/>
                <a:gd name="T56" fmla="*/ 243 w 512"/>
                <a:gd name="T57" fmla="*/ 28 h 509"/>
                <a:gd name="T58" fmla="*/ 277 w 512"/>
                <a:gd name="T59" fmla="*/ 54 h 509"/>
                <a:gd name="T60" fmla="*/ 314 w 512"/>
                <a:gd name="T61" fmla="*/ 72 h 509"/>
                <a:gd name="T62" fmla="*/ 355 w 512"/>
                <a:gd name="T63" fmla="*/ 68 h 509"/>
                <a:gd name="T64" fmla="*/ 382 w 512"/>
                <a:gd name="T65" fmla="*/ 36 h 509"/>
                <a:gd name="T66" fmla="*/ 411 w 512"/>
                <a:gd name="T67" fmla="*/ 3 h 509"/>
                <a:gd name="T68" fmla="*/ 453 w 512"/>
                <a:gd name="T69" fmla="*/ 10 h 509"/>
                <a:gd name="T70" fmla="*/ 486 w 512"/>
                <a:gd name="T71" fmla="*/ 36 h 509"/>
                <a:gd name="T72" fmla="*/ 489 w 512"/>
                <a:gd name="T73" fmla="*/ 68 h 509"/>
                <a:gd name="T74" fmla="*/ 466 w 512"/>
                <a:gd name="T75" fmla="*/ 88 h 509"/>
                <a:gd name="T76" fmla="*/ 437 w 512"/>
                <a:gd name="T77" fmla="*/ 107 h 509"/>
                <a:gd name="T78" fmla="*/ 422 w 512"/>
                <a:gd name="T79" fmla="*/ 133 h 509"/>
                <a:gd name="T80" fmla="*/ 419 w 512"/>
                <a:gd name="T81" fmla="*/ 317 h 509"/>
                <a:gd name="T82" fmla="*/ 388 w 512"/>
                <a:gd name="T83" fmla="*/ 302 h 509"/>
                <a:gd name="T84" fmla="*/ 364 w 512"/>
                <a:gd name="T85" fmla="*/ 273 h 509"/>
                <a:gd name="T86" fmla="*/ 336 w 512"/>
                <a:gd name="T87" fmla="*/ 250 h 509"/>
                <a:gd name="T88" fmla="*/ 299 w 512"/>
                <a:gd name="T89" fmla="*/ 252 h 509"/>
                <a:gd name="T90" fmla="*/ 275 w 512"/>
                <a:gd name="T91" fmla="*/ 270 h 509"/>
                <a:gd name="T92" fmla="*/ 255 w 512"/>
                <a:gd name="T93" fmla="*/ 294 h 509"/>
                <a:gd name="T94" fmla="*/ 242 w 512"/>
                <a:gd name="T95" fmla="*/ 323 h 509"/>
                <a:gd name="T96" fmla="*/ 241 w 512"/>
                <a:gd name="T97" fmla="*/ 353 h 509"/>
                <a:gd name="T98" fmla="*/ 257 w 512"/>
                <a:gd name="T99" fmla="*/ 364 h 509"/>
                <a:gd name="T100" fmla="*/ 279 w 512"/>
                <a:gd name="T101" fmla="*/ 368 h 509"/>
                <a:gd name="T102" fmla="*/ 304 w 512"/>
                <a:gd name="T103" fmla="*/ 370 h 509"/>
                <a:gd name="T104" fmla="*/ 330 w 512"/>
                <a:gd name="T105" fmla="*/ 376 h 509"/>
                <a:gd name="T106" fmla="*/ 353 w 512"/>
                <a:gd name="T107" fmla="*/ 407 h 509"/>
                <a:gd name="T108" fmla="*/ 352 w 512"/>
                <a:gd name="T109" fmla="*/ 443 h 509"/>
                <a:gd name="T110" fmla="*/ 334 w 512"/>
                <a:gd name="T111" fmla="*/ 462 h 509"/>
                <a:gd name="T112" fmla="*/ 311 w 512"/>
                <a:gd name="T113" fmla="*/ 479 h 509"/>
                <a:gd name="T114" fmla="*/ 278 w 512"/>
                <a:gd name="T115" fmla="*/ 465 h 509"/>
                <a:gd name="T116" fmla="*/ 241 w 512"/>
                <a:gd name="T117" fmla="*/ 445 h 509"/>
                <a:gd name="T118" fmla="*/ 202 w 512"/>
                <a:gd name="T119" fmla="*/ 432 h 509"/>
                <a:gd name="T120" fmla="*/ 98 w 512"/>
                <a:gd name="T121" fmla="*/ 5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>
                <a:gd name="T0" fmla="*/ 111 w 513"/>
                <a:gd name="T1" fmla="*/ 481 h 493"/>
                <a:gd name="T2" fmla="*/ 85 w 513"/>
                <a:gd name="T3" fmla="*/ 463 h 493"/>
                <a:gd name="T4" fmla="*/ 64 w 513"/>
                <a:gd name="T5" fmla="*/ 433 h 493"/>
                <a:gd name="T6" fmla="*/ 0 w 513"/>
                <a:gd name="T7" fmla="*/ 275 h 493"/>
                <a:gd name="T8" fmla="*/ 3 w 513"/>
                <a:gd name="T9" fmla="*/ 259 h 493"/>
                <a:gd name="T10" fmla="*/ 10 w 513"/>
                <a:gd name="T11" fmla="*/ 240 h 493"/>
                <a:gd name="T12" fmla="*/ 21 w 513"/>
                <a:gd name="T13" fmla="*/ 222 h 493"/>
                <a:gd name="T14" fmla="*/ 35 w 513"/>
                <a:gd name="T15" fmla="*/ 205 h 493"/>
                <a:gd name="T16" fmla="*/ 49 w 513"/>
                <a:gd name="T17" fmla="*/ 193 h 493"/>
                <a:gd name="T18" fmla="*/ 81 w 513"/>
                <a:gd name="T19" fmla="*/ 193 h 493"/>
                <a:gd name="T20" fmla="*/ 112 w 513"/>
                <a:gd name="T21" fmla="*/ 205 h 493"/>
                <a:gd name="T22" fmla="*/ 142 w 513"/>
                <a:gd name="T23" fmla="*/ 220 h 493"/>
                <a:gd name="T24" fmla="*/ 169 w 513"/>
                <a:gd name="T25" fmla="*/ 226 h 493"/>
                <a:gd name="T26" fmla="*/ 194 w 513"/>
                <a:gd name="T27" fmla="*/ 211 h 493"/>
                <a:gd name="T28" fmla="*/ 212 w 513"/>
                <a:gd name="T29" fmla="*/ 183 h 493"/>
                <a:gd name="T30" fmla="*/ 222 w 513"/>
                <a:gd name="T31" fmla="*/ 156 h 493"/>
                <a:gd name="T32" fmla="*/ 213 w 513"/>
                <a:gd name="T33" fmla="*/ 128 h 493"/>
                <a:gd name="T34" fmla="*/ 198 w 513"/>
                <a:gd name="T35" fmla="*/ 115 h 493"/>
                <a:gd name="T36" fmla="*/ 178 w 513"/>
                <a:gd name="T37" fmla="*/ 105 h 493"/>
                <a:gd name="T38" fmla="*/ 158 w 513"/>
                <a:gd name="T39" fmla="*/ 95 h 493"/>
                <a:gd name="T40" fmla="*/ 142 w 513"/>
                <a:gd name="T41" fmla="*/ 81 h 493"/>
                <a:gd name="T42" fmla="*/ 137 w 513"/>
                <a:gd name="T43" fmla="*/ 60 h 493"/>
                <a:gd name="T44" fmla="*/ 146 w 513"/>
                <a:gd name="T45" fmla="*/ 38 h 493"/>
                <a:gd name="T46" fmla="*/ 160 w 513"/>
                <a:gd name="T47" fmla="*/ 20 h 493"/>
                <a:gd name="T48" fmla="*/ 176 w 513"/>
                <a:gd name="T49" fmla="*/ 0 h 493"/>
                <a:gd name="T50" fmla="*/ 198 w 513"/>
                <a:gd name="T51" fmla="*/ 15 h 493"/>
                <a:gd name="T52" fmla="*/ 224 w 513"/>
                <a:gd name="T53" fmla="*/ 26 h 493"/>
                <a:gd name="T54" fmla="*/ 251 w 513"/>
                <a:gd name="T55" fmla="*/ 34 h 493"/>
                <a:gd name="T56" fmla="*/ 279 w 513"/>
                <a:gd name="T57" fmla="*/ 38 h 493"/>
                <a:gd name="T58" fmla="*/ 307 w 513"/>
                <a:gd name="T59" fmla="*/ 37 h 493"/>
                <a:gd name="T60" fmla="*/ 285 w 513"/>
                <a:gd name="T61" fmla="*/ 123 h 493"/>
                <a:gd name="T62" fmla="*/ 295 w 513"/>
                <a:gd name="T63" fmla="*/ 131 h 493"/>
                <a:gd name="T64" fmla="*/ 308 w 513"/>
                <a:gd name="T65" fmla="*/ 140 h 493"/>
                <a:gd name="T66" fmla="*/ 337 w 513"/>
                <a:gd name="T67" fmla="*/ 134 h 493"/>
                <a:gd name="T68" fmla="*/ 357 w 513"/>
                <a:gd name="T69" fmla="*/ 101 h 493"/>
                <a:gd name="T70" fmla="*/ 382 w 513"/>
                <a:gd name="T71" fmla="*/ 69 h 493"/>
                <a:gd name="T72" fmla="*/ 395 w 513"/>
                <a:gd name="T73" fmla="*/ 94 h 493"/>
                <a:gd name="T74" fmla="*/ 416 w 513"/>
                <a:gd name="T75" fmla="*/ 117 h 493"/>
                <a:gd name="T76" fmla="*/ 441 w 513"/>
                <a:gd name="T77" fmla="*/ 137 h 493"/>
                <a:gd name="T78" fmla="*/ 469 w 513"/>
                <a:gd name="T79" fmla="*/ 154 h 493"/>
                <a:gd name="T80" fmla="*/ 501 w 513"/>
                <a:gd name="T81" fmla="*/ 170 h 493"/>
                <a:gd name="T82" fmla="*/ 431 w 513"/>
                <a:gd name="T83" fmla="*/ 287 h 493"/>
                <a:gd name="T84" fmla="*/ 316 w 513"/>
                <a:gd name="T85" fmla="*/ 222 h 493"/>
                <a:gd name="T86" fmla="*/ 299 w 513"/>
                <a:gd name="T87" fmla="*/ 240 h 493"/>
                <a:gd name="T88" fmla="*/ 283 w 513"/>
                <a:gd name="T89" fmla="*/ 261 h 493"/>
                <a:gd name="T90" fmla="*/ 271 w 513"/>
                <a:gd name="T91" fmla="*/ 284 h 493"/>
                <a:gd name="T92" fmla="*/ 262 w 513"/>
                <a:gd name="T93" fmla="*/ 308 h 493"/>
                <a:gd name="T94" fmla="*/ 265 w 513"/>
                <a:gd name="T95" fmla="*/ 334 h 493"/>
                <a:gd name="T96" fmla="*/ 290 w 513"/>
                <a:gd name="T97" fmla="*/ 351 h 493"/>
                <a:gd name="T98" fmla="*/ 325 w 513"/>
                <a:gd name="T99" fmla="*/ 356 h 493"/>
                <a:gd name="T100" fmla="*/ 360 w 513"/>
                <a:gd name="T101" fmla="*/ 359 h 493"/>
                <a:gd name="T102" fmla="*/ 388 w 513"/>
                <a:gd name="T103" fmla="*/ 370 h 493"/>
                <a:gd name="T104" fmla="*/ 400 w 513"/>
                <a:gd name="T105" fmla="*/ 401 h 493"/>
                <a:gd name="T106" fmla="*/ 202 w 513"/>
                <a:gd name="T107" fmla="*/ 404 h 493"/>
                <a:gd name="T108" fmla="*/ 162 w 513"/>
                <a:gd name="T109" fmla="*/ 479 h 493"/>
                <a:gd name="T110" fmla="*/ 150 w 513"/>
                <a:gd name="T111" fmla="*/ 484 h 493"/>
                <a:gd name="T112" fmla="*/ 138 w 513"/>
                <a:gd name="T1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>
                <a:gd name="T0" fmla="*/ 315 w 337"/>
                <a:gd name="T1" fmla="*/ 160 h 355"/>
                <a:gd name="T2" fmla="*/ 280 w 337"/>
                <a:gd name="T3" fmla="*/ 168 h 355"/>
                <a:gd name="T4" fmla="*/ 247 w 337"/>
                <a:gd name="T5" fmla="*/ 179 h 355"/>
                <a:gd name="T6" fmla="*/ 232 w 337"/>
                <a:gd name="T7" fmla="*/ 209 h 355"/>
                <a:gd name="T8" fmla="*/ 240 w 337"/>
                <a:gd name="T9" fmla="*/ 243 h 355"/>
                <a:gd name="T10" fmla="*/ 243 w 337"/>
                <a:gd name="T11" fmla="*/ 275 h 355"/>
                <a:gd name="T12" fmla="*/ 227 w 337"/>
                <a:gd name="T13" fmla="*/ 291 h 355"/>
                <a:gd name="T14" fmla="*/ 202 w 337"/>
                <a:gd name="T15" fmla="*/ 300 h 355"/>
                <a:gd name="T16" fmla="*/ 175 w 337"/>
                <a:gd name="T17" fmla="*/ 303 h 355"/>
                <a:gd name="T18" fmla="*/ 149 w 337"/>
                <a:gd name="T19" fmla="*/ 303 h 355"/>
                <a:gd name="T20" fmla="*/ 142 w 337"/>
                <a:gd name="T21" fmla="*/ 276 h 355"/>
                <a:gd name="T22" fmla="*/ 149 w 337"/>
                <a:gd name="T23" fmla="*/ 243 h 355"/>
                <a:gd name="T24" fmla="*/ 139 w 337"/>
                <a:gd name="T25" fmla="*/ 220 h 355"/>
                <a:gd name="T26" fmla="*/ 121 w 337"/>
                <a:gd name="T27" fmla="*/ 210 h 355"/>
                <a:gd name="T28" fmla="*/ 99 w 337"/>
                <a:gd name="T29" fmla="*/ 206 h 355"/>
                <a:gd name="T30" fmla="*/ 75 w 337"/>
                <a:gd name="T31" fmla="*/ 207 h 355"/>
                <a:gd name="T32" fmla="*/ 51 w 337"/>
                <a:gd name="T33" fmla="*/ 216 h 355"/>
                <a:gd name="T34" fmla="*/ 34 w 337"/>
                <a:gd name="T35" fmla="*/ 234 h 355"/>
                <a:gd name="T36" fmla="*/ 32 w 337"/>
                <a:gd name="T37" fmla="*/ 260 h 355"/>
                <a:gd name="T38" fmla="*/ 43 w 337"/>
                <a:gd name="T39" fmla="*/ 284 h 355"/>
                <a:gd name="T40" fmla="*/ 50 w 337"/>
                <a:gd name="T41" fmla="*/ 309 h 355"/>
                <a:gd name="T42" fmla="*/ 41 w 337"/>
                <a:gd name="T43" fmla="*/ 333 h 355"/>
                <a:gd name="T44" fmla="*/ 25 w 337"/>
                <a:gd name="T45" fmla="*/ 345 h 355"/>
                <a:gd name="T46" fmla="*/ 7 w 337"/>
                <a:gd name="T47" fmla="*/ 353 h 355"/>
                <a:gd name="T48" fmla="*/ 14 w 337"/>
                <a:gd name="T49" fmla="*/ 34 h 355"/>
                <a:gd name="T50" fmla="*/ 16 w 337"/>
                <a:gd name="T51" fmla="*/ 51 h 355"/>
                <a:gd name="T52" fmla="*/ 13 w 337"/>
                <a:gd name="T53" fmla="*/ 68 h 355"/>
                <a:gd name="T54" fmla="*/ 9 w 337"/>
                <a:gd name="T55" fmla="*/ 87 h 355"/>
                <a:gd name="T56" fmla="*/ 12 w 337"/>
                <a:gd name="T57" fmla="*/ 107 h 355"/>
                <a:gd name="T58" fmla="*/ 33 w 337"/>
                <a:gd name="T59" fmla="*/ 126 h 355"/>
                <a:gd name="T60" fmla="*/ 61 w 337"/>
                <a:gd name="T61" fmla="*/ 127 h 355"/>
                <a:gd name="T62" fmla="*/ 81 w 337"/>
                <a:gd name="T63" fmla="*/ 124 h 355"/>
                <a:gd name="T64" fmla="*/ 103 w 337"/>
                <a:gd name="T65" fmla="*/ 121 h 355"/>
                <a:gd name="T66" fmla="*/ 122 w 337"/>
                <a:gd name="T67" fmla="*/ 110 h 355"/>
                <a:gd name="T68" fmla="*/ 135 w 337"/>
                <a:gd name="T69" fmla="*/ 91 h 355"/>
                <a:gd name="T70" fmla="*/ 134 w 337"/>
                <a:gd name="T71" fmla="*/ 71 h 355"/>
                <a:gd name="T72" fmla="*/ 126 w 337"/>
                <a:gd name="T73" fmla="*/ 52 h 355"/>
                <a:gd name="T74" fmla="*/ 118 w 337"/>
                <a:gd name="T75" fmla="*/ 33 h 355"/>
                <a:gd name="T76" fmla="*/ 122 w 337"/>
                <a:gd name="T77" fmla="*/ 13 h 355"/>
                <a:gd name="T78" fmla="*/ 140 w 337"/>
                <a:gd name="T79" fmla="*/ 6 h 355"/>
                <a:gd name="T80" fmla="*/ 163 w 337"/>
                <a:gd name="T81" fmla="*/ 1 h 355"/>
                <a:gd name="T82" fmla="*/ 186 w 337"/>
                <a:gd name="T83" fmla="*/ 1 h 355"/>
                <a:gd name="T84" fmla="*/ 202 w 337"/>
                <a:gd name="T85" fmla="*/ 8 h 355"/>
                <a:gd name="T86" fmla="*/ 207 w 337"/>
                <a:gd name="T87" fmla="*/ 41 h 355"/>
                <a:gd name="T88" fmla="*/ 219 w 337"/>
                <a:gd name="T89" fmla="*/ 68 h 355"/>
                <a:gd name="T90" fmla="*/ 241 w 337"/>
                <a:gd name="T91" fmla="*/ 82 h 355"/>
                <a:gd name="T92" fmla="*/ 267 w 337"/>
                <a:gd name="T93" fmla="*/ 78 h 355"/>
                <a:gd name="T94" fmla="*/ 292 w 337"/>
                <a:gd name="T95" fmla="*/ 64 h 355"/>
                <a:gd name="T96" fmla="*/ 316 w 337"/>
                <a:gd name="T97" fmla="*/ 67 h 355"/>
                <a:gd name="T98" fmla="*/ 323 w 337"/>
                <a:gd name="T99" fmla="*/ 85 h 355"/>
                <a:gd name="T100" fmla="*/ 329 w 337"/>
                <a:gd name="T101" fmla="*/ 105 h 355"/>
                <a:gd name="T102" fmla="*/ 334 w 337"/>
                <a:gd name="T103" fmla="*/ 126 h 355"/>
                <a:gd name="T104" fmla="*/ 335 w 337"/>
                <a:gd name="T105" fmla="*/ 14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>
                <a:gd name="T0" fmla="*/ 131 w 426"/>
                <a:gd name="T1" fmla="*/ 340 h 341"/>
                <a:gd name="T2" fmla="*/ 132 w 426"/>
                <a:gd name="T3" fmla="*/ 311 h 341"/>
                <a:gd name="T4" fmla="*/ 128 w 426"/>
                <a:gd name="T5" fmla="*/ 290 h 341"/>
                <a:gd name="T6" fmla="*/ 100 w 426"/>
                <a:gd name="T7" fmla="*/ 265 h 341"/>
                <a:gd name="T8" fmla="*/ 37 w 426"/>
                <a:gd name="T9" fmla="*/ 249 h 341"/>
                <a:gd name="T10" fmla="*/ 2 w 426"/>
                <a:gd name="T11" fmla="*/ 210 h 341"/>
                <a:gd name="T12" fmla="*/ 0 w 426"/>
                <a:gd name="T13" fmla="*/ 174 h 341"/>
                <a:gd name="T14" fmla="*/ 10 w 426"/>
                <a:gd name="T15" fmla="*/ 150 h 341"/>
                <a:gd name="T16" fmla="*/ 32 w 426"/>
                <a:gd name="T17" fmla="*/ 135 h 341"/>
                <a:gd name="T18" fmla="*/ 48 w 426"/>
                <a:gd name="T19" fmla="*/ 136 h 341"/>
                <a:gd name="T20" fmla="*/ 82 w 426"/>
                <a:gd name="T21" fmla="*/ 142 h 341"/>
                <a:gd name="T22" fmla="*/ 98 w 426"/>
                <a:gd name="T23" fmla="*/ 145 h 341"/>
                <a:gd name="T24" fmla="*/ 123 w 426"/>
                <a:gd name="T25" fmla="*/ 146 h 341"/>
                <a:gd name="T26" fmla="*/ 154 w 426"/>
                <a:gd name="T27" fmla="*/ 136 h 341"/>
                <a:gd name="T28" fmla="*/ 172 w 426"/>
                <a:gd name="T29" fmla="*/ 117 h 341"/>
                <a:gd name="T30" fmla="*/ 181 w 426"/>
                <a:gd name="T31" fmla="*/ 103 h 341"/>
                <a:gd name="T32" fmla="*/ 185 w 426"/>
                <a:gd name="T33" fmla="*/ 91 h 341"/>
                <a:gd name="T34" fmla="*/ 181 w 426"/>
                <a:gd name="T35" fmla="*/ 75 h 341"/>
                <a:gd name="T36" fmla="*/ 178 w 426"/>
                <a:gd name="T37" fmla="*/ 57 h 341"/>
                <a:gd name="T38" fmla="*/ 175 w 426"/>
                <a:gd name="T39" fmla="*/ 41 h 341"/>
                <a:gd name="T40" fmla="*/ 177 w 426"/>
                <a:gd name="T41" fmla="*/ 23 h 341"/>
                <a:gd name="T42" fmla="*/ 185 w 426"/>
                <a:gd name="T43" fmla="*/ 4 h 341"/>
                <a:gd name="T44" fmla="*/ 201 w 426"/>
                <a:gd name="T45" fmla="*/ 0 h 341"/>
                <a:gd name="T46" fmla="*/ 220 w 426"/>
                <a:gd name="T47" fmla="*/ 0 h 341"/>
                <a:gd name="T48" fmla="*/ 240 w 426"/>
                <a:gd name="T49" fmla="*/ 4 h 341"/>
                <a:gd name="T50" fmla="*/ 246 w 426"/>
                <a:gd name="T51" fmla="*/ 7 h 341"/>
                <a:gd name="T52" fmla="*/ 265 w 426"/>
                <a:gd name="T53" fmla="*/ 16 h 341"/>
                <a:gd name="T54" fmla="*/ 275 w 426"/>
                <a:gd name="T55" fmla="*/ 25 h 341"/>
                <a:gd name="T56" fmla="*/ 284 w 426"/>
                <a:gd name="T57" fmla="*/ 37 h 341"/>
                <a:gd name="T58" fmla="*/ 287 w 426"/>
                <a:gd name="T59" fmla="*/ 58 h 341"/>
                <a:gd name="T60" fmla="*/ 280 w 426"/>
                <a:gd name="T61" fmla="*/ 80 h 341"/>
                <a:gd name="T62" fmla="*/ 269 w 426"/>
                <a:gd name="T63" fmla="*/ 101 h 341"/>
                <a:gd name="T64" fmla="*/ 261 w 426"/>
                <a:gd name="T65" fmla="*/ 132 h 341"/>
                <a:gd name="T66" fmla="*/ 271 w 426"/>
                <a:gd name="T67" fmla="*/ 157 h 341"/>
                <a:gd name="T68" fmla="*/ 286 w 426"/>
                <a:gd name="T69" fmla="*/ 171 h 341"/>
                <a:gd name="T70" fmla="*/ 305 w 426"/>
                <a:gd name="T71" fmla="*/ 181 h 341"/>
                <a:gd name="T72" fmla="*/ 326 w 426"/>
                <a:gd name="T73" fmla="*/ 185 h 341"/>
                <a:gd name="T74" fmla="*/ 337 w 426"/>
                <a:gd name="T75" fmla="*/ 186 h 341"/>
                <a:gd name="T76" fmla="*/ 360 w 426"/>
                <a:gd name="T77" fmla="*/ 188 h 341"/>
                <a:gd name="T78" fmla="*/ 395 w 426"/>
                <a:gd name="T79" fmla="*/ 190 h 341"/>
                <a:gd name="T80" fmla="*/ 417 w 426"/>
                <a:gd name="T81" fmla="*/ 208 h 341"/>
                <a:gd name="T82" fmla="*/ 425 w 426"/>
                <a:gd name="T83" fmla="*/ 246 h 341"/>
                <a:gd name="T84" fmla="*/ 412 w 426"/>
                <a:gd name="T85" fmla="*/ 300 h 341"/>
                <a:gd name="T86" fmla="*/ 400 w 426"/>
                <a:gd name="T87" fmla="*/ 329 h 341"/>
                <a:gd name="T88" fmla="*/ 393 w 426"/>
                <a:gd name="T89" fmla="*/ 334 h 341"/>
                <a:gd name="T90" fmla="*/ 377 w 426"/>
                <a:gd name="T91" fmla="*/ 339 h 341"/>
                <a:gd name="T92" fmla="*/ 362 w 426"/>
                <a:gd name="T93" fmla="*/ 338 h 341"/>
                <a:gd name="T94" fmla="*/ 338 w 426"/>
                <a:gd name="T95" fmla="*/ 331 h 341"/>
                <a:gd name="T96" fmla="*/ 329 w 426"/>
                <a:gd name="T97" fmla="*/ 327 h 341"/>
                <a:gd name="T98" fmla="*/ 313 w 426"/>
                <a:gd name="T99" fmla="*/ 322 h 341"/>
                <a:gd name="T100" fmla="*/ 297 w 426"/>
                <a:gd name="T101" fmla="*/ 317 h 341"/>
                <a:gd name="T102" fmla="*/ 280 w 426"/>
                <a:gd name="T103" fmla="*/ 315 h 341"/>
                <a:gd name="T104" fmla="*/ 260 w 426"/>
                <a:gd name="T105" fmla="*/ 324 h 341"/>
                <a:gd name="T106" fmla="*/ 246 w 426"/>
                <a:gd name="T107" fmla="*/ 340 h 341"/>
                <a:gd name="T108" fmla="*/ 131 w 426"/>
                <a:gd name="T109" fmla="*/ 34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67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12954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ar-SA" altLang="ar-SA" noProof="0" smtClean="0"/>
              <a:t>انقر لتحرير نمط العنوان الرئيسي</a:t>
            </a:r>
            <a:endParaRPr lang="en-US" altLang="ar-SA" noProof="0" smtClean="0"/>
          </a:p>
        </p:txBody>
      </p:sp>
      <p:sp>
        <p:nvSpPr>
          <p:cNvPr id="2068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ar-SA" altLang="ar-SA" noProof="0" smtClean="0"/>
              <a:t>انقر لتحرير نمط العنوان الثانوي الرئيسي</a:t>
            </a:r>
            <a:endParaRPr lang="en-US" altLang="ar-SA" noProof="0" smtClean="0"/>
          </a:p>
        </p:txBody>
      </p:sp>
      <p:sp>
        <p:nvSpPr>
          <p:cNvPr id="2069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DBB7E0F-19FB-46A6-9AD3-110FAE673B7E}" type="slidenum">
              <a:rPr lang="ar-SA" altLang="ar-SA"/>
              <a:pPr/>
              <a:t>‹#›</a:t>
            </a:fld>
            <a:endParaRPr lang="en-US" alt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1B2C6-3D47-4F3B-8CBE-32E58D27FE39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90242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096125" y="609600"/>
            <a:ext cx="1946275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254125" y="609600"/>
            <a:ext cx="56896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D6E85-DDCE-41A6-83FC-5625673F7183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85724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507FE2-7DD0-4A89-8E62-7762A59E3CEF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57051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BAA8D-34CE-4816-B276-C42A83616E8E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76628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2541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165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161833-864C-435D-A3B6-EF0DBA388D56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14972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E44AB-02A1-485F-A219-9316CCE4B2A4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146704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75193-0305-45F9-87DB-CA6C0393F508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95364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0B115-344A-430E-B320-26F9A775D9DB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13552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84D1A-15BA-482B-A6E5-7A7A6D73FAC1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337395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B692C-2584-4DFA-BBA0-291108EF7F80}" type="slidenum">
              <a:rPr lang="ar-SA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25257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17463" y="-20638"/>
            <a:ext cx="9159876" cy="6878638"/>
            <a:chOff x="-11" y="-13"/>
            <a:chExt cx="5770" cy="4333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hidden">
            <a:xfrm>
              <a:off x="1008" y="0"/>
              <a:ext cx="4751" cy="4319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912" cy="398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028" name="Freeform 4"/>
            <p:cNvSpPr>
              <a:spLocks/>
            </p:cNvSpPr>
            <p:nvPr/>
          </p:nvSpPr>
          <p:spPr bwMode="grayWhite">
            <a:xfrm>
              <a:off x="77" y="83"/>
              <a:ext cx="447" cy="520"/>
            </a:xfrm>
            <a:custGeom>
              <a:avLst/>
              <a:gdLst>
                <a:gd name="T0" fmla="*/ 254 w 447"/>
                <a:gd name="T1" fmla="*/ 495 h 520"/>
                <a:gd name="T2" fmla="*/ 245 w 447"/>
                <a:gd name="T3" fmla="*/ 454 h 520"/>
                <a:gd name="T4" fmla="*/ 230 w 447"/>
                <a:gd name="T5" fmla="*/ 417 h 520"/>
                <a:gd name="T6" fmla="*/ 193 w 447"/>
                <a:gd name="T7" fmla="*/ 402 h 520"/>
                <a:gd name="T8" fmla="*/ 150 w 447"/>
                <a:gd name="T9" fmla="*/ 412 h 520"/>
                <a:gd name="T10" fmla="*/ 112 w 447"/>
                <a:gd name="T11" fmla="*/ 417 h 520"/>
                <a:gd name="T12" fmla="*/ 93 w 447"/>
                <a:gd name="T13" fmla="*/ 399 h 520"/>
                <a:gd name="T14" fmla="*/ 81 w 447"/>
                <a:gd name="T15" fmla="*/ 370 h 520"/>
                <a:gd name="T16" fmla="*/ 75 w 447"/>
                <a:gd name="T17" fmla="*/ 339 h 520"/>
                <a:gd name="T18" fmla="*/ 76 w 447"/>
                <a:gd name="T19" fmla="*/ 309 h 520"/>
                <a:gd name="T20" fmla="*/ 106 w 447"/>
                <a:gd name="T21" fmla="*/ 300 h 520"/>
                <a:gd name="T22" fmla="*/ 146 w 447"/>
                <a:gd name="T23" fmla="*/ 307 h 520"/>
                <a:gd name="T24" fmla="*/ 175 w 447"/>
                <a:gd name="T25" fmla="*/ 294 h 520"/>
                <a:gd name="T26" fmla="*/ 186 w 447"/>
                <a:gd name="T27" fmla="*/ 273 h 520"/>
                <a:gd name="T28" fmla="*/ 189 w 447"/>
                <a:gd name="T29" fmla="*/ 246 h 520"/>
                <a:gd name="T30" fmla="*/ 188 w 447"/>
                <a:gd name="T31" fmla="*/ 219 h 520"/>
                <a:gd name="T32" fmla="*/ 178 w 447"/>
                <a:gd name="T33" fmla="*/ 191 h 520"/>
                <a:gd name="T34" fmla="*/ 153 w 447"/>
                <a:gd name="T35" fmla="*/ 171 h 520"/>
                <a:gd name="T36" fmla="*/ 123 w 447"/>
                <a:gd name="T37" fmla="*/ 172 h 520"/>
                <a:gd name="T38" fmla="*/ 93 w 447"/>
                <a:gd name="T39" fmla="*/ 185 h 520"/>
                <a:gd name="T40" fmla="*/ 64 w 447"/>
                <a:gd name="T41" fmla="*/ 194 h 520"/>
                <a:gd name="T42" fmla="*/ 34 w 447"/>
                <a:gd name="T43" fmla="*/ 185 h 520"/>
                <a:gd name="T44" fmla="*/ 19 w 447"/>
                <a:gd name="T45" fmla="*/ 166 h 520"/>
                <a:gd name="T46" fmla="*/ 9 w 447"/>
                <a:gd name="T47" fmla="*/ 146 h 520"/>
                <a:gd name="T48" fmla="*/ 2 w 447"/>
                <a:gd name="T49" fmla="*/ 122 h 520"/>
                <a:gd name="T50" fmla="*/ 0 w 447"/>
                <a:gd name="T51" fmla="*/ 98 h 520"/>
                <a:gd name="T52" fmla="*/ 387 w 447"/>
                <a:gd name="T53" fmla="*/ 12 h 520"/>
                <a:gd name="T54" fmla="*/ 399 w 447"/>
                <a:gd name="T55" fmla="*/ 41 h 520"/>
                <a:gd name="T56" fmla="*/ 406 w 447"/>
                <a:gd name="T57" fmla="*/ 74 h 520"/>
                <a:gd name="T58" fmla="*/ 411 w 447"/>
                <a:gd name="T59" fmla="*/ 107 h 520"/>
                <a:gd name="T60" fmla="*/ 396 w 447"/>
                <a:gd name="T61" fmla="*/ 141 h 520"/>
                <a:gd name="T62" fmla="*/ 375 w 447"/>
                <a:gd name="T63" fmla="*/ 144 h 520"/>
                <a:gd name="T64" fmla="*/ 354 w 447"/>
                <a:gd name="T65" fmla="*/ 141 h 520"/>
                <a:gd name="T66" fmla="*/ 332 w 447"/>
                <a:gd name="T67" fmla="*/ 137 h 520"/>
                <a:gd name="T68" fmla="*/ 307 w 447"/>
                <a:gd name="T69" fmla="*/ 141 h 520"/>
                <a:gd name="T70" fmla="*/ 286 w 447"/>
                <a:gd name="T71" fmla="*/ 166 h 520"/>
                <a:gd name="T72" fmla="*/ 285 w 447"/>
                <a:gd name="T73" fmla="*/ 199 h 520"/>
                <a:gd name="T74" fmla="*/ 289 w 447"/>
                <a:gd name="T75" fmla="*/ 222 h 520"/>
                <a:gd name="T76" fmla="*/ 295 w 447"/>
                <a:gd name="T77" fmla="*/ 247 h 520"/>
                <a:gd name="T78" fmla="*/ 308 w 447"/>
                <a:gd name="T79" fmla="*/ 268 h 520"/>
                <a:gd name="T80" fmla="*/ 332 w 447"/>
                <a:gd name="T81" fmla="*/ 282 h 520"/>
                <a:gd name="T82" fmla="*/ 357 w 447"/>
                <a:gd name="T83" fmla="*/ 282 h 520"/>
                <a:gd name="T84" fmla="*/ 379 w 447"/>
                <a:gd name="T85" fmla="*/ 272 h 520"/>
                <a:gd name="T86" fmla="*/ 402 w 447"/>
                <a:gd name="T87" fmla="*/ 262 h 520"/>
                <a:gd name="T88" fmla="*/ 426 w 447"/>
                <a:gd name="T89" fmla="*/ 265 h 520"/>
                <a:gd name="T90" fmla="*/ 436 w 447"/>
                <a:gd name="T91" fmla="*/ 287 h 520"/>
                <a:gd name="T92" fmla="*/ 442 w 447"/>
                <a:gd name="T93" fmla="*/ 312 h 520"/>
                <a:gd name="T94" fmla="*/ 444 w 447"/>
                <a:gd name="T95" fmla="*/ 338 h 520"/>
                <a:gd name="T96" fmla="*/ 436 w 447"/>
                <a:gd name="T97" fmla="*/ 358 h 520"/>
                <a:gd name="T98" fmla="*/ 397 w 447"/>
                <a:gd name="T99" fmla="*/ 366 h 520"/>
                <a:gd name="T100" fmla="*/ 363 w 447"/>
                <a:gd name="T101" fmla="*/ 380 h 520"/>
                <a:gd name="T102" fmla="*/ 347 w 447"/>
                <a:gd name="T103" fmla="*/ 406 h 520"/>
                <a:gd name="T104" fmla="*/ 353 w 447"/>
                <a:gd name="T105" fmla="*/ 437 h 520"/>
                <a:gd name="T106" fmla="*/ 372 w 447"/>
                <a:gd name="T107" fmla="*/ 464 h 520"/>
                <a:gd name="T108" fmla="*/ 369 w 447"/>
                <a:gd name="T109" fmla="*/ 492 h 520"/>
                <a:gd name="T110" fmla="*/ 347 w 447"/>
                <a:gd name="T111" fmla="*/ 503 h 520"/>
                <a:gd name="T112" fmla="*/ 323 w 447"/>
                <a:gd name="T113" fmla="*/ 511 h 520"/>
                <a:gd name="T114" fmla="*/ 298 w 447"/>
                <a:gd name="T115" fmla="*/ 516 h 520"/>
                <a:gd name="T116" fmla="*/ 272 w 447"/>
                <a:gd name="T117" fmla="*/ 51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29" name="Freeform 5"/>
            <p:cNvSpPr>
              <a:spLocks/>
            </p:cNvSpPr>
            <p:nvPr/>
          </p:nvSpPr>
          <p:spPr bwMode="grayWhite">
            <a:xfrm>
              <a:off x="19" y="1775"/>
              <a:ext cx="462" cy="618"/>
            </a:xfrm>
            <a:custGeom>
              <a:avLst/>
              <a:gdLst>
                <a:gd name="T0" fmla="*/ 224 w 462"/>
                <a:gd name="T1" fmla="*/ 439 h 618"/>
                <a:gd name="T2" fmla="*/ 193 w 462"/>
                <a:gd name="T3" fmla="*/ 434 h 618"/>
                <a:gd name="T4" fmla="*/ 165 w 462"/>
                <a:gd name="T5" fmla="*/ 436 h 618"/>
                <a:gd name="T6" fmla="*/ 156 w 462"/>
                <a:gd name="T7" fmla="*/ 444 h 618"/>
                <a:gd name="T8" fmla="*/ 147 w 462"/>
                <a:gd name="T9" fmla="*/ 461 h 618"/>
                <a:gd name="T10" fmla="*/ 147 w 462"/>
                <a:gd name="T11" fmla="*/ 487 h 618"/>
                <a:gd name="T12" fmla="*/ 143 w 462"/>
                <a:gd name="T13" fmla="*/ 513 h 618"/>
                <a:gd name="T14" fmla="*/ 136 w 462"/>
                <a:gd name="T15" fmla="*/ 537 h 618"/>
                <a:gd name="T16" fmla="*/ 7 w 462"/>
                <a:gd name="T17" fmla="*/ 549 h 618"/>
                <a:gd name="T18" fmla="*/ 5 w 462"/>
                <a:gd name="T19" fmla="*/ 510 h 618"/>
                <a:gd name="T20" fmla="*/ 1 w 462"/>
                <a:gd name="T21" fmla="*/ 472 h 618"/>
                <a:gd name="T22" fmla="*/ 1 w 462"/>
                <a:gd name="T23" fmla="*/ 433 h 618"/>
                <a:gd name="T24" fmla="*/ 12 w 462"/>
                <a:gd name="T25" fmla="*/ 392 h 618"/>
                <a:gd name="T26" fmla="*/ 37 w 462"/>
                <a:gd name="T27" fmla="*/ 383 h 618"/>
                <a:gd name="T28" fmla="*/ 66 w 462"/>
                <a:gd name="T29" fmla="*/ 389 h 618"/>
                <a:gd name="T30" fmla="*/ 94 w 462"/>
                <a:gd name="T31" fmla="*/ 403 h 618"/>
                <a:gd name="T32" fmla="*/ 120 w 462"/>
                <a:gd name="T33" fmla="*/ 417 h 618"/>
                <a:gd name="T34" fmla="*/ 156 w 462"/>
                <a:gd name="T35" fmla="*/ 399 h 618"/>
                <a:gd name="T36" fmla="*/ 166 w 462"/>
                <a:gd name="T37" fmla="*/ 363 h 618"/>
                <a:gd name="T38" fmla="*/ 164 w 462"/>
                <a:gd name="T39" fmla="*/ 321 h 618"/>
                <a:gd name="T40" fmla="*/ 158 w 462"/>
                <a:gd name="T41" fmla="*/ 280 h 618"/>
                <a:gd name="T42" fmla="*/ 71 w 462"/>
                <a:gd name="T43" fmla="*/ 135 h 618"/>
                <a:gd name="T44" fmla="*/ 104 w 462"/>
                <a:gd name="T45" fmla="*/ 141 h 618"/>
                <a:gd name="T46" fmla="*/ 137 w 462"/>
                <a:gd name="T47" fmla="*/ 147 h 618"/>
                <a:gd name="T48" fmla="*/ 170 w 462"/>
                <a:gd name="T49" fmla="*/ 144 h 618"/>
                <a:gd name="T50" fmla="*/ 195 w 462"/>
                <a:gd name="T51" fmla="*/ 128 h 618"/>
                <a:gd name="T52" fmla="*/ 206 w 462"/>
                <a:gd name="T53" fmla="*/ 114 h 618"/>
                <a:gd name="T54" fmla="*/ 216 w 462"/>
                <a:gd name="T55" fmla="*/ 92 h 618"/>
                <a:gd name="T56" fmla="*/ 211 w 462"/>
                <a:gd name="T57" fmla="*/ 69 h 618"/>
                <a:gd name="T58" fmla="*/ 207 w 462"/>
                <a:gd name="T59" fmla="*/ 47 h 618"/>
                <a:gd name="T60" fmla="*/ 208 w 462"/>
                <a:gd name="T61" fmla="*/ 24 h 618"/>
                <a:gd name="T62" fmla="*/ 221 w 462"/>
                <a:gd name="T63" fmla="*/ 2 h 618"/>
                <a:gd name="T64" fmla="*/ 245 w 462"/>
                <a:gd name="T65" fmla="*/ 0 h 618"/>
                <a:gd name="T66" fmla="*/ 272 w 462"/>
                <a:gd name="T67" fmla="*/ 5 h 618"/>
                <a:gd name="T68" fmla="*/ 296 w 462"/>
                <a:gd name="T69" fmla="*/ 17 h 618"/>
                <a:gd name="T70" fmla="*/ 316 w 462"/>
                <a:gd name="T71" fmla="*/ 38 h 618"/>
                <a:gd name="T72" fmla="*/ 317 w 462"/>
                <a:gd name="T73" fmla="*/ 66 h 618"/>
                <a:gd name="T74" fmla="*/ 304 w 462"/>
                <a:gd name="T75" fmla="*/ 94 h 618"/>
                <a:gd name="T76" fmla="*/ 294 w 462"/>
                <a:gd name="T77" fmla="*/ 125 h 618"/>
                <a:gd name="T78" fmla="*/ 302 w 462"/>
                <a:gd name="T79" fmla="*/ 158 h 618"/>
                <a:gd name="T80" fmla="*/ 337 w 462"/>
                <a:gd name="T81" fmla="*/ 181 h 618"/>
                <a:gd name="T82" fmla="*/ 380 w 462"/>
                <a:gd name="T83" fmla="*/ 188 h 618"/>
                <a:gd name="T84" fmla="*/ 427 w 462"/>
                <a:gd name="T85" fmla="*/ 190 h 618"/>
                <a:gd name="T86" fmla="*/ 431 w 462"/>
                <a:gd name="T87" fmla="*/ 329 h 618"/>
                <a:gd name="T88" fmla="*/ 401 w 462"/>
                <a:gd name="T89" fmla="*/ 338 h 618"/>
                <a:gd name="T90" fmla="*/ 370 w 462"/>
                <a:gd name="T91" fmla="*/ 331 h 618"/>
                <a:gd name="T92" fmla="*/ 337 w 462"/>
                <a:gd name="T93" fmla="*/ 319 h 618"/>
                <a:gd name="T94" fmla="*/ 303 w 462"/>
                <a:gd name="T95" fmla="*/ 316 h 618"/>
                <a:gd name="T96" fmla="*/ 281 w 462"/>
                <a:gd name="T97" fmla="*/ 333 h 618"/>
                <a:gd name="T98" fmla="*/ 268 w 462"/>
                <a:gd name="T99" fmla="*/ 361 h 618"/>
                <a:gd name="T100" fmla="*/ 263 w 462"/>
                <a:gd name="T101" fmla="*/ 393 h 618"/>
                <a:gd name="T102" fmla="*/ 264 w 462"/>
                <a:gd name="T103" fmla="*/ 427 h 618"/>
                <a:gd name="T104" fmla="*/ 286 w 462"/>
                <a:gd name="T105" fmla="*/ 457 h 618"/>
                <a:gd name="T106" fmla="*/ 317 w 462"/>
                <a:gd name="T107" fmla="*/ 464 h 618"/>
                <a:gd name="T108" fmla="*/ 354 w 462"/>
                <a:gd name="T109" fmla="*/ 463 h 618"/>
                <a:gd name="T110" fmla="*/ 392 w 462"/>
                <a:gd name="T111" fmla="*/ 473 h 618"/>
                <a:gd name="T112" fmla="*/ 401 w 462"/>
                <a:gd name="T113" fmla="*/ 509 h 618"/>
                <a:gd name="T114" fmla="*/ 403 w 462"/>
                <a:gd name="T115" fmla="*/ 547 h 618"/>
                <a:gd name="T116" fmla="*/ 398 w 462"/>
                <a:gd name="T117" fmla="*/ 583 h 618"/>
                <a:gd name="T118" fmla="*/ 388 w 462"/>
                <a:gd name="T119" fmla="*/ 617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2" h="618">
                  <a:moveTo>
                    <a:pt x="384" y="617"/>
                  </a:moveTo>
                  <a:lnTo>
                    <a:pt x="248" y="578"/>
                  </a:lnTo>
                  <a:lnTo>
                    <a:pt x="231" y="442"/>
                  </a:lnTo>
                  <a:lnTo>
                    <a:pt x="224" y="439"/>
                  </a:lnTo>
                  <a:lnTo>
                    <a:pt x="217" y="436"/>
                  </a:lnTo>
                  <a:lnTo>
                    <a:pt x="209" y="435"/>
                  </a:lnTo>
                  <a:lnTo>
                    <a:pt x="201" y="434"/>
                  </a:lnTo>
                  <a:lnTo>
                    <a:pt x="193" y="434"/>
                  </a:lnTo>
                  <a:lnTo>
                    <a:pt x="185" y="434"/>
                  </a:lnTo>
                  <a:lnTo>
                    <a:pt x="176" y="435"/>
                  </a:lnTo>
                  <a:lnTo>
                    <a:pt x="167" y="435"/>
                  </a:lnTo>
                  <a:lnTo>
                    <a:pt x="165" y="436"/>
                  </a:lnTo>
                  <a:lnTo>
                    <a:pt x="162" y="438"/>
                  </a:lnTo>
                  <a:lnTo>
                    <a:pt x="160" y="440"/>
                  </a:lnTo>
                  <a:lnTo>
                    <a:pt x="158" y="442"/>
                  </a:lnTo>
                  <a:lnTo>
                    <a:pt x="156" y="444"/>
                  </a:lnTo>
                  <a:lnTo>
                    <a:pt x="153" y="448"/>
                  </a:lnTo>
                  <a:lnTo>
                    <a:pt x="151" y="452"/>
                  </a:lnTo>
                  <a:lnTo>
                    <a:pt x="147" y="456"/>
                  </a:lnTo>
                  <a:lnTo>
                    <a:pt x="147" y="461"/>
                  </a:lnTo>
                  <a:lnTo>
                    <a:pt x="147" y="468"/>
                  </a:lnTo>
                  <a:lnTo>
                    <a:pt x="147" y="474"/>
                  </a:lnTo>
                  <a:lnTo>
                    <a:pt x="147" y="480"/>
                  </a:lnTo>
                  <a:lnTo>
                    <a:pt x="147" y="487"/>
                  </a:lnTo>
                  <a:lnTo>
                    <a:pt x="146" y="493"/>
                  </a:lnTo>
                  <a:lnTo>
                    <a:pt x="146" y="499"/>
                  </a:lnTo>
                  <a:lnTo>
                    <a:pt x="145" y="506"/>
                  </a:lnTo>
                  <a:lnTo>
                    <a:pt x="143" y="513"/>
                  </a:lnTo>
                  <a:lnTo>
                    <a:pt x="143" y="520"/>
                  </a:lnTo>
                  <a:lnTo>
                    <a:pt x="141" y="525"/>
                  </a:lnTo>
                  <a:lnTo>
                    <a:pt x="139" y="532"/>
                  </a:lnTo>
                  <a:lnTo>
                    <a:pt x="136" y="537"/>
                  </a:lnTo>
                  <a:lnTo>
                    <a:pt x="134" y="543"/>
                  </a:lnTo>
                  <a:lnTo>
                    <a:pt x="131" y="549"/>
                  </a:lnTo>
                  <a:lnTo>
                    <a:pt x="128" y="553"/>
                  </a:lnTo>
                  <a:lnTo>
                    <a:pt x="7" y="549"/>
                  </a:lnTo>
                  <a:lnTo>
                    <a:pt x="7" y="539"/>
                  </a:lnTo>
                  <a:lnTo>
                    <a:pt x="7" y="530"/>
                  </a:lnTo>
                  <a:lnTo>
                    <a:pt x="6" y="521"/>
                  </a:lnTo>
                  <a:lnTo>
                    <a:pt x="5" y="510"/>
                  </a:lnTo>
                  <a:lnTo>
                    <a:pt x="4" y="501"/>
                  </a:lnTo>
                  <a:lnTo>
                    <a:pt x="2" y="492"/>
                  </a:lnTo>
                  <a:lnTo>
                    <a:pt x="1" y="482"/>
                  </a:lnTo>
                  <a:lnTo>
                    <a:pt x="1" y="472"/>
                  </a:lnTo>
                  <a:lnTo>
                    <a:pt x="0" y="463"/>
                  </a:lnTo>
                  <a:lnTo>
                    <a:pt x="0" y="453"/>
                  </a:lnTo>
                  <a:lnTo>
                    <a:pt x="0" y="442"/>
                  </a:lnTo>
                  <a:lnTo>
                    <a:pt x="1" y="433"/>
                  </a:lnTo>
                  <a:lnTo>
                    <a:pt x="3" y="423"/>
                  </a:lnTo>
                  <a:lnTo>
                    <a:pt x="5" y="413"/>
                  </a:lnTo>
                  <a:lnTo>
                    <a:pt x="8" y="402"/>
                  </a:lnTo>
                  <a:lnTo>
                    <a:pt x="12" y="392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30" y="384"/>
                  </a:lnTo>
                  <a:lnTo>
                    <a:pt x="37" y="383"/>
                  </a:lnTo>
                  <a:lnTo>
                    <a:pt x="45" y="384"/>
                  </a:lnTo>
                  <a:lnTo>
                    <a:pt x="52" y="385"/>
                  </a:lnTo>
                  <a:lnTo>
                    <a:pt x="59" y="387"/>
                  </a:lnTo>
                  <a:lnTo>
                    <a:pt x="66" y="389"/>
                  </a:lnTo>
                  <a:lnTo>
                    <a:pt x="73" y="392"/>
                  </a:lnTo>
                  <a:lnTo>
                    <a:pt x="80" y="396"/>
                  </a:lnTo>
                  <a:lnTo>
                    <a:pt x="87" y="400"/>
                  </a:lnTo>
                  <a:lnTo>
                    <a:pt x="94" y="403"/>
                  </a:lnTo>
                  <a:lnTo>
                    <a:pt x="100" y="407"/>
                  </a:lnTo>
                  <a:lnTo>
                    <a:pt x="107" y="411"/>
                  </a:lnTo>
                  <a:lnTo>
                    <a:pt x="113" y="415"/>
                  </a:lnTo>
                  <a:lnTo>
                    <a:pt x="120" y="417"/>
                  </a:lnTo>
                  <a:lnTo>
                    <a:pt x="136" y="417"/>
                  </a:lnTo>
                  <a:lnTo>
                    <a:pt x="143" y="412"/>
                  </a:lnTo>
                  <a:lnTo>
                    <a:pt x="151" y="406"/>
                  </a:lnTo>
                  <a:lnTo>
                    <a:pt x="156" y="399"/>
                  </a:lnTo>
                  <a:lnTo>
                    <a:pt x="160" y="391"/>
                  </a:lnTo>
                  <a:lnTo>
                    <a:pt x="163" y="383"/>
                  </a:lnTo>
                  <a:lnTo>
                    <a:pt x="165" y="373"/>
                  </a:lnTo>
                  <a:lnTo>
                    <a:pt x="166" y="363"/>
                  </a:lnTo>
                  <a:lnTo>
                    <a:pt x="166" y="353"/>
                  </a:lnTo>
                  <a:lnTo>
                    <a:pt x="166" y="343"/>
                  </a:lnTo>
                  <a:lnTo>
                    <a:pt x="166" y="333"/>
                  </a:lnTo>
                  <a:lnTo>
                    <a:pt x="164" y="321"/>
                  </a:lnTo>
                  <a:lnTo>
                    <a:pt x="163" y="311"/>
                  </a:lnTo>
                  <a:lnTo>
                    <a:pt x="161" y="301"/>
                  </a:lnTo>
                  <a:lnTo>
                    <a:pt x="159" y="290"/>
                  </a:lnTo>
                  <a:lnTo>
                    <a:pt x="158" y="280"/>
                  </a:lnTo>
                  <a:lnTo>
                    <a:pt x="156" y="270"/>
                  </a:lnTo>
                  <a:lnTo>
                    <a:pt x="39" y="241"/>
                  </a:lnTo>
                  <a:lnTo>
                    <a:pt x="63" y="135"/>
                  </a:lnTo>
                  <a:lnTo>
                    <a:pt x="71" y="135"/>
                  </a:lnTo>
                  <a:lnTo>
                    <a:pt x="79" y="136"/>
                  </a:lnTo>
                  <a:lnTo>
                    <a:pt x="87" y="137"/>
                  </a:lnTo>
                  <a:lnTo>
                    <a:pt x="96" y="139"/>
                  </a:lnTo>
                  <a:lnTo>
                    <a:pt x="104" y="141"/>
                  </a:lnTo>
                  <a:lnTo>
                    <a:pt x="113" y="143"/>
                  </a:lnTo>
                  <a:lnTo>
                    <a:pt x="120" y="144"/>
                  </a:lnTo>
                  <a:lnTo>
                    <a:pt x="129" y="146"/>
                  </a:lnTo>
                  <a:lnTo>
                    <a:pt x="137" y="147"/>
                  </a:lnTo>
                  <a:lnTo>
                    <a:pt x="146" y="147"/>
                  </a:lnTo>
                  <a:lnTo>
                    <a:pt x="154" y="147"/>
                  </a:lnTo>
                  <a:lnTo>
                    <a:pt x="162" y="146"/>
                  </a:lnTo>
                  <a:lnTo>
                    <a:pt x="170" y="144"/>
                  </a:lnTo>
                  <a:lnTo>
                    <a:pt x="177" y="141"/>
                  </a:lnTo>
                  <a:lnTo>
                    <a:pt x="185" y="136"/>
                  </a:lnTo>
                  <a:lnTo>
                    <a:pt x="192" y="132"/>
                  </a:lnTo>
                  <a:lnTo>
                    <a:pt x="195" y="128"/>
                  </a:lnTo>
                  <a:lnTo>
                    <a:pt x="197" y="125"/>
                  </a:lnTo>
                  <a:lnTo>
                    <a:pt x="200" y="121"/>
                  </a:lnTo>
                  <a:lnTo>
                    <a:pt x="204" y="118"/>
                  </a:lnTo>
                  <a:lnTo>
                    <a:pt x="206" y="114"/>
                  </a:lnTo>
                  <a:lnTo>
                    <a:pt x="210" y="108"/>
                  </a:lnTo>
                  <a:lnTo>
                    <a:pt x="212" y="104"/>
                  </a:lnTo>
                  <a:lnTo>
                    <a:pt x="216" y="97"/>
                  </a:lnTo>
                  <a:lnTo>
                    <a:pt x="216" y="92"/>
                  </a:lnTo>
                  <a:lnTo>
                    <a:pt x="214" y="86"/>
                  </a:lnTo>
                  <a:lnTo>
                    <a:pt x="214" y="80"/>
                  </a:lnTo>
                  <a:lnTo>
                    <a:pt x="212" y="76"/>
                  </a:lnTo>
                  <a:lnTo>
                    <a:pt x="211" y="69"/>
                  </a:lnTo>
                  <a:lnTo>
                    <a:pt x="210" y="65"/>
                  </a:lnTo>
                  <a:lnTo>
                    <a:pt x="209" y="58"/>
                  </a:lnTo>
                  <a:lnTo>
                    <a:pt x="208" y="53"/>
                  </a:lnTo>
                  <a:lnTo>
                    <a:pt x="207" y="47"/>
                  </a:lnTo>
                  <a:lnTo>
                    <a:pt x="206" y="41"/>
                  </a:lnTo>
                  <a:lnTo>
                    <a:pt x="206" y="35"/>
                  </a:lnTo>
                  <a:lnTo>
                    <a:pt x="207" y="29"/>
                  </a:lnTo>
                  <a:lnTo>
                    <a:pt x="208" y="24"/>
                  </a:lnTo>
                  <a:lnTo>
                    <a:pt x="210" y="17"/>
                  </a:lnTo>
                  <a:lnTo>
                    <a:pt x="212" y="11"/>
                  </a:lnTo>
                  <a:lnTo>
                    <a:pt x="216" y="5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8" y="1"/>
                  </a:lnTo>
                  <a:lnTo>
                    <a:pt x="264" y="3"/>
                  </a:lnTo>
                  <a:lnTo>
                    <a:pt x="272" y="5"/>
                  </a:lnTo>
                  <a:lnTo>
                    <a:pt x="278" y="8"/>
                  </a:lnTo>
                  <a:lnTo>
                    <a:pt x="284" y="11"/>
                  </a:lnTo>
                  <a:lnTo>
                    <a:pt x="290" y="13"/>
                  </a:lnTo>
                  <a:lnTo>
                    <a:pt x="296" y="17"/>
                  </a:lnTo>
                  <a:lnTo>
                    <a:pt x="302" y="21"/>
                  </a:lnTo>
                  <a:lnTo>
                    <a:pt x="307" y="26"/>
                  </a:lnTo>
                  <a:lnTo>
                    <a:pt x="311" y="30"/>
                  </a:lnTo>
                  <a:lnTo>
                    <a:pt x="316" y="38"/>
                  </a:lnTo>
                  <a:lnTo>
                    <a:pt x="318" y="44"/>
                  </a:lnTo>
                  <a:lnTo>
                    <a:pt x="319" y="52"/>
                  </a:lnTo>
                  <a:lnTo>
                    <a:pt x="318" y="59"/>
                  </a:lnTo>
                  <a:lnTo>
                    <a:pt x="317" y="66"/>
                  </a:lnTo>
                  <a:lnTo>
                    <a:pt x="314" y="73"/>
                  </a:lnTo>
                  <a:lnTo>
                    <a:pt x="311" y="80"/>
                  </a:lnTo>
                  <a:lnTo>
                    <a:pt x="308" y="87"/>
                  </a:lnTo>
                  <a:lnTo>
                    <a:pt x="304" y="94"/>
                  </a:lnTo>
                  <a:lnTo>
                    <a:pt x="301" y="102"/>
                  </a:lnTo>
                  <a:lnTo>
                    <a:pt x="297" y="110"/>
                  </a:lnTo>
                  <a:lnTo>
                    <a:pt x="294" y="118"/>
                  </a:lnTo>
                  <a:lnTo>
                    <a:pt x="294" y="125"/>
                  </a:lnTo>
                  <a:lnTo>
                    <a:pt x="293" y="133"/>
                  </a:lnTo>
                  <a:lnTo>
                    <a:pt x="294" y="140"/>
                  </a:lnTo>
                  <a:lnTo>
                    <a:pt x="295" y="147"/>
                  </a:lnTo>
                  <a:lnTo>
                    <a:pt x="302" y="158"/>
                  </a:lnTo>
                  <a:lnTo>
                    <a:pt x="309" y="165"/>
                  </a:lnTo>
                  <a:lnTo>
                    <a:pt x="317" y="172"/>
                  </a:lnTo>
                  <a:lnTo>
                    <a:pt x="327" y="176"/>
                  </a:lnTo>
                  <a:lnTo>
                    <a:pt x="337" y="181"/>
                  </a:lnTo>
                  <a:lnTo>
                    <a:pt x="347" y="183"/>
                  </a:lnTo>
                  <a:lnTo>
                    <a:pt x="357" y="186"/>
                  </a:lnTo>
                  <a:lnTo>
                    <a:pt x="369" y="187"/>
                  </a:lnTo>
                  <a:lnTo>
                    <a:pt x="380" y="188"/>
                  </a:lnTo>
                  <a:lnTo>
                    <a:pt x="392" y="188"/>
                  </a:lnTo>
                  <a:lnTo>
                    <a:pt x="403" y="189"/>
                  </a:lnTo>
                  <a:lnTo>
                    <a:pt x="415" y="189"/>
                  </a:lnTo>
                  <a:lnTo>
                    <a:pt x="427" y="190"/>
                  </a:lnTo>
                  <a:lnTo>
                    <a:pt x="438" y="191"/>
                  </a:lnTo>
                  <a:lnTo>
                    <a:pt x="450" y="192"/>
                  </a:lnTo>
                  <a:lnTo>
                    <a:pt x="461" y="195"/>
                  </a:lnTo>
                  <a:lnTo>
                    <a:pt x="431" y="329"/>
                  </a:lnTo>
                  <a:lnTo>
                    <a:pt x="424" y="334"/>
                  </a:lnTo>
                  <a:lnTo>
                    <a:pt x="416" y="336"/>
                  </a:lnTo>
                  <a:lnTo>
                    <a:pt x="408" y="338"/>
                  </a:lnTo>
                  <a:lnTo>
                    <a:pt x="401" y="338"/>
                  </a:lnTo>
                  <a:lnTo>
                    <a:pt x="393" y="337"/>
                  </a:lnTo>
                  <a:lnTo>
                    <a:pt x="385" y="336"/>
                  </a:lnTo>
                  <a:lnTo>
                    <a:pt x="377" y="334"/>
                  </a:lnTo>
                  <a:lnTo>
                    <a:pt x="370" y="331"/>
                  </a:lnTo>
                  <a:lnTo>
                    <a:pt x="361" y="327"/>
                  </a:lnTo>
                  <a:lnTo>
                    <a:pt x="353" y="325"/>
                  </a:lnTo>
                  <a:lnTo>
                    <a:pt x="345" y="321"/>
                  </a:lnTo>
                  <a:lnTo>
                    <a:pt x="337" y="319"/>
                  </a:lnTo>
                  <a:lnTo>
                    <a:pt x="328" y="317"/>
                  </a:lnTo>
                  <a:lnTo>
                    <a:pt x="320" y="316"/>
                  </a:lnTo>
                  <a:lnTo>
                    <a:pt x="311" y="315"/>
                  </a:lnTo>
                  <a:lnTo>
                    <a:pt x="303" y="316"/>
                  </a:lnTo>
                  <a:lnTo>
                    <a:pt x="297" y="319"/>
                  </a:lnTo>
                  <a:lnTo>
                    <a:pt x="291" y="323"/>
                  </a:lnTo>
                  <a:lnTo>
                    <a:pt x="286" y="327"/>
                  </a:lnTo>
                  <a:lnTo>
                    <a:pt x="281" y="333"/>
                  </a:lnTo>
                  <a:lnTo>
                    <a:pt x="277" y="339"/>
                  </a:lnTo>
                  <a:lnTo>
                    <a:pt x="274" y="346"/>
                  </a:lnTo>
                  <a:lnTo>
                    <a:pt x="271" y="353"/>
                  </a:lnTo>
                  <a:lnTo>
                    <a:pt x="268" y="361"/>
                  </a:lnTo>
                  <a:lnTo>
                    <a:pt x="266" y="368"/>
                  </a:lnTo>
                  <a:lnTo>
                    <a:pt x="264" y="376"/>
                  </a:lnTo>
                  <a:lnTo>
                    <a:pt x="264" y="385"/>
                  </a:lnTo>
                  <a:lnTo>
                    <a:pt x="263" y="393"/>
                  </a:lnTo>
                  <a:lnTo>
                    <a:pt x="263" y="402"/>
                  </a:lnTo>
                  <a:lnTo>
                    <a:pt x="263" y="410"/>
                  </a:lnTo>
                  <a:lnTo>
                    <a:pt x="264" y="418"/>
                  </a:lnTo>
                  <a:lnTo>
                    <a:pt x="264" y="427"/>
                  </a:lnTo>
                  <a:lnTo>
                    <a:pt x="268" y="438"/>
                  </a:lnTo>
                  <a:lnTo>
                    <a:pt x="273" y="446"/>
                  </a:lnTo>
                  <a:lnTo>
                    <a:pt x="279" y="454"/>
                  </a:lnTo>
                  <a:lnTo>
                    <a:pt x="286" y="457"/>
                  </a:lnTo>
                  <a:lnTo>
                    <a:pt x="293" y="461"/>
                  </a:lnTo>
                  <a:lnTo>
                    <a:pt x="300" y="463"/>
                  </a:lnTo>
                  <a:lnTo>
                    <a:pt x="308" y="464"/>
                  </a:lnTo>
                  <a:lnTo>
                    <a:pt x="317" y="464"/>
                  </a:lnTo>
                  <a:lnTo>
                    <a:pt x="326" y="463"/>
                  </a:lnTo>
                  <a:lnTo>
                    <a:pt x="335" y="463"/>
                  </a:lnTo>
                  <a:lnTo>
                    <a:pt x="344" y="462"/>
                  </a:lnTo>
                  <a:lnTo>
                    <a:pt x="354" y="463"/>
                  </a:lnTo>
                  <a:lnTo>
                    <a:pt x="363" y="463"/>
                  </a:lnTo>
                  <a:lnTo>
                    <a:pt x="373" y="465"/>
                  </a:lnTo>
                  <a:lnTo>
                    <a:pt x="383" y="468"/>
                  </a:lnTo>
                  <a:lnTo>
                    <a:pt x="392" y="473"/>
                  </a:lnTo>
                  <a:lnTo>
                    <a:pt x="395" y="482"/>
                  </a:lnTo>
                  <a:lnTo>
                    <a:pt x="398" y="491"/>
                  </a:lnTo>
                  <a:lnTo>
                    <a:pt x="400" y="499"/>
                  </a:lnTo>
                  <a:lnTo>
                    <a:pt x="401" y="509"/>
                  </a:lnTo>
                  <a:lnTo>
                    <a:pt x="403" y="518"/>
                  </a:lnTo>
                  <a:lnTo>
                    <a:pt x="404" y="527"/>
                  </a:lnTo>
                  <a:lnTo>
                    <a:pt x="404" y="536"/>
                  </a:lnTo>
                  <a:lnTo>
                    <a:pt x="403" y="547"/>
                  </a:lnTo>
                  <a:lnTo>
                    <a:pt x="403" y="555"/>
                  </a:lnTo>
                  <a:lnTo>
                    <a:pt x="401" y="564"/>
                  </a:lnTo>
                  <a:lnTo>
                    <a:pt x="400" y="574"/>
                  </a:lnTo>
                  <a:lnTo>
                    <a:pt x="398" y="583"/>
                  </a:lnTo>
                  <a:lnTo>
                    <a:pt x="396" y="591"/>
                  </a:lnTo>
                  <a:lnTo>
                    <a:pt x="393" y="600"/>
                  </a:lnTo>
                  <a:lnTo>
                    <a:pt x="391" y="608"/>
                  </a:lnTo>
                  <a:lnTo>
                    <a:pt x="388" y="617"/>
                  </a:lnTo>
                  <a:lnTo>
                    <a:pt x="384" y="61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grayWhite">
            <a:xfrm>
              <a:off x="48" y="1306"/>
              <a:ext cx="624" cy="371"/>
            </a:xfrm>
            <a:custGeom>
              <a:avLst/>
              <a:gdLst>
                <a:gd name="T0" fmla="*/ 186 w 624"/>
                <a:gd name="T1" fmla="*/ 342 h 371"/>
                <a:gd name="T2" fmla="*/ 175 w 624"/>
                <a:gd name="T3" fmla="*/ 308 h 371"/>
                <a:gd name="T4" fmla="*/ 149 w 624"/>
                <a:gd name="T5" fmla="*/ 280 h 371"/>
                <a:gd name="T6" fmla="*/ 124 w 624"/>
                <a:gd name="T7" fmla="*/ 270 h 371"/>
                <a:gd name="T8" fmla="*/ 104 w 624"/>
                <a:gd name="T9" fmla="*/ 269 h 371"/>
                <a:gd name="T10" fmla="*/ 10 w 624"/>
                <a:gd name="T11" fmla="*/ 290 h 371"/>
                <a:gd name="T12" fmla="*/ 3 w 624"/>
                <a:gd name="T13" fmla="*/ 264 h 371"/>
                <a:gd name="T14" fmla="*/ 0 w 624"/>
                <a:gd name="T15" fmla="*/ 236 h 371"/>
                <a:gd name="T16" fmla="*/ 4 w 624"/>
                <a:gd name="T17" fmla="*/ 214 h 371"/>
                <a:gd name="T18" fmla="*/ 22 w 624"/>
                <a:gd name="T19" fmla="*/ 200 h 371"/>
                <a:gd name="T20" fmla="*/ 53 w 624"/>
                <a:gd name="T21" fmla="*/ 200 h 371"/>
                <a:gd name="T22" fmla="*/ 90 w 624"/>
                <a:gd name="T23" fmla="*/ 208 h 371"/>
                <a:gd name="T24" fmla="*/ 126 w 624"/>
                <a:gd name="T25" fmla="*/ 190 h 371"/>
                <a:gd name="T26" fmla="*/ 144 w 624"/>
                <a:gd name="T27" fmla="*/ 33 h 371"/>
                <a:gd name="T28" fmla="*/ 174 w 624"/>
                <a:gd name="T29" fmla="*/ 28 h 371"/>
                <a:gd name="T30" fmla="*/ 206 w 624"/>
                <a:gd name="T31" fmla="*/ 31 h 371"/>
                <a:gd name="T32" fmla="*/ 230 w 624"/>
                <a:gd name="T33" fmla="*/ 57 h 371"/>
                <a:gd name="T34" fmla="*/ 236 w 624"/>
                <a:gd name="T35" fmla="*/ 99 h 371"/>
                <a:gd name="T36" fmla="*/ 249 w 624"/>
                <a:gd name="T37" fmla="*/ 138 h 371"/>
                <a:gd name="T38" fmla="*/ 293 w 624"/>
                <a:gd name="T39" fmla="*/ 159 h 371"/>
                <a:gd name="T40" fmla="*/ 345 w 624"/>
                <a:gd name="T41" fmla="*/ 148 h 371"/>
                <a:gd name="T42" fmla="*/ 366 w 624"/>
                <a:gd name="T43" fmla="*/ 119 h 371"/>
                <a:gd name="T44" fmla="*/ 361 w 624"/>
                <a:gd name="T45" fmla="*/ 91 h 371"/>
                <a:gd name="T46" fmla="*/ 352 w 624"/>
                <a:gd name="T47" fmla="*/ 62 h 371"/>
                <a:gd name="T48" fmla="*/ 363 w 624"/>
                <a:gd name="T49" fmla="*/ 34 h 371"/>
                <a:gd name="T50" fmla="*/ 398 w 624"/>
                <a:gd name="T51" fmla="*/ 17 h 371"/>
                <a:gd name="T52" fmla="*/ 439 w 624"/>
                <a:gd name="T53" fmla="*/ 7 h 371"/>
                <a:gd name="T54" fmla="*/ 474 w 624"/>
                <a:gd name="T55" fmla="*/ 5 h 371"/>
                <a:gd name="T56" fmla="*/ 479 w 624"/>
                <a:gd name="T57" fmla="*/ 37 h 371"/>
                <a:gd name="T58" fmla="*/ 483 w 624"/>
                <a:gd name="T59" fmla="*/ 70 h 371"/>
                <a:gd name="T60" fmla="*/ 507 w 624"/>
                <a:gd name="T61" fmla="*/ 97 h 371"/>
                <a:gd name="T62" fmla="*/ 535 w 624"/>
                <a:gd name="T63" fmla="*/ 101 h 371"/>
                <a:gd name="T64" fmla="*/ 566 w 624"/>
                <a:gd name="T65" fmla="*/ 94 h 371"/>
                <a:gd name="T66" fmla="*/ 598 w 624"/>
                <a:gd name="T67" fmla="*/ 94 h 371"/>
                <a:gd name="T68" fmla="*/ 620 w 624"/>
                <a:gd name="T69" fmla="*/ 125 h 371"/>
                <a:gd name="T70" fmla="*/ 621 w 624"/>
                <a:gd name="T71" fmla="*/ 162 h 371"/>
                <a:gd name="T72" fmla="*/ 608 w 624"/>
                <a:gd name="T73" fmla="*/ 178 h 371"/>
                <a:gd name="T74" fmla="*/ 573 w 624"/>
                <a:gd name="T75" fmla="*/ 183 h 371"/>
                <a:gd name="T76" fmla="*/ 524 w 624"/>
                <a:gd name="T77" fmla="*/ 186 h 371"/>
                <a:gd name="T78" fmla="*/ 514 w 624"/>
                <a:gd name="T79" fmla="*/ 197 h 371"/>
                <a:gd name="T80" fmla="*/ 519 w 624"/>
                <a:gd name="T81" fmla="*/ 333 h 371"/>
                <a:gd name="T82" fmla="*/ 486 w 624"/>
                <a:gd name="T83" fmla="*/ 342 h 371"/>
                <a:gd name="T84" fmla="*/ 449 w 624"/>
                <a:gd name="T85" fmla="*/ 344 h 371"/>
                <a:gd name="T86" fmla="*/ 412 w 624"/>
                <a:gd name="T87" fmla="*/ 338 h 371"/>
                <a:gd name="T88" fmla="*/ 402 w 624"/>
                <a:gd name="T89" fmla="*/ 311 h 371"/>
                <a:gd name="T90" fmla="*/ 402 w 624"/>
                <a:gd name="T91" fmla="*/ 283 h 371"/>
                <a:gd name="T92" fmla="*/ 397 w 624"/>
                <a:gd name="T93" fmla="*/ 254 h 371"/>
                <a:gd name="T94" fmla="*/ 367 w 624"/>
                <a:gd name="T95" fmla="*/ 236 h 371"/>
                <a:gd name="T96" fmla="*/ 329 w 624"/>
                <a:gd name="T97" fmla="*/ 237 h 371"/>
                <a:gd name="T98" fmla="*/ 289 w 624"/>
                <a:gd name="T99" fmla="*/ 248 h 371"/>
                <a:gd name="T100" fmla="*/ 263 w 624"/>
                <a:gd name="T101" fmla="*/ 264 h 371"/>
                <a:gd name="T102" fmla="*/ 262 w 624"/>
                <a:gd name="T103" fmla="*/ 293 h 371"/>
                <a:gd name="T104" fmla="*/ 276 w 624"/>
                <a:gd name="T105" fmla="*/ 322 h 371"/>
                <a:gd name="T106" fmla="*/ 257 w 624"/>
                <a:gd name="T107" fmla="*/ 360 h 371"/>
                <a:gd name="T108" fmla="*/ 210 w 624"/>
                <a:gd name="T109" fmla="*/ 36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4" h="371">
                  <a:moveTo>
                    <a:pt x="191" y="370"/>
                  </a:moveTo>
                  <a:lnTo>
                    <a:pt x="190" y="363"/>
                  </a:lnTo>
                  <a:lnTo>
                    <a:pt x="189" y="356"/>
                  </a:lnTo>
                  <a:lnTo>
                    <a:pt x="188" y="349"/>
                  </a:lnTo>
                  <a:lnTo>
                    <a:pt x="186" y="342"/>
                  </a:lnTo>
                  <a:lnTo>
                    <a:pt x="185" y="335"/>
                  </a:lnTo>
                  <a:lnTo>
                    <a:pt x="182" y="328"/>
                  </a:lnTo>
                  <a:lnTo>
                    <a:pt x="181" y="321"/>
                  </a:lnTo>
                  <a:lnTo>
                    <a:pt x="178" y="315"/>
                  </a:lnTo>
                  <a:lnTo>
                    <a:pt x="175" y="308"/>
                  </a:lnTo>
                  <a:lnTo>
                    <a:pt x="171" y="302"/>
                  </a:lnTo>
                  <a:lnTo>
                    <a:pt x="167" y="296"/>
                  </a:lnTo>
                  <a:lnTo>
                    <a:pt x="162" y="290"/>
                  </a:lnTo>
                  <a:lnTo>
                    <a:pt x="156" y="285"/>
                  </a:lnTo>
                  <a:lnTo>
                    <a:pt x="149" y="280"/>
                  </a:lnTo>
                  <a:lnTo>
                    <a:pt x="143" y="276"/>
                  </a:lnTo>
                  <a:lnTo>
                    <a:pt x="134" y="273"/>
                  </a:lnTo>
                  <a:lnTo>
                    <a:pt x="131" y="271"/>
                  </a:lnTo>
                  <a:lnTo>
                    <a:pt x="128" y="270"/>
                  </a:lnTo>
                  <a:lnTo>
                    <a:pt x="124" y="270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3" y="271"/>
                  </a:lnTo>
                  <a:lnTo>
                    <a:pt x="109" y="270"/>
                  </a:lnTo>
                  <a:lnTo>
                    <a:pt x="104" y="269"/>
                  </a:lnTo>
                  <a:lnTo>
                    <a:pt x="22" y="307"/>
                  </a:lnTo>
                  <a:lnTo>
                    <a:pt x="19" y="304"/>
                  </a:lnTo>
                  <a:lnTo>
                    <a:pt x="15" y="300"/>
                  </a:lnTo>
                  <a:lnTo>
                    <a:pt x="13" y="296"/>
                  </a:lnTo>
                  <a:lnTo>
                    <a:pt x="10" y="290"/>
                  </a:lnTo>
                  <a:lnTo>
                    <a:pt x="9" y="286"/>
                  </a:lnTo>
                  <a:lnTo>
                    <a:pt x="6" y="280"/>
                  </a:lnTo>
                  <a:lnTo>
                    <a:pt x="5" y="275"/>
                  </a:lnTo>
                  <a:lnTo>
                    <a:pt x="4" y="270"/>
                  </a:lnTo>
                  <a:lnTo>
                    <a:pt x="3" y="264"/>
                  </a:lnTo>
                  <a:lnTo>
                    <a:pt x="2" y="258"/>
                  </a:lnTo>
                  <a:lnTo>
                    <a:pt x="0" y="252"/>
                  </a:lnTo>
                  <a:lnTo>
                    <a:pt x="0" y="246"/>
                  </a:lnTo>
                  <a:lnTo>
                    <a:pt x="0" y="241"/>
                  </a:lnTo>
                  <a:lnTo>
                    <a:pt x="0" y="236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221"/>
                  </a:lnTo>
                  <a:lnTo>
                    <a:pt x="2" y="217"/>
                  </a:lnTo>
                  <a:lnTo>
                    <a:pt x="4" y="214"/>
                  </a:lnTo>
                  <a:lnTo>
                    <a:pt x="6" y="211"/>
                  </a:lnTo>
                  <a:lnTo>
                    <a:pt x="9" y="208"/>
                  </a:lnTo>
                  <a:lnTo>
                    <a:pt x="12" y="206"/>
                  </a:lnTo>
                  <a:lnTo>
                    <a:pt x="16" y="203"/>
                  </a:lnTo>
                  <a:lnTo>
                    <a:pt x="22" y="200"/>
                  </a:lnTo>
                  <a:lnTo>
                    <a:pt x="28" y="200"/>
                  </a:lnTo>
                  <a:lnTo>
                    <a:pt x="33" y="200"/>
                  </a:lnTo>
                  <a:lnTo>
                    <a:pt x="40" y="200"/>
                  </a:lnTo>
                  <a:lnTo>
                    <a:pt x="47" y="200"/>
                  </a:lnTo>
                  <a:lnTo>
                    <a:pt x="53" y="200"/>
                  </a:lnTo>
                  <a:lnTo>
                    <a:pt x="60" y="201"/>
                  </a:lnTo>
                  <a:lnTo>
                    <a:pt x="67" y="204"/>
                  </a:lnTo>
                  <a:lnTo>
                    <a:pt x="74" y="207"/>
                  </a:lnTo>
                  <a:lnTo>
                    <a:pt x="81" y="208"/>
                  </a:lnTo>
                  <a:lnTo>
                    <a:pt x="90" y="208"/>
                  </a:lnTo>
                  <a:lnTo>
                    <a:pt x="97" y="207"/>
                  </a:lnTo>
                  <a:lnTo>
                    <a:pt x="105" y="204"/>
                  </a:lnTo>
                  <a:lnTo>
                    <a:pt x="113" y="200"/>
                  </a:lnTo>
                  <a:lnTo>
                    <a:pt x="119" y="196"/>
                  </a:lnTo>
                  <a:lnTo>
                    <a:pt x="126" y="190"/>
                  </a:lnTo>
                  <a:lnTo>
                    <a:pt x="131" y="183"/>
                  </a:lnTo>
                  <a:lnTo>
                    <a:pt x="127" y="35"/>
                  </a:lnTo>
                  <a:lnTo>
                    <a:pt x="133" y="35"/>
                  </a:lnTo>
                  <a:lnTo>
                    <a:pt x="138" y="34"/>
                  </a:lnTo>
                  <a:lnTo>
                    <a:pt x="144" y="33"/>
                  </a:lnTo>
                  <a:lnTo>
                    <a:pt x="150" y="32"/>
                  </a:lnTo>
                  <a:lnTo>
                    <a:pt x="156" y="31"/>
                  </a:lnTo>
                  <a:lnTo>
                    <a:pt x="162" y="30"/>
                  </a:lnTo>
                  <a:lnTo>
                    <a:pt x="168" y="29"/>
                  </a:lnTo>
                  <a:lnTo>
                    <a:pt x="174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3" y="28"/>
                  </a:lnTo>
                  <a:lnTo>
                    <a:pt x="199" y="30"/>
                  </a:lnTo>
                  <a:lnTo>
                    <a:pt x="206" y="31"/>
                  </a:lnTo>
                  <a:lnTo>
                    <a:pt x="211" y="34"/>
                  </a:lnTo>
                  <a:lnTo>
                    <a:pt x="218" y="37"/>
                  </a:lnTo>
                  <a:lnTo>
                    <a:pt x="225" y="41"/>
                  </a:lnTo>
                  <a:lnTo>
                    <a:pt x="228" y="48"/>
                  </a:lnTo>
                  <a:lnTo>
                    <a:pt x="230" y="57"/>
                  </a:lnTo>
                  <a:lnTo>
                    <a:pt x="232" y="65"/>
                  </a:lnTo>
                  <a:lnTo>
                    <a:pt x="234" y="73"/>
                  </a:lnTo>
                  <a:lnTo>
                    <a:pt x="234" y="82"/>
                  </a:lnTo>
                  <a:lnTo>
                    <a:pt x="235" y="91"/>
                  </a:lnTo>
                  <a:lnTo>
                    <a:pt x="236" y="99"/>
                  </a:lnTo>
                  <a:lnTo>
                    <a:pt x="238" y="108"/>
                  </a:lnTo>
                  <a:lnTo>
                    <a:pt x="239" y="116"/>
                  </a:lnTo>
                  <a:lnTo>
                    <a:pt x="242" y="124"/>
                  </a:lnTo>
                  <a:lnTo>
                    <a:pt x="245" y="131"/>
                  </a:lnTo>
                  <a:lnTo>
                    <a:pt x="249" y="138"/>
                  </a:lnTo>
                  <a:lnTo>
                    <a:pt x="256" y="145"/>
                  </a:lnTo>
                  <a:lnTo>
                    <a:pt x="263" y="150"/>
                  </a:lnTo>
                  <a:lnTo>
                    <a:pt x="273" y="155"/>
                  </a:lnTo>
                  <a:lnTo>
                    <a:pt x="284" y="159"/>
                  </a:lnTo>
                  <a:lnTo>
                    <a:pt x="293" y="159"/>
                  </a:lnTo>
                  <a:lnTo>
                    <a:pt x="303" y="159"/>
                  </a:lnTo>
                  <a:lnTo>
                    <a:pt x="314" y="158"/>
                  </a:lnTo>
                  <a:lnTo>
                    <a:pt x="325" y="156"/>
                  </a:lnTo>
                  <a:lnTo>
                    <a:pt x="335" y="152"/>
                  </a:lnTo>
                  <a:lnTo>
                    <a:pt x="345" y="148"/>
                  </a:lnTo>
                  <a:lnTo>
                    <a:pt x="353" y="142"/>
                  </a:lnTo>
                  <a:lnTo>
                    <a:pt x="359" y="134"/>
                  </a:lnTo>
                  <a:lnTo>
                    <a:pt x="363" y="129"/>
                  </a:lnTo>
                  <a:lnTo>
                    <a:pt x="365" y="124"/>
                  </a:lnTo>
                  <a:lnTo>
                    <a:pt x="366" y="119"/>
                  </a:lnTo>
                  <a:lnTo>
                    <a:pt x="366" y="113"/>
                  </a:lnTo>
                  <a:lnTo>
                    <a:pt x="366" y="108"/>
                  </a:lnTo>
                  <a:lnTo>
                    <a:pt x="365" y="102"/>
                  </a:lnTo>
                  <a:lnTo>
                    <a:pt x="364" y="96"/>
                  </a:lnTo>
                  <a:lnTo>
                    <a:pt x="361" y="91"/>
                  </a:lnTo>
                  <a:lnTo>
                    <a:pt x="359" y="86"/>
                  </a:lnTo>
                  <a:lnTo>
                    <a:pt x="357" y="79"/>
                  </a:lnTo>
                  <a:lnTo>
                    <a:pt x="354" y="73"/>
                  </a:lnTo>
                  <a:lnTo>
                    <a:pt x="354" y="68"/>
                  </a:lnTo>
                  <a:lnTo>
                    <a:pt x="352" y="62"/>
                  </a:lnTo>
                  <a:lnTo>
                    <a:pt x="351" y="57"/>
                  </a:lnTo>
                  <a:lnTo>
                    <a:pt x="351" y="51"/>
                  </a:lnTo>
                  <a:lnTo>
                    <a:pt x="352" y="44"/>
                  </a:lnTo>
                  <a:lnTo>
                    <a:pt x="357" y="39"/>
                  </a:lnTo>
                  <a:lnTo>
                    <a:pt x="363" y="34"/>
                  </a:lnTo>
                  <a:lnTo>
                    <a:pt x="369" y="30"/>
                  </a:lnTo>
                  <a:lnTo>
                    <a:pt x="376" y="26"/>
                  </a:lnTo>
                  <a:lnTo>
                    <a:pt x="383" y="22"/>
                  </a:lnTo>
                  <a:lnTo>
                    <a:pt x="391" y="19"/>
                  </a:lnTo>
                  <a:lnTo>
                    <a:pt x="398" y="17"/>
                  </a:lnTo>
                  <a:lnTo>
                    <a:pt x="407" y="14"/>
                  </a:lnTo>
                  <a:lnTo>
                    <a:pt x="414" y="12"/>
                  </a:lnTo>
                  <a:lnTo>
                    <a:pt x="422" y="10"/>
                  </a:lnTo>
                  <a:lnTo>
                    <a:pt x="431" y="9"/>
                  </a:lnTo>
                  <a:lnTo>
                    <a:pt x="439" y="7"/>
                  </a:lnTo>
                  <a:lnTo>
                    <a:pt x="448" y="5"/>
                  </a:lnTo>
                  <a:lnTo>
                    <a:pt x="456" y="3"/>
                  </a:lnTo>
                  <a:lnTo>
                    <a:pt x="464" y="2"/>
                  </a:lnTo>
                  <a:lnTo>
                    <a:pt x="472" y="0"/>
                  </a:lnTo>
                  <a:lnTo>
                    <a:pt x="474" y="5"/>
                  </a:lnTo>
                  <a:lnTo>
                    <a:pt x="476" y="11"/>
                  </a:lnTo>
                  <a:lnTo>
                    <a:pt x="477" y="17"/>
                  </a:lnTo>
                  <a:lnTo>
                    <a:pt x="478" y="24"/>
                  </a:lnTo>
                  <a:lnTo>
                    <a:pt x="478" y="30"/>
                  </a:lnTo>
                  <a:lnTo>
                    <a:pt x="479" y="37"/>
                  </a:lnTo>
                  <a:lnTo>
                    <a:pt x="479" y="44"/>
                  </a:lnTo>
                  <a:lnTo>
                    <a:pt x="479" y="51"/>
                  </a:lnTo>
                  <a:lnTo>
                    <a:pt x="479" y="57"/>
                  </a:lnTo>
                  <a:lnTo>
                    <a:pt x="481" y="64"/>
                  </a:lnTo>
                  <a:lnTo>
                    <a:pt x="483" y="70"/>
                  </a:lnTo>
                  <a:lnTo>
                    <a:pt x="485" y="76"/>
                  </a:lnTo>
                  <a:lnTo>
                    <a:pt x="488" y="82"/>
                  </a:lnTo>
                  <a:lnTo>
                    <a:pt x="493" y="88"/>
                  </a:lnTo>
                  <a:lnTo>
                    <a:pt x="499" y="92"/>
                  </a:lnTo>
                  <a:lnTo>
                    <a:pt x="507" y="97"/>
                  </a:lnTo>
                  <a:lnTo>
                    <a:pt x="512" y="99"/>
                  </a:lnTo>
                  <a:lnTo>
                    <a:pt x="517" y="101"/>
                  </a:lnTo>
                  <a:lnTo>
                    <a:pt x="523" y="102"/>
                  </a:lnTo>
                  <a:lnTo>
                    <a:pt x="529" y="102"/>
                  </a:lnTo>
                  <a:lnTo>
                    <a:pt x="535" y="101"/>
                  </a:lnTo>
                  <a:lnTo>
                    <a:pt x="541" y="99"/>
                  </a:lnTo>
                  <a:lnTo>
                    <a:pt x="547" y="98"/>
                  </a:lnTo>
                  <a:lnTo>
                    <a:pt x="554" y="97"/>
                  </a:lnTo>
                  <a:lnTo>
                    <a:pt x="560" y="95"/>
                  </a:lnTo>
                  <a:lnTo>
                    <a:pt x="566" y="94"/>
                  </a:lnTo>
                  <a:lnTo>
                    <a:pt x="572" y="92"/>
                  </a:lnTo>
                  <a:lnTo>
                    <a:pt x="579" y="92"/>
                  </a:lnTo>
                  <a:lnTo>
                    <a:pt x="584" y="92"/>
                  </a:lnTo>
                  <a:lnTo>
                    <a:pt x="591" y="92"/>
                  </a:lnTo>
                  <a:lnTo>
                    <a:pt x="598" y="94"/>
                  </a:lnTo>
                  <a:lnTo>
                    <a:pt x="603" y="97"/>
                  </a:lnTo>
                  <a:lnTo>
                    <a:pt x="610" y="102"/>
                  </a:lnTo>
                  <a:lnTo>
                    <a:pt x="614" y="109"/>
                  </a:lnTo>
                  <a:lnTo>
                    <a:pt x="618" y="117"/>
                  </a:lnTo>
                  <a:lnTo>
                    <a:pt x="620" y="125"/>
                  </a:lnTo>
                  <a:lnTo>
                    <a:pt x="621" y="133"/>
                  </a:lnTo>
                  <a:lnTo>
                    <a:pt x="622" y="142"/>
                  </a:lnTo>
                  <a:lnTo>
                    <a:pt x="623" y="151"/>
                  </a:lnTo>
                  <a:lnTo>
                    <a:pt x="623" y="159"/>
                  </a:lnTo>
                  <a:lnTo>
                    <a:pt x="621" y="162"/>
                  </a:lnTo>
                  <a:lnTo>
                    <a:pt x="619" y="165"/>
                  </a:lnTo>
                  <a:lnTo>
                    <a:pt x="618" y="169"/>
                  </a:lnTo>
                  <a:lnTo>
                    <a:pt x="615" y="172"/>
                  </a:lnTo>
                  <a:lnTo>
                    <a:pt x="612" y="175"/>
                  </a:lnTo>
                  <a:lnTo>
                    <a:pt x="608" y="178"/>
                  </a:lnTo>
                  <a:lnTo>
                    <a:pt x="604" y="181"/>
                  </a:lnTo>
                  <a:lnTo>
                    <a:pt x="599" y="183"/>
                  </a:lnTo>
                  <a:lnTo>
                    <a:pt x="591" y="184"/>
                  </a:lnTo>
                  <a:lnTo>
                    <a:pt x="582" y="184"/>
                  </a:lnTo>
                  <a:lnTo>
                    <a:pt x="573" y="183"/>
                  </a:lnTo>
                  <a:lnTo>
                    <a:pt x="564" y="182"/>
                  </a:lnTo>
                  <a:lnTo>
                    <a:pt x="554" y="181"/>
                  </a:lnTo>
                  <a:lnTo>
                    <a:pt x="545" y="182"/>
                  </a:lnTo>
                  <a:lnTo>
                    <a:pt x="535" y="183"/>
                  </a:lnTo>
                  <a:lnTo>
                    <a:pt x="524" y="186"/>
                  </a:lnTo>
                  <a:lnTo>
                    <a:pt x="523" y="188"/>
                  </a:lnTo>
                  <a:lnTo>
                    <a:pt x="521" y="191"/>
                  </a:lnTo>
                  <a:lnTo>
                    <a:pt x="519" y="192"/>
                  </a:lnTo>
                  <a:lnTo>
                    <a:pt x="517" y="194"/>
                  </a:lnTo>
                  <a:lnTo>
                    <a:pt x="514" y="197"/>
                  </a:lnTo>
                  <a:lnTo>
                    <a:pt x="512" y="199"/>
                  </a:lnTo>
                  <a:lnTo>
                    <a:pt x="509" y="203"/>
                  </a:lnTo>
                  <a:lnTo>
                    <a:pt x="507" y="207"/>
                  </a:lnTo>
                  <a:lnTo>
                    <a:pt x="524" y="331"/>
                  </a:lnTo>
                  <a:lnTo>
                    <a:pt x="519" y="333"/>
                  </a:lnTo>
                  <a:lnTo>
                    <a:pt x="512" y="335"/>
                  </a:lnTo>
                  <a:lnTo>
                    <a:pt x="507" y="338"/>
                  </a:lnTo>
                  <a:lnTo>
                    <a:pt x="500" y="339"/>
                  </a:lnTo>
                  <a:lnTo>
                    <a:pt x="493" y="341"/>
                  </a:lnTo>
                  <a:lnTo>
                    <a:pt x="486" y="342"/>
                  </a:lnTo>
                  <a:lnTo>
                    <a:pt x="479" y="343"/>
                  </a:lnTo>
                  <a:lnTo>
                    <a:pt x="471" y="344"/>
                  </a:lnTo>
                  <a:lnTo>
                    <a:pt x="464" y="344"/>
                  </a:lnTo>
                  <a:lnTo>
                    <a:pt x="456" y="344"/>
                  </a:lnTo>
                  <a:lnTo>
                    <a:pt x="449" y="344"/>
                  </a:lnTo>
                  <a:lnTo>
                    <a:pt x="441" y="344"/>
                  </a:lnTo>
                  <a:lnTo>
                    <a:pt x="433" y="342"/>
                  </a:lnTo>
                  <a:lnTo>
                    <a:pt x="426" y="341"/>
                  </a:lnTo>
                  <a:lnTo>
                    <a:pt x="419" y="340"/>
                  </a:lnTo>
                  <a:lnTo>
                    <a:pt x="412" y="338"/>
                  </a:lnTo>
                  <a:lnTo>
                    <a:pt x="408" y="333"/>
                  </a:lnTo>
                  <a:lnTo>
                    <a:pt x="405" y="328"/>
                  </a:lnTo>
                  <a:lnTo>
                    <a:pt x="403" y="322"/>
                  </a:lnTo>
                  <a:lnTo>
                    <a:pt x="402" y="316"/>
                  </a:lnTo>
                  <a:lnTo>
                    <a:pt x="402" y="311"/>
                  </a:lnTo>
                  <a:lnTo>
                    <a:pt x="401" y="306"/>
                  </a:lnTo>
                  <a:lnTo>
                    <a:pt x="401" y="300"/>
                  </a:lnTo>
                  <a:lnTo>
                    <a:pt x="401" y="294"/>
                  </a:lnTo>
                  <a:lnTo>
                    <a:pt x="402" y="289"/>
                  </a:lnTo>
                  <a:lnTo>
                    <a:pt x="402" y="283"/>
                  </a:lnTo>
                  <a:lnTo>
                    <a:pt x="402" y="277"/>
                  </a:lnTo>
                  <a:lnTo>
                    <a:pt x="401" y="271"/>
                  </a:lnTo>
                  <a:lnTo>
                    <a:pt x="400" y="266"/>
                  </a:lnTo>
                  <a:lnTo>
                    <a:pt x="398" y="260"/>
                  </a:lnTo>
                  <a:lnTo>
                    <a:pt x="397" y="254"/>
                  </a:lnTo>
                  <a:lnTo>
                    <a:pt x="393" y="248"/>
                  </a:lnTo>
                  <a:lnTo>
                    <a:pt x="388" y="244"/>
                  </a:lnTo>
                  <a:lnTo>
                    <a:pt x="381" y="240"/>
                  </a:lnTo>
                  <a:lnTo>
                    <a:pt x="374" y="238"/>
                  </a:lnTo>
                  <a:lnTo>
                    <a:pt x="367" y="236"/>
                  </a:lnTo>
                  <a:lnTo>
                    <a:pt x="360" y="235"/>
                  </a:lnTo>
                  <a:lnTo>
                    <a:pt x="353" y="235"/>
                  </a:lnTo>
                  <a:lnTo>
                    <a:pt x="345" y="235"/>
                  </a:lnTo>
                  <a:lnTo>
                    <a:pt x="337" y="236"/>
                  </a:lnTo>
                  <a:lnTo>
                    <a:pt x="329" y="237"/>
                  </a:lnTo>
                  <a:lnTo>
                    <a:pt x="321" y="239"/>
                  </a:lnTo>
                  <a:lnTo>
                    <a:pt x="313" y="241"/>
                  </a:lnTo>
                  <a:lnTo>
                    <a:pt x="306" y="243"/>
                  </a:lnTo>
                  <a:lnTo>
                    <a:pt x="297" y="245"/>
                  </a:lnTo>
                  <a:lnTo>
                    <a:pt x="289" y="248"/>
                  </a:lnTo>
                  <a:lnTo>
                    <a:pt x="281" y="250"/>
                  </a:lnTo>
                  <a:lnTo>
                    <a:pt x="273" y="252"/>
                  </a:lnTo>
                  <a:lnTo>
                    <a:pt x="270" y="255"/>
                  </a:lnTo>
                  <a:lnTo>
                    <a:pt x="267" y="260"/>
                  </a:lnTo>
                  <a:lnTo>
                    <a:pt x="263" y="264"/>
                  </a:lnTo>
                  <a:lnTo>
                    <a:pt x="260" y="270"/>
                  </a:lnTo>
                  <a:lnTo>
                    <a:pt x="258" y="276"/>
                  </a:lnTo>
                  <a:lnTo>
                    <a:pt x="258" y="282"/>
                  </a:lnTo>
                  <a:lnTo>
                    <a:pt x="258" y="287"/>
                  </a:lnTo>
                  <a:lnTo>
                    <a:pt x="262" y="293"/>
                  </a:lnTo>
                  <a:lnTo>
                    <a:pt x="265" y="299"/>
                  </a:lnTo>
                  <a:lnTo>
                    <a:pt x="268" y="304"/>
                  </a:lnTo>
                  <a:lnTo>
                    <a:pt x="271" y="310"/>
                  </a:lnTo>
                  <a:lnTo>
                    <a:pt x="273" y="316"/>
                  </a:lnTo>
                  <a:lnTo>
                    <a:pt x="276" y="322"/>
                  </a:lnTo>
                  <a:lnTo>
                    <a:pt x="277" y="328"/>
                  </a:lnTo>
                  <a:lnTo>
                    <a:pt x="277" y="334"/>
                  </a:lnTo>
                  <a:lnTo>
                    <a:pt x="277" y="341"/>
                  </a:lnTo>
                  <a:lnTo>
                    <a:pt x="266" y="355"/>
                  </a:lnTo>
                  <a:lnTo>
                    <a:pt x="257" y="360"/>
                  </a:lnTo>
                  <a:lnTo>
                    <a:pt x="248" y="362"/>
                  </a:lnTo>
                  <a:lnTo>
                    <a:pt x="239" y="363"/>
                  </a:lnTo>
                  <a:lnTo>
                    <a:pt x="230" y="363"/>
                  </a:lnTo>
                  <a:lnTo>
                    <a:pt x="220" y="364"/>
                  </a:lnTo>
                  <a:lnTo>
                    <a:pt x="210" y="364"/>
                  </a:lnTo>
                  <a:lnTo>
                    <a:pt x="201" y="366"/>
                  </a:lnTo>
                  <a:lnTo>
                    <a:pt x="191" y="37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grayWhite">
            <a:xfrm>
              <a:off x="0" y="706"/>
              <a:ext cx="506" cy="470"/>
            </a:xfrm>
            <a:custGeom>
              <a:avLst/>
              <a:gdLst>
                <a:gd name="T0" fmla="*/ 229 w 506"/>
                <a:gd name="T1" fmla="*/ 453 h 470"/>
                <a:gd name="T2" fmla="*/ 200 w 506"/>
                <a:gd name="T3" fmla="*/ 429 h 470"/>
                <a:gd name="T4" fmla="*/ 175 w 506"/>
                <a:gd name="T5" fmla="*/ 402 h 470"/>
                <a:gd name="T6" fmla="*/ 158 w 506"/>
                <a:gd name="T7" fmla="*/ 368 h 470"/>
                <a:gd name="T8" fmla="*/ 241 w 506"/>
                <a:gd name="T9" fmla="*/ 275 h 470"/>
                <a:gd name="T10" fmla="*/ 224 w 506"/>
                <a:gd name="T11" fmla="*/ 248 h 470"/>
                <a:gd name="T12" fmla="*/ 198 w 506"/>
                <a:gd name="T13" fmla="*/ 228 h 470"/>
                <a:gd name="T14" fmla="*/ 166 w 506"/>
                <a:gd name="T15" fmla="*/ 214 h 470"/>
                <a:gd name="T16" fmla="*/ 139 w 506"/>
                <a:gd name="T17" fmla="*/ 217 h 470"/>
                <a:gd name="T18" fmla="*/ 128 w 506"/>
                <a:gd name="T19" fmla="*/ 238 h 470"/>
                <a:gd name="T20" fmla="*/ 120 w 506"/>
                <a:gd name="T21" fmla="*/ 262 h 470"/>
                <a:gd name="T22" fmla="*/ 104 w 506"/>
                <a:gd name="T23" fmla="*/ 283 h 470"/>
                <a:gd name="T24" fmla="*/ 77 w 506"/>
                <a:gd name="T25" fmla="*/ 291 h 470"/>
                <a:gd name="T26" fmla="*/ 53 w 506"/>
                <a:gd name="T27" fmla="*/ 288 h 470"/>
                <a:gd name="T28" fmla="*/ 31 w 506"/>
                <a:gd name="T29" fmla="*/ 275 h 470"/>
                <a:gd name="T30" fmla="*/ 12 w 506"/>
                <a:gd name="T31" fmla="*/ 257 h 470"/>
                <a:gd name="T32" fmla="*/ 61 w 506"/>
                <a:gd name="T33" fmla="*/ 109 h 470"/>
                <a:gd name="T34" fmla="*/ 24 w 506"/>
                <a:gd name="T35" fmla="*/ 85 h 470"/>
                <a:gd name="T36" fmla="*/ 0 w 506"/>
                <a:gd name="T37" fmla="*/ 53 h 470"/>
                <a:gd name="T38" fmla="*/ 19 w 506"/>
                <a:gd name="T39" fmla="*/ 22 h 470"/>
                <a:gd name="T40" fmla="*/ 54 w 506"/>
                <a:gd name="T41" fmla="*/ 0 h 470"/>
                <a:gd name="T42" fmla="*/ 82 w 506"/>
                <a:gd name="T43" fmla="*/ 6 h 470"/>
                <a:gd name="T44" fmla="*/ 103 w 506"/>
                <a:gd name="T45" fmla="*/ 29 h 470"/>
                <a:gd name="T46" fmla="*/ 132 w 506"/>
                <a:gd name="T47" fmla="*/ 57 h 470"/>
                <a:gd name="T48" fmla="*/ 175 w 506"/>
                <a:gd name="T49" fmla="*/ 64 h 470"/>
                <a:gd name="T50" fmla="*/ 215 w 506"/>
                <a:gd name="T51" fmla="*/ 43 h 470"/>
                <a:gd name="T52" fmla="*/ 243 w 506"/>
                <a:gd name="T53" fmla="*/ 16 h 470"/>
                <a:gd name="T54" fmla="*/ 265 w 506"/>
                <a:gd name="T55" fmla="*/ 22 h 470"/>
                <a:gd name="T56" fmla="*/ 284 w 506"/>
                <a:gd name="T57" fmla="*/ 34 h 470"/>
                <a:gd name="T58" fmla="*/ 301 w 506"/>
                <a:gd name="T59" fmla="*/ 52 h 470"/>
                <a:gd name="T60" fmla="*/ 318 w 506"/>
                <a:gd name="T61" fmla="*/ 72 h 470"/>
                <a:gd name="T62" fmla="*/ 314 w 506"/>
                <a:gd name="T63" fmla="*/ 98 h 470"/>
                <a:gd name="T64" fmla="*/ 296 w 506"/>
                <a:gd name="T65" fmla="*/ 115 h 470"/>
                <a:gd name="T66" fmla="*/ 278 w 506"/>
                <a:gd name="T67" fmla="*/ 123 h 470"/>
                <a:gd name="T68" fmla="*/ 260 w 506"/>
                <a:gd name="T69" fmla="*/ 130 h 470"/>
                <a:gd name="T70" fmla="*/ 249 w 506"/>
                <a:gd name="T71" fmla="*/ 152 h 470"/>
                <a:gd name="T72" fmla="*/ 257 w 506"/>
                <a:gd name="T73" fmla="*/ 180 h 470"/>
                <a:gd name="T74" fmla="*/ 288 w 506"/>
                <a:gd name="T75" fmla="*/ 210 h 470"/>
                <a:gd name="T76" fmla="*/ 321 w 506"/>
                <a:gd name="T77" fmla="*/ 231 h 470"/>
                <a:gd name="T78" fmla="*/ 339 w 506"/>
                <a:gd name="T79" fmla="*/ 231 h 470"/>
                <a:gd name="T80" fmla="*/ 358 w 506"/>
                <a:gd name="T81" fmla="*/ 228 h 470"/>
                <a:gd name="T82" fmla="*/ 377 w 506"/>
                <a:gd name="T83" fmla="*/ 200 h 470"/>
                <a:gd name="T84" fmla="*/ 385 w 506"/>
                <a:gd name="T85" fmla="*/ 171 h 470"/>
                <a:gd name="T86" fmla="*/ 404 w 506"/>
                <a:gd name="T87" fmla="*/ 158 h 470"/>
                <a:gd name="T88" fmla="*/ 497 w 506"/>
                <a:gd name="T89" fmla="*/ 213 h 470"/>
                <a:gd name="T90" fmla="*/ 482 w 506"/>
                <a:gd name="T91" fmla="*/ 238 h 470"/>
                <a:gd name="T92" fmla="*/ 458 w 506"/>
                <a:gd name="T93" fmla="*/ 259 h 470"/>
                <a:gd name="T94" fmla="*/ 438 w 506"/>
                <a:gd name="T95" fmla="*/ 282 h 470"/>
                <a:gd name="T96" fmla="*/ 434 w 506"/>
                <a:gd name="T97" fmla="*/ 313 h 470"/>
                <a:gd name="T98" fmla="*/ 467 w 506"/>
                <a:gd name="T99" fmla="*/ 339 h 470"/>
                <a:gd name="T100" fmla="*/ 505 w 506"/>
                <a:gd name="T101" fmla="*/ 362 h 470"/>
                <a:gd name="T102" fmla="*/ 329 w 506"/>
                <a:gd name="T103" fmla="*/ 370 h 470"/>
                <a:gd name="T104" fmla="*/ 306 w 506"/>
                <a:gd name="T105" fmla="*/ 395 h 470"/>
                <a:gd name="T106" fmla="*/ 287 w 506"/>
                <a:gd name="T107" fmla="*/ 423 h 470"/>
                <a:gd name="T108" fmla="*/ 267 w 506"/>
                <a:gd name="T109" fmla="*/ 45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grayWhite">
            <a:xfrm>
              <a:off x="538" y="441"/>
              <a:ext cx="512" cy="509"/>
            </a:xfrm>
            <a:custGeom>
              <a:avLst/>
              <a:gdLst>
                <a:gd name="T0" fmla="*/ 67 w 512"/>
                <a:gd name="T1" fmla="*/ 492 h 509"/>
                <a:gd name="T2" fmla="*/ 45 w 512"/>
                <a:gd name="T3" fmla="*/ 451 h 509"/>
                <a:gd name="T4" fmla="*/ 68 w 512"/>
                <a:gd name="T5" fmla="*/ 418 h 509"/>
                <a:gd name="T6" fmla="*/ 106 w 512"/>
                <a:gd name="T7" fmla="*/ 391 h 509"/>
                <a:gd name="T8" fmla="*/ 105 w 512"/>
                <a:gd name="T9" fmla="*/ 352 h 509"/>
                <a:gd name="T10" fmla="*/ 79 w 512"/>
                <a:gd name="T11" fmla="*/ 324 h 509"/>
                <a:gd name="T12" fmla="*/ 44 w 512"/>
                <a:gd name="T13" fmla="*/ 302 h 509"/>
                <a:gd name="T14" fmla="*/ 7 w 512"/>
                <a:gd name="T15" fmla="*/ 280 h 509"/>
                <a:gd name="T16" fmla="*/ 2 w 512"/>
                <a:gd name="T17" fmla="*/ 258 h 509"/>
                <a:gd name="T18" fmla="*/ 13 w 512"/>
                <a:gd name="T19" fmla="*/ 239 h 509"/>
                <a:gd name="T20" fmla="*/ 29 w 512"/>
                <a:gd name="T21" fmla="*/ 220 h 509"/>
                <a:gd name="T22" fmla="*/ 43 w 512"/>
                <a:gd name="T23" fmla="*/ 201 h 509"/>
                <a:gd name="T24" fmla="*/ 65 w 512"/>
                <a:gd name="T25" fmla="*/ 184 h 509"/>
                <a:gd name="T26" fmla="*/ 100 w 512"/>
                <a:gd name="T27" fmla="*/ 191 h 509"/>
                <a:gd name="T28" fmla="*/ 124 w 512"/>
                <a:gd name="T29" fmla="*/ 210 h 509"/>
                <a:gd name="T30" fmla="*/ 150 w 512"/>
                <a:gd name="T31" fmla="*/ 233 h 509"/>
                <a:gd name="T32" fmla="*/ 179 w 512"/>
                <a:gd name="T33" fmla="*/ 232 h 509"/>
                <a:gd name="T34" fmla="*/ 207 w 512"/>
                <a:gd name="T35" fmla="*/ 223 h 509"/>
                <a:gd name="T36" fmla="*/ 230 w 512"/>
                <a:gd name="T37" fmla="*/ 198 h 509"/>
                <a:gd name="T38" fmla="*/ 242 w 512"/>
                <a:gd name="T39" fmla="*/ 165 h 509"/>
                <a:gd name="T40" fmla="*/ 226 w 512"/>
                <a:gd name="T41" fmla="*/ 143 h 509"/>
                <a:gd name="T42" fmla="*/ 203 w 512"/>
                <a:gd name="T43" fmla="*/ 132 h 509"/>
                <a:gd name="T44" fmla="*/ 176 w 512"/>
                <a:gd name="T45" fmla="*/ 122 h 509"/>
                <a:gd name="T46" fmla="*/ 153 w 512"/>
                <a:gd name="T47" fmla="*/ 111 h 509"/>
                <a:gd name="T48" fmla="*/ 142 w 512"/>
                <a:gd name="T49" fmla="*/ 80 h 509"/>
                <a:gd name="T50" fmla="*/ 163 w 512"/>
                <a:gd name="T51" fmla="*/ 50 h 509"/>
                <a:gd name="T52" fmla="*/ 187 w 512"/>
                <a:gd name="T53" fmla="*/ 36 h 509"/>
                <a:gd name="T54" fmla="*/ 211 w 512"/>
                <a:gd name="T55" fmla="*/ 18 h 509"/>
                <a:gd name="T56" fmla="*/ 243 w 512"/>
                <a:gd name="T57" fmla="*/ 28 h 509"/>
                <a:gd name="T58" fmla="*/ 277 w 512"/>
                <a:gd name="T59" fmla="*/ 54 h 509"/>
                <a:gd name="T60" fmla="*/ 314 w 512"/>
                <a:gd name="T61" fmla="*/ 72 h 509"/>
                <a:gd name="T62" fmla="*/ 355 w 512"/>
                <a:gd name="T63" fmla="*/ 68 h 509"/>
                <a:gd name="T64" fmla="*/ 382 w 512"/>
                <a:gd name="T65" fmla="*/ 36 h 509"/>
                <a:gd name="T66" fmla="*/ 411 w 512"/>
                <a:gd name="T67" fmla="*/ 3 h 509"/>
                <a:gd name="T68" fmla="*/ 453 w 512"/>
                <a:gd name="T69" fmla="*/ 10 h 509"/>
                <a:gd name="T70" fmla="*/ 486 w 512"/>
                <a:gd name="T71" fmla="*/ 36 h 509"/>
                <a:gd name="T72" fmla="*/ 489 w 512"/>
                <a:gd name="T73" fmla="*/ 68 h 509"/>
                <a:gd name="T74" fmla="*/ 466 w 512"/>
                <a:gd name="T75" fmla="*/ 88 h 509"/>
                <a:gd name="T76" fmla="*/ 437 w 512"/>
                <a:gd name="T77" fmla="*/ 107 h 509"/>
                <a:gd name="T78" fmla="*/ 422 w 512"/>
                <a:gd name="T79" fmla="*/ 133 h 509"/>
                <a:gd name="T80" fmla="*/ 419 w 512"/>
                <a:gd name="T81" fmla="*/ 317 h 509"/>
                <a:gd name="T82" fmla="*/ 388 w 512"/>
                <a:gd name="T83" fmla="*/ 302 h 509"/>
                <a:gd name="T84" fmla="*/ 364 w 512"/>
                <a:gd name="T85" fmla="*/ 273 h 509"/>
                <a:gd name="T86" fmla="*/ 336 w 512"/>
                <a:gd name="T87" fmla="*/ 250 h 509"/>
                <a:gd name="T88" fmla="*/ 299 w 512"/>
                <a:gd name="T89" fmla="*/ 252 h 509"/>
                <a:gd name="T90" fmla="*/ 275 w 512"/>
                <a:gd name="T91" fmla="*/ 270 h 509"/>
                <a:gd name="T92" fmla="*/ 255 w 512"/>
                <a:gd name="T93" fmla="*/ 294 h 509"/>
                <a:gd name="T94" fmla="*/ 242 w 512"/>
                <a:gd name="T95" fmla="*/ 323 h 509"/>
                <a:gd name="T96" fmla="*/ 241 w 512"/>
                <a:gd name="T97" fmla="*/ 353 h 509"/>
                <a:gd name="T98" fmla="*/ 257 w 512"/>
                <a:gd name="T99" fmla="*/ 364 h 509"/>
                <a:gd name="T100" fmla="*/ 279 w 512"/>
                <a:gd name="T101" fmla="*/ 368 h 509"/>
                <a:gd name="T102" fmla="*/ 304 w 512"/>
                <a:gd name="T103" fmla="*/ 370 h 509"/>
                <a:gd name="T104" fmla="*/ 330 w 512"/>
                <a:gd name="T105" fmla="*/ 376 h 509"/>
                <a:gd name="T106" fmla="*/ 353 w 512"/>
                <a:gd name="T107" fmla="*/ 407 h 509"/>
                <a:gd name="T108" fmla="*/ 352 w 512"/>
                <a:gd name="T109" fmla="*/ 443 h 509"/>
                <a:gd name="T110" fmla="*/ 334 w 512"/>
                <a:gd name="T111" fmla="*/ 462 h 509"/>
                <a:gd name="T112" fmla="*/ 311 w 512"/>
                <a:gd name="T113" fmla="*/ 479 h 509"/>
                <a:gd name="T114" fmla="*/ 278 w 512"/>
                <a:gd name="T115" fmla="*/ 465 h 509"/>
                <a:gd name="T116" fmla="*/ 241 w 512"/>
                <a:gd name="T117" fmla="*/ 445 h 509"/>
                <a:gd name="T118" fmla="*/ 202 w 512"/>
                <a:gd name="T119" fmla="*/ 432 h 509"/>
                <a:gd name="T120" fmla="*/ 98 w 512"/>
                <a:gd name="T121" fmla="*/ 5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White">
            <a:xfrm>
              <a:off x="459" y="2344"/>
              <a:ext cx="506" cy="470"/>
            </a:xfrm>
            <a:custGeom>
              <a:avLst/>
              <a:gdLst>
                <a:gd name="T0" fmla="*/ 229 w 506"/>
                <a:gd name="T1" fmla="*/ 453 h 470"/>
                <a:gd name="T2" fmla="*/ 200 w 506"/>
                <a:gd name="T3" fmla="*/ 429 h 470"/>
                <a:gd name="T4" fmla="*/ 175 w 506"/>
                <a:gd name="T5" fmla="*/ 402 h 470"/>
                <a:gd name="T6" fmla="*/ 158 w 506"/>
                <a:gd name="T7" fmla="*/ 368 h 470"/>
                <a:gd name="T8" fmla="*/ 241 w 506"/>
                <a:gd name="T9" fmla="*/ 275 h 470"/>
                <a:gd name="T10" fmla="*/ 224 w 506"/>
                <a:gd name="T11" fmla="*/ 248 h 470"/>
                <a:gd name="T12" fmla="*/ 198 w 506"/>
                <a:gd name="T13" fmla="*/ 228 h 470"/>
                <a:gd name="T14" fmla="*/ 166 w 506"/>
                <a:gd name="T15" fmla="*/ 214 h 470"/>
                <a:gd name="T16" fmla="*/ 139 w 506"/>
                <a:gd name="T17" fmla="*/ 217 h 470"/>
                <a:gd name="T18" fmla="*/ 128 w 506"/>
                <a:gd name="T19" fmla="*/ 238 h 470"/>
                <a:gd name="T20" fmla="*/ 120 w 506"/>
                <a:gd name="T21" fmla="*/ 262 h 470"/>
                <a:gd name="T22" fmla="*/ 104 w 506"/>
                <a:gd name="T23" fmla="*/ 283 h 470"/>
                <a:gd name="T24" fmla="*/ 77 w 506"/>
                <a:gd name="T25" fmla="*/ 291 h 470"/>
                <a:gd name="T26" fmla="*/ 53 w 506"/>
                <a:gd name="T27" fmla="*/ 288 h 470"/>
                <a:gd name="T28" fmla="*/ 31 w 506"/>
                <a:gd name="T29" fmla="*/ 275 h 470"/>
                <a:gd name="T30" fmla="*/ 12 w 506"/>
                <a:gd name="T31" fmla="*/ 257 h 470"/>
                <a:gd name="T32" fmla="*/ 61 w 506"/>
                <a:gd name="T33" fmla="*/ 109 h 470"/>
                <a:gd name="T34" fmla="*/ 24 w 506"/>
                <a:gd name="T35" fmla="*/ 85 h 470"/>
                <a:gd name="T36" fmla="*/ 0 w 506"/>
                <a:gd name="T37" fmla="*/ 53 h 470"/>
                <a:gd name="T38" fmla="*/ 19 w 506"/>
                <a:gd name="T39" fmla="*/ 22 h 470"/>
                <a:gd name="T40" fmla="*/ 54 w 506"/>
                <a:gd name="T41" fmla="*/ 0 h 470"/>
                <a:gd name="T42" fmla="*/ 82 w 506"/>
                <a:gd name="T43" fmla="*/ 6 h 470"/>
                <a:gd name="T44" fmla="*/ 103 w 506"/>
                <a:gd name="T45" fmla="*/ 29 h 470"/>
                <a:gd name="T46" fmla="*/ 132 w 506"/>
                <a:gd name="T47" fmla="*/ 57 h 470"/>
                <a:gd name="T48" fmla="*/ 175 w 506"/>
                <a:gd name="T49" fmla="*/ 64 h 470"/>
                <a:gd name="T50" fmla="*/ 215 w 506"/>
                <a:gd name="T51" fmla="*/ 43 h 470"/>
                <a:gd name="T52" fmla="*/ 243 w 506"/>
                <a:gd name="T53" fmla="*/ 16 h 470"/>
                <a:gd name="T54" fmla="*/ 265 w 506"/>
                <a:gd name="T55" fmla="*/ 22 h 470"/>
                <a:gd name="T56" fmla="*/ 284 w 506"/>
                <a:gd name="T57" fmla="*/ 34 h 470"/>
                <a:gd name="T58" fmla="*/ 301 w 506"/>
                <a:gd name="T59" fmla="*/ 52 h 470"/>
                <a:gd name="T60" fmla="*/ 318 w 506"/>
                <a:gd name="T61" fmla="*/ 72 h 470"/>
                <a:gd name="T62" fmla="*/ 314 w 506"/>
                <a:gd name="T63" fmla="*/ 98 h 470"/>
                <a:gd name="T64" fmla="*/ 296 w 506"/>
                <a:gd name="T65" fmla="*/ 115 h 470"/>
                <a:gd name="T66" fmla="*/ 278 w 506"/>
                <a:gd name="T67" fmla="*/ 123 h 470"/>
                <a:gd name="T68" fmla="*/ 260 w 506"/>
                <a:gd name="T69" fmla="*/ 130 h 470"/>
                <a:gd name="T70" fmla="*/ 249 w 506"/>
                <a:gd name="T71" fmla="*/ 152 h 470"/>
                <a:gd name="T72" fmla="*/ 257 w 506"/>
                <a:gd name="T73" fmla="*/ 180 h 470"/>
                <a:gd name="T74" fmla="*/ 288 w 506"/>
                <a:gd name="T75" fmla="*/ 210 h 470"/>
                <a:gd name="T76" fmla="*/ 321 w 506"/>
                <a:gd name="T77" fmla="*/ 231 h 470"/>
                <a:gd name="T78" fmla="*/ 339 w 506"/>
                <a:gd name="T79" fmla="*/ 231 h 470"/>
                <a:gd name="T80" fmla="*/ 358 w 506"/>
                <a:gd name="T81" fmla="*/ 228 h 470"/>
                <a:gd name="T82" fmla="*/ 377 w 506"/>
                <a:gd name="T83" fmla="*/ 200 h 470"/>
                <a:gd name="T84" fmla="*/ 385 w 506"/>
                <a:gd name="T85" fmla="*/ 171 h 470"/>
                <a:gd name="T86" fmla="*/ 404 w 506"/>
                <a:gd name="T87" fmla="*/ 158 h 470"/>
                <a:gd name="T88" fmla="*/ 497 w 506"/>
                <a:gd name="T89" fmla="*/ 213 h 470"/>
                <a:gd name="T90" fmla="*/ 482 w 506"/>
                <a:gd name="T91" fmla="*/ 238 h 470"/>
                <a:gd name="T92" fmla="*/ 458 w 506"/>
                <a:gd name="T93" fmla="*/ 259 h 470"/>
                <a:gd name="T94" fmla="*/ 438 w 506"/>
                <a:gd name="T95" fmla="*/ 282 h 470"/>
                <a:gd name="T96" fmla="*/ 434 w 506"/>
                <a:gd name="T97" fmla="*/ 313 h 470"/>
                <a:gd name="T98" fmla="*/ 467 w 506"/>
                <a:gd name="T99" fmla="*/ 339 h 470"/>
                <a:gd name="T100" fmla="*/ 505 w 506"/>
                <a:gd name="T101" fmla="*/ 362 h 470"/>
                <a:gd name="T102" fmla="*/ 329 w 506"/>
                <a:gd name="T103" fmla="*/ 370 h 470"/>
                <a:gd name="T104" fmla="*/ 306 w 506"/>
                <a:gd name="T105" fmla="*/ 395 h 470"/>
                <a:gd name="T106" fmla="*/ 287 w 506"/>
                <a:gd name="T107" fmla="*/ 423 h 470"/>
                <a:gd name="T108" fmla="*/ 267 w 506"/>
                <a:gd name="T109" fmla="*/ 45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6" h="470">
                  <a:moveTo>
                    <a:pt x="252" y="469"/>
                  </a:moveTo>
                  <a:lnTo>
                    <a:pt x="245" y="463"/>
                  </a:lnTo>
                  <a:lnTo>
                    <a:pt x="237" y="458"/>
                  </a:lnTo>
                  <a:lnTo>
                    <a:pt x="229" y="453"/>
                  </a:lnTo>
                  <a:lnTo>
                    <a:pt x="221" y="447"/>
                  </a:lnTo>
                  <a:lnTo>
                    <a:pt x="214" y="441"/>
                  </a:lnTo>
                  <a:lnTo>
                    <a:pt x="207" y="435"/>
                  </a:lnTo>
                  <a:lnTo>
                    <a:pt x="200" y="429"/>
                  </a:lnTo>
                  <a:lnTo>
                    <a:pt x="193" y="423"/>
                  </a:lnTo>
                  <a:lnTo>
                    <a:pt x="187" y="416"/>
                  </a:lnTo>
                  <a:lnTo>
                    <a:pt x="181" y="409"/>
                  </a:lnTo>
                  <a:lnTo>
                    <a:pt x="175" y="402"/>
                  </a:lnTo>
                  <a:lnTo>
                    <a:pt x="171" y="394"/>
                  </a:lnTo>
                  <a:lnTo>
                    <a:pt x="166" y="386"/>
                  </a:lnTo>
                  <a:lnTo>
                    <a:pt x="162" y="377"/>
                  </a:lnTo>
                  <a:lnTo>
                    <a:pt x="158" y="368"/>
                  </a:lnTo>
                  <a:lnTo>
                    <a:pt x="156" y="359"/>
                  </a:lnTo>
                  <a:lnTo>
                    <a:pt x="245" y="290"/>
                  </a:lnTo>
                  <a:lnTo>
                    <a:pt x="242" y="282"/>
                  </a:lnTo>
                  <a:lnTo>
                    <a:pt x="241" y="275"/>
                  </a:lnTo>
                  <a:lnTo>
                    <a:pt x="237" y="267"/>
                  </a:lnTo>
                  <a:lnTo>
                    <a:pt x="233" y="261"/>
                  </a:lnTo>
                  <a:lnTo>
                    <a:pt x="229" y="254"/>
                  </a:lnTo>
                  <a:lnTo>
                    <a:pt x="224" y="248"/>
                  </a:lnTo>
                  <a:lnTo>
                    <a:pt x="218" y="242"/>
                  </a:lnTo>
                  <a:lnTo>
                    <a:pt x="212" y="237"/>
                  </a:lnTo>
                  <a:lnTo>
                    <a:pt x="205" y="232"/>
                  </a:lnTo>
                  <a:lnTo>
                    <a:pt x="198" y="228"/>
                  </a:lnTo>
                  <a:lnTo>
                    <a:pt x="191" y="223"/>
                  </a:lnTo>
                  <a:lnTo>
                    <a:pt x="183" y="219"/>
                  </a:lnTo>
                  <a:lnTo>
                    <a:pt x="175" y="216"/>
                  </a:lnTo>
                  <a:lnTo>
                    <a:pt x="166" y="214"/>
                  </a:lnTo>
                  <a:lnTo>
                    <a:pt x="158" y="212"/>
                  </a:lnTo>
                  <a:lnTo>
                    <a:pt x="150" y="210"/>
                  </a:lnTo>
                  <a:lnTo>
                    <a:pt x="144" y="213"/>
                  </a:lnTo>
                  <a:lnTo>
                    <a:pt x="139" y="217"/>
                  </a:lnTo>
                  <a:lnTo>
                    <a:pt x="135" y="221"/>
                  </a:lnTo>
                  <a:lnTo>
                    <a:pt x="133" y="227"/>
                  </a:lnTo>
                  <a:lnTo>
                    <a:pt x="129" y="232"/>
                  </a:lnTo>
                  <a:lnTo>
                    <a:pt x="128" y="238"/>
                  </a:lnTo>
                  <a:lnTo>
                    <a:pt x="126" y="244"/>
                  </a:lnTo>
                  <a:lnTo>
                    <a:pt x="125" y="250"/>
                  </a:lnTo>
                  <a:lnTo>
                    <a:pt x="122" y="256"/>
                  </a:lnTo>
                  <a:lnTo>
                    <a:pt x="120" y="262"/>
                  </a:lnTo>
                  <a:lnTo>
                    <a:pt x="116" y="268"/>
                  </a:lnTo>
                  <a:lnTo>
                    <a:pt x="113" y="273"/>
                  </a:lnTo>
                  <a:lnTo>
                    <a:pt x="109" y="278"/>
                  </a:lnTo>
                  <a:lnTo>
                    <a:pt x="104" y="283"/>
                  </a:lnTo>
                  <a:lnTo>
                    <a:pt x="98" y="287"/>
                  </a:lnTo>
                  <a:lnTo>
                    <a:pt x="90" y="290"/>
                  </a:lnTo>
                  <a:lnTo>
                    <a:pt x="83" y="291"/>
                  </a:lnTo>
                  <a:lnTo>
                    <a:pt x="77" y="291"/>
                  </a:lnTo>
                  <a:lnTo>
                    <a:pt x="70" y="291"/>
                  </a:lnTo>
                  <a:lnTo>
                    <a:pt x="65" y="291"/>
                  </a:lnTo>
                  <a:lnTo>
                    <a:pt x="58" y="289"/>
                  </a:lnTo>
                  <a:lnTo>
                    <a:pt x="53" y="288"/>
                  </a:lnTo>
                  <a:lnTo>
                    <a:pt x="47" y="285"/>
                  </a:lnTo>
                  <a:lnTo>
                    <a:pt x="41" y="282"/>
                  </a:lnTo>
                  <a:lnTo>
                    <a:pt x="36" y="278"/>
                  </a:lnTo>
                  <a:lnTo>
                    <a:pt x="31" y="275"/>
                  </a:lnTo>
                  <a:lnTo>
                    <a:pt x="25" y="270"/>
                  </a:lnTo>
                  <a:lnTo>
                    <a:pt x="20" y="266"/>
                  </a:lnTo>
                  <a:lnTo>
                    <a:pt x="16" y="262"/>
                  </a:lnTo>
                  <a:lnTo>
                    <a:pt x="12" y="257"/>
                  </a:lnTo>
                  <a:lnTo>
                    <a:pt x="7" y="253"/>
                  </a:lnTo>
                  <a:lnTo>
                    <a:pt x="3" y="248"/>
                  </a:lnTo>
                  <a:lnTo>
                    <a:pt x="65" y="117"/>
                  </a:lnTo>
                  <a:lnTo>
                    <a:pt x="61" y="109"/>
                  </a:lnTo>
                  <a:lnTo>
                    <a:pt x="53" y="102"/>
                  </a:lnTo>
                  <a:lnTo>
                    <a:pt x="44" y="96"/>
                  </a:lnTo>
                  <a:lnTo>
                    <a:pt x="33" y="91"/>
                  </a:lnTo>
                  <a:lnTo>
                    <a:pt x="24" y="85"/>
                  </a:lnTo>
                  <a:lnTo>
                    <a:pt x="13" y="79"/>
                  </a:lnTo>
                  <a:lnTo>
                    <a:pt x="5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7" y="37"/>
                  </a:lnTo>
                  <a:lnTo>
                    <a:pt x="12" y="28"/>
                  </a:lnTo>
                  <a:lnTo>
                    <a:pt x="19" y="22"/>
                  </a:lnTo>
                  <a:lnTo>
                    <a:pt x="27" y="15"/>
                  </a:lnTo>
                  <a:lnTo>
                    <a:pt x="37" y="9"/>
                  </a:lnTo>
                  <a:lnTo>
                    <a:pt x="46" y="3"/>
                  </a:lnTo>
                  <a:lnTo>
                    <a:pt x="54" y="0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2" y="6"/>
                  </a:lnTo>
                  <a:lnTo>
                    <a:pt x="88" y="11"/>
                  </a:lnTo>
                  <a:lnTo>
                    <a:pt x="94" y="15"/>
                  </a:lnTo>
                  <a:lnTo>
                    <a:pt x="98" y="21"/>
                  </a:lnTo>
                  <a:lnTo>
                    <a:pt x="103" y="29"/>
                  </a:lnTo>
                  <a:lnTo>
                    <a:pt x="108" y="38"/>
                  </a:lnTo>
                  <a:lnTo>
                    <a:pt x="116" y="45"/>
                  </a:lnTo>
                  <a:lnTo>
                    <a:pt x="123" y="52"/>
                  </a:lnTo>
                  <a:lnTo>
                    <a:pt x="132" y="57"/>
                  </a:lnTo>
                  <a:lnTo>
                    <a:pt x="141" y="62"/>
                  </a:lnTo>
                  <a:lnTo>
                    <a:pt x="152" y="64"/>
                  </a:lnTo>
                  <a:lnTo>
                    <a:pt x="164" y="66"/>
                  </a:lnTo>
                  <a:lnTo>
                    <a:pt x="175" y="64"/>
                  </a:lnTo>
                  <a:lnTo>
                    <a:pt x="187" y="61"/>
                  </a:lnTo>
                  <a:lnTo>
                    <a:pt x="196" y="57"/>
                  </a:lnTo>
                  <a:lnTo>
                    <a:pt x="206" y="50"/>
                  </a:lnTo>
                  <a:lnTo>
                    <a:pt x="215" y="43"/>
                  </a:lnTo>
                  <a:lnTo>
                    <a:pt x="223" y="34"/>
                  </a:lnTo>
                  <a:lnTo>
                    <a:pt x="230" y="26"/>
                  </a:lnTo>
                  <a:lnTo>
                    <a:pt x="237" y="17"/>
                  </a:lnTo>
                  <a:lnTo>
                    <a:pt x="243" y="16"/>
                  </a:lnTo>
                  <a:lnTo>
                    <a:pt x="249" y="17"/>
                  </a:lnTo>
                  <a:lnTo>
                    <a:pt x="254" y="18"/>
                  </a:lnTo>
                  <a:lnTo>
                    <a:pt x="260" y="20"/>
                  </a:lnTo>
                  <a:lnTo>
                    <a:pt x="265" y="22"/>
                  </a:lnTo>
                  <a:lnTo>
                    <a:pt x="270" y="25"/>
                  </a:lnTo>
                  <a:lnTo>
                    <a:pt x="275" y="27"/>
                  </a:lnTo>
                  <a:lnTo>
                    <a:pt x="279" y="31"/>
                  </a:lnTo>
                  <a:lnTo>
                    <a:pt x="284" y="34"/>
                  </a:lnTo>
                  <a:lnTo>
                    <a:pt x="288" y="38"/>
                  </a:lnTo>
                  <a:lnTo>
                    <a:pt x="293" y="43"/>
                  </a:lnTo>
                  <a:lnTo>
                    <a:pt x="297" y="47"/>
                  </a:lnTo>
                  <a:lnTo>
                    <a:pt x="301" y="52"/>
                  </a:lnTo>
                  <a:lnTo>
                    <a:pt x="305" y="56"/>
                  </a:lnTo>
                  <a:lnTo>
                    <a:pt x="309" y="61"/>
                  </a:lnTo>
                  <a:lnTo>
                    <a:pt x="314" y="66"/>
                  </a:lnTo>
                  <a:lnTo>
                    <a:pt x="318" y="72"/>
                  </a:lnTo>
                  <a:lnTo>
                    <a:pt x="320" y="79"/>
                  </a:lnTo>
                  <a:lnTo>
                    <a:pt x="319" y="85"/>
                  </a:lnTo>
                  <a:lnTo>
                    <a:pt x="317" y="92"/>
                  </a:lnTo>
                  <a:lnTo>
                    <a:pt x="314" y="98"/>
                  </a:lnTo>
                  <a:lnTo>
                    <a:pt x="309" y="104"/>
                  </a:lnTo>
                  <a:lnTo>
                    <a:pt x="305" y="109"/>
                  </a:lnTo>
                  <a:lnTo>
                    <a:pt x="300" y="114"/>
                  </a:lnTo>
                  <a:lnTo>
                    <a:pt x="296" y="115"/>
                  </a:lnTo>
                  <a:lnTo>
                    <a:pt x="291" y="117"/>
                  </a:lnTo>
                  <a:lnTo>
                    <a:pt x="287" y="119"/>
                  </a:lnTo>
                  <a:lnTo>
                    <a:pt x="283" y="120"/>
                  </a:lnTo>
                  <a:lnTo>
                    <a:pt x="278" y="123"/>
                  </a:lnTo>
                  <a:lnTo>
                    <a:pt x="273" y="124"/>
                  </a:lnTo>
                  <a:lnTo>
                    <a:pt x="268" y="126"/>
                  </a:lnTo>
                  <a:lnTo>
                    <a:pt x="262" y="127"/>
                  </a:lnTo>
                  <a:lnTo>
                    <a:pt x="260" y="130"/>
                  </a:lnTo>
                  <a:lnTo>
                    <a:pt x="257" y="135"/>
                  </a:lnTo>
                  <a:lnTo>
                    <a:pt x="254" y="140"/>
                  </a:lnTo>
                  <a:lnTo>
                    <a:pt x="250" y="145"/>
                  </a:lnTo>
                  <a:lnTo>
                    <a:pt x="249" y="152"/>
                  </a:lnTo>
                  <a:lnTo>
                    <a:pt x="248" y="158"/>
                  </a:lnTo>
                  <a:lnTo>
                    <a:pt x="249" y="164"/>
                  </a:lnTo>
                  <a:lnTo>
                    <a:pt x="252" y="169"/>
                  </a:lnTo>
                  <a:lnTo>
                    <a:pt x="257" y="180"/>
                  </a:lnTo>
                  <a:lnTo>
                    <a:pt x="263" y="189"/>
                  </a:lnTo>
                  <a:lnTo>
                    <a:pt x="271" y="196"/>
                  </a:lnTo>
                  <a:lnTo>
                    <a:pt x="279" y="204"/>
                  </a:lnTo>
                  <a:lnTo>
                    <a:pt x="288" y="210"/>
                  </a:lnTo>
                  <a:lnTo>
                    <a:pt x="298" y="217"/>
                  </a:lnTo>
                  <a:lnTo>
                    <a:pt x="308" y="224"/>
                  </a:lnTo>
                  <a:lnTo>
                    <a:pt x="317" y="231"/>
                  </a:lnTo>
                  <a:lnTo>
                    <a:pt x="321" y="231"/>
                  </a:lnTo>
                  <a:lnTo>
                    <a:pt x="326" y="231"/>
                  </a:lnTo>
                  <a:lnTo>
                    <a:pt x="330" y="231"/>
                  </a:lnTo>
                  <a:lnTo>
                    <a:pt x="334" y="231"/>
                  </a:lnTo>
                  <a:lnTo>
                    <a:pt x="339" y="231"/>
                  </a:lnTo>
                  <a:lnTo>
                    <a:pt x="344" y="231"/>
                  </a:lnTo>
                  <a:lnTo>
                    <a:pt x="349" y="231"/>
                  </a:lnTo>
                  <a:lnTo>
                    <a:pt x="354" y="231"/>
                  </a:lnTo>
                  <a:lnTo>
                    <a:pt x="358" y="228"/>
                  </a:lnTo>
                  <a:lnTo>
                    <a:pt x="363" y="222"/>
                  </a:lnTo>
                  <a:lnTo>
                    <a:pt x="368" y="215"/>
                  </a:lnTo>
                  <a:lnTo>
                    <a:pt x="373" y="209"/>
                  </a:lnTo>
                  <a:lnTo>
                    <a:pt x="377" y="200"/>
                  </a:lnTo>
                  <a:lnTo>
                    <a:pt x="380" y="192"/>
                  </a:lnTo>
                  <a:lnTo>
                    <a:pt x="383" y="183"/>
                  </a:lnTo>
                  <a:lnTo>
                    <a:pt x="383" y="176"/>
                  </a:lnTo>
                  <a:lnTo>
                    <a:pt x="385" y="171"/>
                  </a:lnTo>
                  <a:lnTo>
                    <a:pt x="388" y="167"/>
                  </a:lnTo>
                  <a:lnTo>
                    <a:pt x="392" y="163"/>
                  </a:lnTo>
                  <a:lnTo>
                    <a:pt x="398" y="160"/>
                  </a:lnTo>
                  <a:lnTo>
                    <a:pt x="404" y="158"/>
                  </a:lnTo>
                  <a:lnTo>
                    <a:pt x="410" y="156"/>
                  </a:lnTo>
                  <a:lnTo>
                    <a:pt x="417" y="155"/>
                  </a:lnTo>
                  <a:lnTo>
                    <a:pt x="423" y="155"/>
                  </a:lnTo>
                  <a:lnTo>
                    <a:pt x="497" y="213"/>
                  </a:lnTo>
                  <a:lnTo>
                    <a:pt x="495" y="221"/>
                  </a:lnTo>
                  <a:lnTo>
                    <a:pt x="492" y="227"/>
                  </a:lnTo>
                  <a:lnTo>
                    <a:pt x="487" y="232"/>
                  </a:lnTo>
                  <a:lnTo>
                    <a:pt x="482" y="238"/>
                  </a:lnTo>
                  <a:lnTo>
                    <a:pt x="476" y="243"/>
                  </a:lnTo>
                  <a:lnTo>
                    <a:pt x="470" y="248"/>
                  </a:lnTo>
                  <a:lnTo>
                    <a:pt x="464" y="253"/>
                  </a:lnTo>
                  <a:lnTo>
                    <a:pt x="458" y="259"/>
                  </a:lnTo>
                  <a:lnTo>
                    <a:pt x="451" y="264"/>
                  </a:lnTo>
                  <a:lnTo>
                    <a:pt x="446" y="269"/>
                  </a:lnTo>
                  <a:lnTo>
                    <a:pt x="441" y="275"/>
                  </a:lnTo>
                  <a:lnTo>
                    <a:pt x="438" y="282"/>
                  </a:lnTo>
                  <a:lnTo>
                    <a:pt x="434" y="288"/>
                  </a:lnTo>
                  <a:lnTo>
                    <a:pt x="433" y="296"/>
                  </a:lnTo>
                  <a:lnTo>
                    <a:pt x="433" y="304"/>
                  </a:lnTo>
                  <a:lnTo>
                    <a:pt x="434" y="313"/>
                  </a:lnTo>
                  <a:lnTo>
                    <a:pt x="439" y="323"/>
                  </a:lnTo>
                  <a:lnTo>
                    <a:pt x="446" y="329"/>
                  </a:lnTo>
                  <a:lnTo>
                    <a:pt x="456" y="335"/>
                  </a:lnTo>
                  <a:lnTo>
                    <a:pt x="467" y="339"/>
                  </a:lnTo>
                  <a:lnTo>
                    <a:pt x="478" y="343"/>
                  </a:lnTo>
                  <a:lnTo>
                    <a:pt x="488" y="348"/>
                  </a:lnTo>
                  <a:lnTo>
                    <a:pt x="497" y="354"/>
                  </a:lnTo>
                  <a:lnTo>
                    <a:pt x="505" y="362"/>
                  </a:lnTo>
                  <a:lnTo>
                    <a:pt x="442" y="445"/>
                  </a:lnTo>
                  <a:lnTo>
                    <a:pt x="343" y="362"/>
                  </a:lnTo>
                  <a:lnTo>
                    <a:pt x="336" y="366"/>
                  </a:lnTo>
                  <a:lnTo>
                    <a:pt x="329" y="370"/>
                  </a:lnTo>
                  <a:lnTo>
                    <a:pt x="323" y="377"/>
                  </a:lnTo>
                  <a:lnTo>
                    <a:pt x="317" y="382"/>
                  </a:lnTo>
                  <a:lnTo>
                    <a:pt x="312" y="388"/>
                  </a:lnTo>
                  <a:lnTo>
                    <a:pt x="306" y="395"/>
                  </a:lnTo>
                  <a:lnTo>
                    <a:pt x="302" y="401"/>
                  </a:lnTo>
                  <a:lnTo>
                    <a:pt x="296" y="408"/>
                  </a:lnTo>
                  <a:lnTo>
                    <a:pt x="292" y="415"/>
                  </a:lnTo>
                  <a:lnTo>
                    <a:pt x="287" y="423"/>
                  </a:lnTo>
                  <a:lnTo>
                    <a:pt x="283" y="430"/>
                  </a:lnTo>
                  <a:lnTo>
                    <a:pt x="278" y="437"/>
                  </a:lnTo>
                  <a:lnTo>
                    <a:pt x="272" y="445"/>
                  </a:lnTo>
                  <a:lnTo>
                    <a:pt x="267" y="452"/>
                  </a:lnTo>
                  <a:lnTo>
                    <a:pt x="262" y="459"/>
                  </a:lnTo>
                  <a:lnTo>
                    <a:pt x="256" y="465"/>
                  </a:lnTo>
                  <a:lnTo>
                    <a:pt x="252" y="469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grayWhite">
            <a:xfrm>
              <a:off x="477" y="2884"/>
              <a:ext cx="447" cy="520"/>
            </a:xfrm>
            <a:custGeom>
              <a:avLst/>
              <a:gdLst>
                <a:gd name="T0" fmla="*/ 254 w 447"/>
                <a:gd name="T1" fmla="*/ 495 h 520"/>
                <a:gd name="T2" fmla="*/ 245 w 447"/>
                <a:gd name="T3" fmla="*/ 454 h 520"/>
                <a:gd name="T4" fmla="*/ 230 w 447"/>
                <a:gd name="T5" fmla="*/ 417 h 520"/>
                <a:gd name="T6" fmla="*/ 193 w 447"/>
                <a:gd name="T7" fmla="*/ 402 h 520"/>
                <a:gd name="T8" fmla="*/ 150 w 447"/>
                <a:gd name="T9" fmla="*/ 412 h 520"/>
                <a:gd name="T10" fmla="*/ 112 w 447"/>
                <a:gd name="T11" fmla="*/ 417 h 520"/>
                <a:gd name="T12" fmla="*/ 93 w 447"/>
                <a:gd name="T13" fmla="*/ 399 h 520"/>
                <a:gd name="T14" fmla="*/ 81 w 447"/>
                <a:gd name="T15" fmla="*/ 370 h 520"/>
                <a:gd name="T16" fmla="*/ 75 w 447"/>
                <a:gd name="T17" fmla="*/ 339 h 520"/>
                <a:gd name="T18" fmla="*/ 76 w 447"/>
                <a:gd name="T19" fmla="*/ 309 h 520"/>
                <a:gd name="T20" fmla="*/ 106 w 447"/>
                <a:gd name="T21" fmla="*/ 300 h 520"/>
                <a:gd name="T22" fmla="*/ 146 w 447"/>
                <a:gd name="T23" fmla="*/ 307 h 520"/>
                <a:gd name="T24" fmla="*/ 175 w 447"/>
                <a:gd name="T25" fmla="*/ 294 h 520"/>
                <a:gd name="T26" fmla="*/ 186 w 447"/>
                <a:gd name="T27" fmla="*/ 273 h 520"/>
                <a:gd name="T28" fmla="*/ 189 w 447"/>
                <a:gd name="T29" fmla="*/ 246 h 520"/>
                <a:gd name="T30" fmla="*/ 188 w 447"/>
                <a:gd name="T31" fmla="*/ 219 h 520"/>
                <a:gd name="T32" fmla="*/ 178 w 447"/>
                <a:gd name="T33" fmla="*/ 191 h 520"/>
                <a:gd name="T34" fmla="*/ 153 w 447"/>
                <a:gd name="T35" fmla="*/ 171 h 520"/>
                <a:gd name="T36" fmla="*/ 123 w 447"/>
                <a:gd name="T37" fmla="*/ 172 h 520"/>
                <a:gd name="T38" fmla="*/ 93 w 447"/>
                <a:gd name="T39" fmla="*/ 185 h 520"/>
                <a:gd name="T40" fmla="*/ 64 w 447"/>
                <a:gd name="T41" fmla="*/ 194 h 520"/>
                <a:gd name="T42" fmla="*/ 34 w 447"/>
                <a:gd name="T43" fmla="*/ 185 h 520"/>
                <a:gd name="T44" fmla="*/ 19 w 447"/>
                <a:gd name="T45" fmla="*/ 166 h 520"/>
                <a:gd name="T46" fmla="*/ 9 w 447"/>
                <a:gd name="T47" fmla="*/ 146 h 520"/>
                <a:gd name="T48" fmla="*/ 2 w 447"/>
                <a:gd name="T49" fmla="*/ 122 h 520"/>
                <a:gd name="T50" fmla="*/ 0 w 447"/>
                <a:gd name="T51" fmla="*/ 98 h 520"/>
                <a:gd name="T52" fmla="*/ 387 w 447"/>
                <a:gd name="T53" fmla="*/ 12 h 520"/>
                <a:gd name="T54" fmla="*/ 399 w 447"/>
                <a:gd name="T55" fmla="*/ 41 h 520"/>
                <a:gd name="T56" fmla="*/ 406 w 447"/>
                <a:gd name="T57" fmla="*/ 74 h 520"/>
                <a:gd name="T58" fmla="*/ 411 w 447"/>
                <a:gd name="T59" fmla="*/ 107 h 520"/>
                <a:gd name="T60" fmla="*/ 396 w 447"/>
                <a:gd name="T61" fmla="*/ 141 h 520"/>
                <a:gd name="T62" fmla="*/ 375 w 447"/>
                <a:gd name="T63" fmla="*/ 144 h 520"/>
                <a:gd name="T64" fmla="*/ 354 w 447"/>
                <a:gd name="T65" fmla="*/ 141 h 520"/>
                <a:gd name="T66" fmla="*/ 332 w 447"/>
                <a:gd name="T67" fmla="*/ 137 h 520"/>
                <a:gd name="T68" fmla="*/ 307 w 447"/>
                <a:gd name="T69" fmla="*/ 141 h 520"/>
                <a:gd name="T70" fmla="*/ 286 w 447"/>
                <a:gd name="T71" fmla="*/ 166 h 520"/>
                <a:gd name="T72" fmla="*/ 285 w 447"/>
                <a:gd name="T73" fmla="*/ 199 h 520"/>
                <a:gd name="T74" fmla="*/ 289 w 447"/>
                <a:gd name="T75" fmla="*/ 222 h 520"/>
                <a:gd name="T76" fmla="*/ 295 w 447"/>
                <a:gd name="T77" fmla="*/ 247 h 520"/>
                <a:gd name="T78" fmla="*/ 308 w 447"/>
                <a:gd name="T79" fmla="*/ 268 h 520"/>
                <a:gd name="T80" fmla="*/ 332 w 447"/>
                <a:gd name="T81" fmla="*/ 282 h 520"/>
                <a:gd name="T82" fmla="*/ 357 w 447"/>
                <a:gd name="T83" fmla="*/ 282 h 520"/>
                <a:gd name="T84" fmla="*/ 379 w 447"/>
                <a:gd name="T85" fmla="*/ 272 h 520"/>
                <a:gd name="T86" fmla="*/ 402 w 447"/>
                <a:gd name="T87" fmla="*/ 262 h 520"/>
                <a:gd name="T88" fmla="*/ 426 w 447"/>
                <a:gd name="T89" fmla="*/ 265 h 520"/>
                <a:gd name="T90" fmla="*/ 436 w 447"/>
                <a:gd name="T91" fmla="*/ 287 h 520"/>
                <a:gd name="T92" fmla="*/ 442 w 447"/>
                <a:gd name="T93" fmla="*/ 312 h 520"/>
                <a:gd name="T94" fmla="*/ 444 w 447"/>
                <a:gd name="T95" fmla="*/ 338 h 520"/>
                <a:gd name="T96" fmla="*/ 436 w 447"/>
                <a:gd name="T97" fmla="*/ 358 h 520"/>
                <a:gd name="T98" fmla="*/ 397 w 447"/>
                <a:gd name="T99" fmla="*/ 366 h 520"/>
                <a:gd name="T100" fmla="*/ 363 w 447"/>
                <a:gd name="T101" fmla="*/ 380 h 520"/>
                <a:gd name="T102" fmla="*/ 347 w 447"/>
                <a:gd name="T103" fmla="*/ 406 h 520"/>
                <a:gd name="T104" fmla="*/ 353 w 447"/>
                <a:gd name="T105" fmla="*/ 437 h 520"/>
                <a:gd name="T106" fmla="*/ 372 w 447"/>
                <a:gd name="T107" fmla="*/ 464 h 520"/>
                <a:gd name="T108" fmla="*/ 369 w 447"/>
                <a:gd name="T109" fmla="*/ 492 h 520"/>
                <a:gd name="T110" fmla="*/ 347 w 447"/>
                <a:gd name="T111" fmla="*/ 503 h 520"/>
                <a:gd name="T112" fmla="*/ 323 w 447"/>
                <a:gd name="T113" fmla="*/ 511 h 520"/>
                <a:gd name="T114" fmla="*/ 298 w 447"/>
                <a:gd name="T115" fmla="*/ 516 h 520"/>
                <a:gd name="T116" fmla="*/ 272 w 447"/>
                <a:gd name="T117" fmla="*/ 51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7" h="520">
                  <a:moveTo>
                    <a:pt x="272" y="519"/>
                  </a:moveTo>
                  <a:lnTo>
                    <a:pt x="265" y="512"/>
                  </a:lnTo>
                  <a:lnTo>
                    <a:pt x="259" y="505"/>
                  </a:lnTo>
                  <a:lnTo>
                    <a:pt x="254" y="495"/>
                  </a:lnTo>
                  <a:lnTo>
                    <a:pt x="252" y="486"/>
                  </a:lnTo>
                  <a:lnTo>
                    <a:pt x="248" y="475"/>
                  </a:lnTo>
                  <a:lnTo>
                    <a:pt x="246" y="465"/>
                  </a:lnTo>
                  <a:lnTo>
                    <a:pt x="245" y="454"/>
                  </a:lnTo>
                  <a:lnTo>
                    <a:pt x="242" y="444"/>
                  </a:lnTo>
                  <a:lnTo>
                    <a:pt x="239" y="434"/>
                  </a:lnTo>
                  <a:lnTo>
                    <a:pt x="235" y="425"/>
                  </a:lnTo>
                  <a:lnTo>
                    <a:pt x="230" y="417"/>
                  </a:lnTo>
                  <a:lnTo>
                    <a:pt x="223" y="411"/>
                  </a:lnTo>
                  <a:lnTo>
                    <a:pt x="215" y="406"/>
                  </a:lnTo>
                  <a:lnTo>
                    <a:pt x="205" y="403"/>
                  </a:lnTo>
                  <a:lnTo>
                    <a:pt x="193" y="402"/>
                  </a:lnTo>
                  <a:lnTo>
                    <a:pt x="177" y="403"/>
                  </a:lnTo>
                  <a:lnTo>
                    <a:pt x="168" y="407"/>
                  </a:lnTo>
                  <a:lnTo>
                    <a:pt x="159" y="410"/>
                  </a:lnTo>
                  <a:lnTo>
                    <a:pt x="150" y="412"/>
                  </a:lnTo>
                  <a:lnTo>
                    <a:pt x="140" y="415"/>
                  </a:lnTo>
                  <a:lnTo>
                    <a:pt x="131" y="416"/>
                  </a:lnTo>
                  <a:lnTo>
                    <a:pt x="122" y="417"/>
                  </a:lnTo>
                  <a:lnTo>
                    <a:pt x="112" y="417"/>
                  </a:lnTo>
                  <a:lnTo>
                    <a:pt x="102" y="417"/>
                  </a:lnTo>
                  <a:lnTo>
                    <a:pt x="99" y="412"/>
                  </a:lnTo>
                  <a:lnTo>
                    <a:pt x="96" y="406"/>
                  </a:lnTo>
                  <a:lnTo>
                    <a:pt x="93" y="399"/>
                  </a:lnTo>
                  <a:lnTo>
                    <a:pt x="90" y="393"/>
                  </a:lnTo>
                  <a:lnTo>
                    <a:pt x="87" y="385"/>
                  </a:lnTo>
                  <a:lnTo>
                    <a:pt x="84" y="378"/>
                  </a:lnTo>
                  <a:lnTo>
                    <a:pt x="81" y="370"/>
                  </a:lnTo>
                  <a:lnTo>
                    <a:pt x="79" y="362"/>
                  </a:lnTo>
                  <a:lnTo>
                    <a:pt x="78" y="355"/>
                  </a:lnTo>
                  <a:lnTo>
                    <a:pt x="76" y="347"/>
                  </a:lnTo>
                  <a:lnTo>
                    <a:pt x="75" y="339"/>
                  </a:lnTo>
                  <a:lnTo>
                    <a:pt x="74" y="332"/>
                  </a:lnTo>
                  <a:lnTo>
                    <a:pt x="74" y="324"/>
                  </a:lnTo>
                  <a:lnTo>
                    <a:pt x="75" y="316"/>
                  </a:lnTo>
                  <a:lnTo>
                    <a:pt x="76" y="309"/>
                  </a:lnTo>
                  <a:lnTo>
                    <a:pt x="78" y="302"/>
                  </a:lnTo>
                  <a:lnTo>
                    <a:pt x="87" y="299"/>
                  </a:lnTo>
                  <a:lnTo>
                    <a:pt x="97" y="298"/>
                  </a:lnTo>
                  <a:lnTo>
                    <a:pt x="106" y="300"/>
                  </a:lnTo>
                  <a:lnTo>
                    <a:pt x="116" y="302"/>
                  </a:lnTo>
                  <a:lnTo>
                    <a:pt x="126" y="305"/>
                  </a:lnTo>
                  <a:lnTo>
                    <a:pt x="136" y="306"/>
                  </a:lnTo>
                  <a:lnTo>
                    <a:pt x="146" y="307"/>
                  </a:lnTo>
                  <a:lnTo>
                    <a:pt x="157" y="305"/>
                  </a:lnTo>
                  <a:lnTo>
                    <a:pt x="165" y="302"/>
                  </a:lnTo>
                  <a:lnTo>
                    <a:pt x="170" y="298"/>
                  </a:lnTo>
                  <a:lnTo>
                    <a:pt x="175" y="294"/>
                  </a:lnTo>
                  <a:lnTo>
                    <a:pt x="179" y="290"/>
                  </a:lnTo>
                  <a:lnTo>
                    <a:pt x="182" y="284"/>
                  </a:lnTo>
                  <a:lnTo>
                    <a:pt x="185" y="278"/>
                  </a:lnTo>
                  <a:lnTo>
                    <a:pt x="186" y="273"/>
                  </a:lnTo>
                  <a:lnTo>
                    <a:pt x="187" y="266"/>
                  </a:lnTo>
                  <a:lnTo>
                    <a:pt x="188" y="259"/>
                  </a:lnTo>
                  <a:lnTo>
                    <a:pt x="189" y="253"/>
                  </a:lnTo>
                  <a:lnTo>
                    <a:pt x="189" y="246"/>
                  </a:lnTo>
                  <a:lnTo>
                    <a:pt x="189" y="239"/>
                  </a:lnTo>
                  <a:lnTo>
                    <a:pt x="189" y="232"/>
                  </a:lnTo>
                  <a:lnTo>
                    <a:pt x="189" y="226"/>
                  </a:lnTo>
                  <a:lnTo>
                    <a:pt x="188" y="219"/>
                  </a:lnTo>
                  <a:lnTo>
                    <a:pt x="188" y="213"/>
                  </a:lnTo>
                  <a:lnTo>
                    <a:pt x="186" y="204"/>
                  </a:lnTo>
                  <a:lnTo>
                    <a:pt x="182" y="198"/>
                  </a:lnTo>
                  <a:lnTo>
                    <a:pt x="178" y="191"/>
                  </a:lnTo>
                  <a:lnTo>
                    <a:pt x="173" y="185"/>
                  </a:lnTo>
                  <a:lnTo>
                    <a:pt x="167" y="180"/>
                  </a:lnTo>
                  <a:lnTo>
                    <a:pt x="161" y="176"/>
                  </a:lnTo>
                  <a:lnTo>
                    <a:pt x="153" y="171"/>
                  </a:lnTo>
                  <a:lnTo>
                    <a:pt x="146" y="167"/>
                  </a:lnTo>
                  <a:lnTo>
                    <a:pt x="138" y="167"/>
                  </a:lnTo>
                  <a:lnTo>
                    <a:pt x="130" y="170"/>
                  </a:lnTo>
                  <a:lnTo>
                    <a:pt x="123" y="172"/>
                  </a:lnTo>
                  <a:lnTo>
                    <a:pt x="116" y="175"/>
                  </a:lnTo>
                  <a:lnTo>
                    <a:pt x="108" y="178"/>
                  </a:lnTo>
                  <a:lnTo>
                    <a:pt x="100" y="182"/>
                  </a:lnTo>
                  <a:lnTo>
                    <a:pt x="93" y="185"/>
                  </a:lnTo>
                  <a:lnTo>
                    <a:pt x="86" y="189"/>
                  </a:lnTo>
                  <a:lnTo>
                    <a:pt x="79" y="191"/>
                  </a:lnTo>
                  <a:lnTo>
                    <a:pt x="71" y="194"/>
                  </a:lnTo>
                  <a:lnTo>
                    <a:pt x="64" y="194"/>
                  </a:lnTo>
                  <a:lnTo>
                    <a:pt x="56" y="194"/>
                  </a:lnTo>
                  <a:lnTo>
                    <a:pt x="48" y="193"/>
                  </a:lnTo>
                  <a:lnTo>
                    <a:pt x="41" y="190"/>
                  </a:lnTo>
                  <a:lnTo>
                    <a:pt x="34" y="185"/>
                  </a:lnTo>
                  <a:lnTo>
                    <a:pt x="26" y="179"/>
                  </a:lnTo>
                  <a:lnTo>
                    <a:pt x="24" y="175"/>
                  </a:lnTo>
                  <a:lnTo>
                    <a:pt x="21" y="171"/>
                  </a:lnTo>
                  <a:lnTo>
                    <a:pt x="19" y="166"/>
                  </a:lnTo>
                  <a:lnTo>
                    <a:pt x="15" y="162"/>
                  </a:lnTo>
                  <a:lnTo>
                    <a:pt x="13" y="157"/>
                  </a:lnTo>
                  <a:lnTo>
                    <a:pt x="11" y="151"/>
                  </a:lnTo>
                  <a:lnTo>
                    <a:pt x="9" y="146"/>
                  </a:lnTo>
                  <a:lnTo>
                    <a:pt x="7" y="139"/>
                  </a:lnTo>
                  <a:lnTo>
                    <a:pt x="6" y="134"/>
                  </a:lnTo>
                  <a:lnTo>
                    <a:pt x="4" y="129"/>
                  </a:lnTo>
                  <a:lnTo>
                    <a:pt x="2" y="122"/>
                  </a:lnTo>
                  <a:lnTo>
                    <a:pt x="1" y="116"/>
                  </a:lnTo>
                  <a:lnTo>
                    <a:pt x="0" y="111"/>
                  </a:lnTo>
                  <a:lnTo>
                    <a:pt x="0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378" y="0"/>
                  </a:lnTo>
                  <a:lnTo>
                    <a:pt x="383" y="5"/>
                  </a:lnTo>
                  <a:lnTo>
                    <a:pt x="387" y="12"/>
                  </a:lnTo>
                  <a:lnTo>
                    <a:pt x="391" y="18"/>
                  </a:lnTo>
                  <a:lnTo>
                    <a:pt x="394" y="26"/>
                  </a:lnTo>
                  <a:lnTo>
                    <a:pt x="397" y="33"/>
                  </a:lnTo>
                  <a:lnTo>
                    <a:pt x="399" y="41"/>
                  </a:lnTo>
                  <a:lnTo>
                    <a:pt x="401" y="49"/>
                  </a:lnTo>
                  <a:lnTo>
                    <a:pt x="403" y="57"/>
                  </a:lnTo>
                  <a:lnTo>
                    <a:pt x="405" y="65"/>
                  </a:lnTo>
                  <a:lnTo>
                    <a:pt x="406" y="74"/>
                  </a:lnTo>
                  <a:lnTo>
                    <a:pt x="407" y="82"/>
                  </a:lnTo>
                  <a:lnTo>
                    <a:pt x="408" y="91"/>
                  </a:lnTo>
                  <a:lnTo>
                    <a:pt x="410" y="99"/>
                  </a:lnTo>
                  <a:lnTo>
                    <a:pt x="411" y="107"/>
                  </a:lnTo>
                  <a:lnTo>
                    <a:pt x="412" y="115"/>
                  </a:lnTo>
                  <a:lnTo>
                    <a:pt x="413" y="123"/>
                  </a:lnTo>
                  <a:lnTo>
                    <a:pt x="401" y="138"/>
                  </a:lnTo>
                  <a:lnTo>
                    <a:pt x="396" y="141"/>
                  </a:lnTo>
                  <a:lnTo>
                    <a:pt x="391" y="143"/>
                  </a:lnTo>
                  <a:lnTo>
                    <a:pt x="386" y="144"/>
                  </a:lnTo>
                  <a:lnTo>
                    <a:pt x="380" y="144"/>
                  </a:lnTo>
                  <a:lnTo>
                    <a:pt x="375" y="144"/>
                  </a:lnTo>
                  <a:lnTo>
                    <a:pt x="370" y="144"/>
                  </a:lnTo>
                  <a:lnTo>
                    <a:pt x="365" y="143"/>
                  </a:lnTo>
                  <a:lnTo>
                    <a:pt x="359" y="142"/>
                  </a:lnTo>
                  <a:lnTo>
                    <a:pt x="354" y="141"/>
                  </a:lnTo>
                  <a:lnTo>
                    <a:pt x="348" y="139"/>
                  </a:lnTo>
                  <a:lnTo>
                    <a:pt x="343" y="139"/>
                  </a:lnTo>
                  <a:lnTo>
                    <a:pt x="338" y="138"/>
                  </a:lnTo>
                  <a:lnTo>
                    <a:pt x="332" y="137"/>
                  </a:lnTo>
                  <a:lnTo>
                    <a:pt x="326" y="136"/>
                  </a:lnTo>
                  <a:lnTo>
                    <a:pt x="320" y="137"/>
                  </a:lnTo>
                  <a:lnTo>
                    <a:pt x="314" y="138"/>
                  </a:lnTo>
                  <a:lnTo>
                    <a:pt x="307" y="141"/>
                  </a:lnTo>
                  <a:lnTo>
                    <a:pt x="301" y="146"/>
                  </a:lnTo>
                  <a:lnTo>
                    <a:pt x="295" y="152"/>
                  </a:lnTo>
                  <a:lnTo>
                    <a:pt x="290" y="159"/>
                  </a:lnTo>
                  <a:lnTo>
                    <a:pt x="286" y="166"/>
                  </a:lnTo>
                  <a:lnTo>
                    <a:pt x="284" y="175"/>
                  </a:lnTo>
                  <a:lnTo>
                    <a:pt x="282" y="184"/>
                  </a:lnTo>
                  <a:lnTo>
                    <a:pt x="283" y="194"/>
                  </a:lnTo>
                  <a:lnTo>
                    <a:pt x="285" y="199"/>
                  </a:lnTo>
                  <a:lnTo>
                    <a:pt x="286" y="204"/>
                  </a:lnTo>
                  <a:lnTo>
                    <a:pt x="286" y="210"/>
                  </a:lnTo>
                  <a:lnTo>
                    <a:pt x="287" y="217"/>
                  </a:lnTo>
                  <a:lnTo>
                    <a:pt x="289" y="222"/>
                  </a:lnTo>
                  <a:lnTo>
                    <a:pt x="290" y="229"/>
                  </a:lnTo>
                  <a:lnTo>
                    <a:pt x="292" y="235"/>
                  </a:lnTo>
                  <a:lnTo>
                    <a:pt x="293" y="241"/>
                  </a:lnTo>
                  <a:lnTo>
                    <a:pt x="295" y="247"/>
                  </a:lnTo>
                  <a:lnTo>
                    <a:pt x="298" y="253"/>
                  </a:lnTo>
                  <a:lnTo>
                    <a:pt x="300" y="259"/>
                  </a:lnTo>
                  <a:lnTo>
                    <a:pt x="304" y="264"/>
                  </a:lnTo>
                  <a:lnTo>
                    <a:pt x="308" y="268"/>
                  </a:lnTo>
                  <a:lnTo>
                    <a:pt x="313" y="273"/>
                  </a:lnTo>
                  <a:lnTo>
                    <a:pt x="319" y="276"/>
                  </a:lnTo>
                  <a:lnTo>
                    <a:pt x="326" y="279"/>
                  </a:lnTo>
                  <a:lnTo>
                    <a:pt x="332" y="282"/>
                  </a:lnTo>
                  <a:lnTo>
                    <a:pt x="339" y="284"/>
                  </a:lnTo>
                  <a:lnTo>
                    <a:pt x="345" y="284"/>
                  </a:lnTo>
                  <a:lnTo>
                    <a:pt x="351" y="284"/>
                  </a:lnTo>
                  <a:lnTo>
                    <a:pt x="357" y="282"/>
                  </a:lnTo>
                  <a:lnTo>
                    <a:pt x="362" y="280"/>
                  </a:lnTo>
                  <a:lnTo>
                    <a:pt x="367" y="278"/>
                  </a:lnTo>
                  <a:lnTo>
                    <a:pt x="373" y="274"/>
                  </a:lnTo>
                  <a:lnTo>
                    <a:pt x="379" y="272"/>
                  </a:lnTo>
                  <a:lnTo>
                    <a:pt x="385" y="268"/>
                  </a:lnTo>
                  <a:lnTo>
                    <a:pt x="390" y="266"/>
                  </a:lnTo>
                  <a:lnTo>
                    <a:pt x="396" y="264"/>
                  </a:lnTo>
                  <a:lnTo>
                    <a:pt x="402" y="262"/>
                  </a:lnTo>
                  <a:lnTo>
                    <a:pt x="407" y="260"/>
                  </a:lnTo>
                  <a:lnTo>
                    <a:pt x="414" y="260"/>
                  </a:lnTo>
                  <a:lnTo>
                    <a:pt x="420" y="261"/>
                  </a:lnTo>
                  <a:lnTo>
                    <a:pt x="426" y="265"/>
                  </a:lnTo>
                  <a:lnTo>
                    <a:pt x="429" y="270"/>
                  </a:lnTo>
                  <a:lnTo>
                    <a:pt x="432" y="275"/>
                  </a:lnTo>
                  <a:lnTo>
                    <a:pt x="434" y="281"/>
                  </a:lnTo>
                  <a:lnTo>
                    <a:pt x="436" y="287"/>
                  </a:lnTo>
                  <a:lnTo>
                    <a:pt x="439" y="292"/>
                  </a:lnTo>
                  <a:lnTo>
                    <a:pt x="439" y="299"/>
                  </a:lnTo>
                  <a:lnTo>
                    <a:pt x="440" y="305"/>
                  </a:lnTo>
                  <a:lnTo>
                    <a:pt x="442" y="312"/>
                  </a:lnTo>
                  <a:lnTo>
                    <a:pt x="442" y="319"/>
                  </a:lnTo>
                  <a:lnTo>
                    <a:pt x="443" y="325"/>
                  </a:lnTo>
                  <a:lnTo>
                    <a:pt x="443" y="332"/>
                  </a:lnTo>
                  <a:lnTo>
                    <a:pt x="444" y="338"/>
                  </a:lnTo>
                  <a:lnTo>
                    <a:pt x="445" y="345"/>
                  </a:lnTo>
                  <a:lnTo>
                    <a:pt x="445" y="352"/>
                  </a:lnTo>
                  <a:lnTo>
                    <a:pt x="446" y="358"/>
                  </a:lnTo>
                  <a:lnTo>
                    <a:pt x="436" y="358"/>
                  </a:lnTo>
                  <a:lnTo>
                    <a:pt x="426" y="359"/>
                  </a:lnTo>
                  <a:lnTo>
                    <a:pt x="417" y="361"/>
                  </a:lnTo>
                  <a:lnTo>
                    <a:pt x="406" y="363"/>
                  </a:lnTo>
                  <a:lnTo>
                    <a:pt x="397" y="366"/>
                  </a:lnTo>
                  <a:lnTo>
                    <a:pt x="386" y="369"/>
                  </a:lnTo>
                  <a:lnTo>
                    <a:pt x="377" y="372"/>
                  </a:lnTo>
                  <a:lnTo>
                    <a:pt x="366" y="377"/>
                  </a:lnTo>
                  <a:lnTo>
                    <a:pt x="363" y="380"/>
                  </a:lnTo>
                  <a:lnTo>
                    <a:pt x="359" y="385"/>
                  </a:lnTo>
                  <a:lnTo>
                    <a:pt x="354" y="391"/>
                  </a:lnTo>
                  <a:lnTo>
                    <a:pt x="351" y="398"/>
                  </a:lnTo>
                  <a:lnTo>
                    <a:pt x="347" y="406"/>
                  </a:lnTo>
                  <a:lnTo>
                    <a:pt x="346" y="414"/>
                  </a:lnTo>
                  <a:lnTo>
                    <a:pt x="347" y="421"/>
                  </a:lnTo>
                  <a:lnTo>
                    <a:pt x="350" y="429"/>
                  </a:lnTo>
                  <a:lnTo>
                    <a:pt x="353" y="437"/>
                  </a:lnTo>
                  <a:lnTo>
                    <a:pt x="358" y="444"/>
                  </a:lnTo>
                  <a:lnTo>
                    <a:pt x="363" y="450"/>
                  </a:lnTo>
                  <a:lnTo>
                    <a:pt x="368" y="458"/>
                  </a:lnTo>
                  <a:lnTo>
                    <a:pt x="372" y="464"/>
                  </a:lnTo>
                  <a:lnTo>
                    <a:pt x="374" y="472"/>
                  </a:lnTo>
                  <a:lnTo>
                    <a:pt x="375" y="480"/>
                  </a:lnTo>
                  <a:lnTo>
                    <a:pt x="373" y="489"/>
                  </a:lnTo>
                  <a:lnTo>
                    <a:pt x="369" y="492"/>
                  </a:lnTo>
                  <a:lnTo>
                    <a:pt x="364" y="495"/>
                  </a:lnTo>
                  <a:lnTo>
                    <a:pt x="359" y="498"/>
                  </a:lnTo>
                  <a:lnTo>
                    <a:pt x="353" y="500"/>
                  </a:lnTo>
                  <a:lnTo>
                    <a:pt x="347" y="503"/>
                  </a:lnTo>
                  <a:lnTo>
                    <a:pt x="341" y="505"/>
                  </a:lnTo>
                  <a:lnTo>
                    <a:pt x="336" y="508"/>
                  </a:lnTo>
                  <a:lnTo>
                    <a:pt x="330" y="509"/>
                  </a:lnTo>
                  <a:lnTo>
                    <a:pt x="323" y="511"/>
                  </a:lnTo>
                  <a:lnTo>
                    <a:pt x="317" y="512"/>
                  </a:lnTo>
                  <a:lnTo>
                    <a:pt x="311" y="514"/>
                  </a:lnTo>
                  <a:lnTo>
                    <a:pt x="304" y="515"/>
                  </a:lnTo>
                  <a:lnTo>
                    <a:pt x="298" y="516"/>
                  </a:lnTo>
                  <a:lnTo>
                    <a:pt x="292" y="517"/>
                  </a:lnTo>
                  <a:lnTo>
                    <a:pt x="285" y="518"/>
                  </a:lnTo>
                  <a:lnTo>
                    <a:pt x="279" y="519"/>
                  </a:lnTo>
                  <a:lnTo>
                    <a:pt x="272" y="519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grayWhite">
            <a:xfrm>
              <a:off x="49" y="2440"/>
              <a:ext cx="409" cy="621"/>
            </a:xfrm>
            <a:custGeom>
              <a:avLst/>
              <a:gdLst>
                <a:gd name="T0" fmla="*/ 232 w 409"/>
                <a:gd name="T1" fmla="*/ 620 h 621"/>
                <a:gd name="T2" fmla="*/ 189 w 409"/>
                <a:gd name="T3" fmla="*/ 605 h 621"/>
                <a:gd name="T4" fmla="*/ 182 w 409"/>
                <a:gd name="T5" fmla="*/ 565 h 621"/>
                <a:gd name="T6" fmla="*/ 193 w 409"/>
                <a:gd name="T7" fmla="*/ 519 h 621"/>
                <a:gd name="T8" fmla="*/ 165 w 409"/>
                <a:gd name="T9" fmla="*/ 492 h 621"/>
                <a:gd name="T10" fmla="*/ 126 w 409"/>
                <a:gd name="T11" fmla="*/ 490 h 621"/>
                <a:gd name="T12" fmla="*/ 87 w 409"/>
                <a:gd name="T13" fmla="*/ 497 h 621"/>
                <a:gd name="T14" fmla="*/ 44 w 409"/>
                <a:gd name="T15" fmla="*/ 505 h 621"/>
                <a:gd name="T16" fmla="*/ 25 w 409"/>
                <a:gd name="T17" fmla="*/ 493 h 621"/>
                <a:gd name="T18" fmla="*/ 21 w 409"/>
                <a:gd name="T19" fmla="*/ 472 h 621"/>
                <a:gd name="T20" fmla="*/ 19 w 409"/>
                <a:gd name="T21" fmla="*/ 448 h 621"/>
                <a:gd name="T22" fmla="*/ 17 w 409"/>
                <a:gd name="T23" fmla="*/ 423 h 621"/>
                <a:gd name="T24" fmla="*/ 21 w 409"/>
                <a:gd name="T25" fmla="*/ 396 h 621"/>
                <a:gd name="T26" fmla="*/ 52 w 409"/>
                <a:gd name="T27" fmla="*/ 377 h 621"/>
                <a:gd name="T28" fmla="*/ 82 w 409"/>
                <a:gd name="T29" fmla="*/ 375 h 621"/>
                <a:gd name="T30" fmla="*/ 116 w 409"/>
                <a:gd name="T31" fmla="*/ 373 h 621"/>
                <a:gd name="T32" fmla="*/ 137 w 409"/>
                <a:gd name="T33" fmla="*/ 354 h 621"/>
                <a:gd name="T34" fmla="*/ 151 w 409"/>
                <a:gd name="T35" fmla="*/ 327 h 621"/>
                <a:gd name="T36" fmla="*/ 151 w 409"/>
                <a:gd name="T37" fmla="*/ 294 h 621"/>
                <a:gd name="T38" fmla="*/ 137 w 409"/>
                <a:gd name="T39" fmla="*/ 262 h 621"/>
                <a:gd name="T40" fmla="*/ 111 w 409"/>
                <a:gd name="T41" fmla="*/ 256 h 621"/>
                <a:gd name="T42" fmla="*/ 86 w 409"/>
                <a:gd name="T43" fmla="*/ 264 h 621"/>
                <a:gd name="T44" fmla="*/ 60 w 409"/>
                <a:gd name="T45" fmla="*/ 275 h 621"/>
                <a:gd name="T46" fmla="*/ 35 w 409"/>
                <a:gd name="T47" fmla="*/ 282 h 621"/>
                <a:gd name="T48" fmla="*/ 6 w 409"/>
                <a:gd name="T49" fmla="*/ 268 h 621"/>
                <a:gd name="T50" fmla="*/ 1 w 409"/>
                <a:gd name="T51" fmla="*/ 231 h 621"/>
                <a:gd name="T52" fmla="*/ 9 w 409"/>
                <a:gd name="T53" fmla="*/ 205 h 621"/>
                <a:gd name="T54" fmla="*/ 15 w 409"/>
                <a:gd name="T55" fmla="*/ 175 h 621"/>
                <a:gd name="T56" fmla="*/ 44 w 409"/>
                <a:gd name="T57" fmla="*/ 161 h 621"/>
                <a:gd name="T58" fmla="*/ 87 w 409"/>
                <a:gd name="T59" fmla="*/ 156 h 621"/>
                <a:gd name="T60" fmla="*/ 127 w 409"/>
                <a:gd name="T61" fmla="*/ 145 h 621"/>
                <a:gd name="T62" fmla="*/ 154 w 409"/>
                <a:gd name="T63" fmla="*/ 113 h 621"/>
                <a:gd name="T64" fmla="*/ 152 w 409"/>
                <a:gd name="T65" fmla="*/ 72 h 621"/>
                <a:gd name="T66" fmla="*/ 150 w 409"/>
                <a:gd name="T67" fmla="*/ 29 h 621"/>
                <a:gd name="T68" fmla="*/ 186 w 409"/>
                <a:gd name="T69" fmla="*/ 4 h 621"/>
                <a:gd name="T70" fmla="*/ 228 w 409"/>
                <a:gd name="T71" fmla="*/ 1 h 621"/>
                <a:gd name="T72" fmla="*/ 252 w 409"/>
                <a:gd name="T73" fmla="*/ 22 h 621"/>
                <a:gd name="T74" fmla="*/ 248 w 409"/>
                <a:gd name="T75" fmla="*/ 53 h 621"/>
                <a:gd name="T76" fmla="*/ 241 w 409"/>
                <a:gd name="T77" fmla="*/ 86 h 621"/>
                <a:gd name="T78" fmla="*/ 247 w 409"/>
                <a:gd name="T79" fmla="*/ 116 h 621"/>
                <a:gd name="T80" fmla="*/ 371 w 409"/>
                <a:gd name="T81" fmla="*/ 252 h 621"/>
                <a:gd name="T82" fmla="*/ 338 w 409"/>
                <a:gd name="T83" fmla="*/ 262 h 621"/>
                <a:gd name="T84" fmla="*/ 301 w 409"/>
                <a:gd name="T85" fmla="*/ 257 h 621"/>
                <a:gd name="T86" fmla="*/ 264 w 409"/>
                <a:gd name="T87" fmla="*/ 260 h 621"/>
                <a:gd name="T88" fmla="*/ 237 w 409"/>
                <a:gd name="T89" fmla="*/ 286 h 621"/>
                <a:gd name="T90" fmla="*/ 233 w 409"/>
                <a:gd name="T91" fmla="*/ 316 h 621"/>
                <a:gd name="T92" fmla="*/ 234 w 409"/>
                <a:gd name="T93" fmla="*/ 348 h 621"/>
                <a:gd name="T94" fmla="*/ 245 w 409"/>
                <a:gd name="T95" fmla="*/ 377 h 621"/>
                <a:gd name="T96" fmla="*/ 265 w 409"/>
                <a:gd name="T97" fmla="*/ 400 h 621"/>
                <a:gd name="T98" fmla="*/ 284 w 409"/>
                <a:gd name="T99" fmla="*/ 397 h 621"/>
                <a:gd name="T100" fmla="*/ 303 w 409"/>
                <a:gd name="T101" fmla="*/ 385 h 621"/>
                <a:gd name="T102" fmla="*/ 322 w 409"/>
                <a:gd name="T103" fmla="*/ 370 h 621"/>
                <a:gd name="T104" fmla="*/ 345 w 409"/>
                <a:gd name="T105" fmla="*/ 356 h 621"/>
                <a:gd name="T106" fmla="*/ 383 w 409"/>
                <a:gd name="T107" fmla="*/ 363 h 621"/>
                <a:gd name="T108" fmla="*/ 407 w 409"/>
                <a:gd name="T109" fmla="*/ 390 h 621"/>
                <a:gd name="T110" fmla="*/ 407 w 409"/>
                <a:gd name="T111" fmla="*/ 416 h 621"/>
                <a:gd name="T112" fmla="*/ 402 w 409"/>
                <a:gd name="T113" fmla="*/ 444 h 621"/>
                <a:gd name="T114" fmla="*/ 368 w 409"/>
                <a:gd name="T115" fmla="*/ 456 h 621"/>
                <a:gd name="T116" fmla="*/ 327 w 409"/>
                <a:gd name="T117" fmla="*/ 467 h 621"/>
                <a:gd name="T118" fmla="*/ 291 w 409"/>
                <a:gd name="T119" fmla="*/ 485 h 621"/>
                <a:gd name="T120" fmla="*/ 266 w 409"/>
                <a:gd name="T121" fmla="*/ 61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9" h="621">
                  <a:moveTo>
                    <a:pt x="266" y="611"/>
                  </a:moveTo>
                  <a:lnTo>
                    <a:pt x="254" y="616"/>
                  </a:lnTo>
                  <a:lnTo>
                    <a:pt x="243" y="618"/>
                  </a:lnTo>
                  <a:lnTo>
                    <a:pt x="232" y="620"/>
                  </a:lnTo>
                  <a:lnTo>
                    <a:pt x="221" y="619"/>
                  </a:lnTo>
                  <a:lnTo>
                    <a:pt x="210" y="617"/>
                  </a:lnTo>
                  <a:lnTo>
                    <a:pt x="199" y="611"/>
                  </a:lnTo>
                  <a:lnTo>
                    <a:pt x="189" y="605"/>
                  </a:lnTo>
                  <a:lnTo>
                    <a:pt x="179" y="598"/>
                  </a:lnTo>
                  <a:lnTo>
                    <a:pt x="179" y="588"/>
                  </a:lnTo>
                  <a:lnTo>
                    <a:pt x="180" y="577"/>
                  </a:lnTo>
                  <a:lnTo>
                    <a:pt x="182" y="565"/>
                  </a:lnTo>
                  <a:lnTo>
                    <a:pt x="186" y="555"/>
                  </a:lnTo>
                  <a:lnTo>
                    <a:pt x="190" y="543"/>
                  </a:lnTo>
                  <a:lnTo>
                    <a:pt x="192" y="531"/>
                  </a:lnTo>
                  <a:lnTo>
                    <a:pt x="193" y="519"/>
                  </a:lnTo>
                  <a:lnTo>
                    <a:pt x="189" y="506"/>
                  </a:lnTo>
                  <a:lnTo>
                    <a:pt x="182" y="500"/>
                  </a:lnTo>
                  <a:lnTo>
                    <a:pt x="173" y="495"/>
                  </a:lnTo>
                  <a:lnTo>
                    <a:pt x="165" y="492"/>
                  </a:lnTo>
                  <a:lnTo>
                    <a:pt x="155" y="489"/>
                  </a:lnTo>
                  <a:lnTo>
                    <a:pt x="146" y="489"/>
                  </a:lnTo>
                  <a:lnTo>
                    <a:pt x="136" y="488"/>
                  </a:lnTo>
                  <a:lnTo>
                    <a:pt x="126" y="490"/>
                  </a:lnTo>
                  <a:lnTo>
                    <a:pt x="117" y="490"/>
                  </a:lnTo>
                  <a:lnTo>
                    <a:pt x="107" y="493"/>
                  </a:lnTo>
                  <a:lnTo>
                    <a:pt x="97" y="495"/>
                  </a:lnTo>
                  <a:lnTo>
                    <a:pt x="87" y="497"/>
                  </a:lnTo>
                  <a:lnTo>
                    <a:pt x="76" y="499"/>
                  </a:lnTo>
                  <a:lnTo>
                    <a:pt x="65" y="502"/>
                  </a:lnTo>
                  <a:lnTo>
                    <a:pt x="55" y="503"/>
                  </a:lnTo>
                  <a:lnTo>
                    <a:pt x="44" y="505"/>
                  </a:lnTo>
                  <a:lnTo>
                    <a:pt x="34" y="506"/>
                  </a:lnTo>
                  <a:lnTo>
                    <a:pt x="30" y="502"/>
                  </a:lnTo>
                  <a:lnTo>
                    <a:pt x="28" y="498"/>
                  </a:lnTo>
                  <a:lnTo>
                    <a:pt x="25" y="493"/>
                  </a:lnTo>
                  <a:lnTo>
                    <a:pt x="23" y="489"/>
                  </a:lnTo>
                  <a:lnTo>
                    <a:pt x="23" y="483"/>
                  </a:lnTo>
                  <a:lnTo>
                    <a:pt x="21" y="478"/>
                  </a:lnTo>
                  <a:lnTo>
                    <a:pt x="21" y="472"/>
                  </a:lnTo>
                  <a:lnTo>
                    <a:pt x="20" y="466"/>
                  </a:lnTo>
                  <a:lnTo>
                    <a:pt x="19" y="460"/>
                  </a:lnTo>
                  <a:lnTo>
                    <a:pt x="19" y="454"/>
                  </a:lnTo>
                  <a:lnTo>
                    <a:pt x="19" y="448"/>
                  </a:lnTo>
                  <a:lnTo>
                    <a:pt x="19" y="442"/>
                  </a:lnTo>
                  <a:lnTo>
                    <a:pt x="18" y="435"/>
                  </a:lnTo>
                  <a:lnTo>
                    <a:pt x="17" y="429"/>
                  </a:lnTo>
                  <a:lnTo>
                    <a:pt x="17" y="423"/>
                  </a:lnTo>
                  <a:lnTo>
                    <a:pt x="15" y="417"/>
                  </a:lnTo>
                  <a:lnTo>
                    <a:pt x="14" y="410"/>
                  </a:lnTo>
                  <a:lnTo>
                    <a:pt x="17" y="402"/>
                  </a:lnTo>
                  <a:lnTo>
                    <a:pt x="21" y="396"/>
                  </a:lnTo>
                  <a:lnTo>
                    <a:pt x="26" y="391"/>
                  </a:lnTo>
                  <a:lnTo>
                    <a:pt x="35" y="386"/>
                  </a:lnTo>
                  <a:lnTo>
                    <a:pt x="42" y="381"/>
                  </a:lnTo>
                  <a:lnTo>
                    <a:pt x="52" y="377"/>
                  </a:lnTo>
                  <a:lnTo>
                    <a:pt x="61" y="374"/>
                  </a:lnTo>
                  <a:lnTo>
                    <a:pt x="67" y="373"/>
                  </a:lnTo>
                  <a:lnTo>
                    <a:pt x="75" y="374"/>
                  </a:lnTo>
                  <a:lnTo>
                    <a:pt x="82" y="375"/>
                  </a:lnTo>
                  <a:lnTo>
                    <a:pt x="91" y="375"/>
                  </a:lnTo>
                  <a:lnTo>
                    <a:pt x="98" y="376"/>
                  </a:lnTo>
                  <a:lnTo>
                    <a:pt x="107" y="375"/>
                  </a:lnTo>
                  <a:lnTo>
                    <a:pt x="116" y="373"/>
                  </a:lnTo>
                  <a:lnTo>
                    <a:pt x="127" y="371"/>
                  </a:lnTo>
                  <a:lnTo>
                    <a:pt x="130" y="366"/>
                  </a:lnTo>
                  <a:lnTo>
                    <a:pt x="134" y="359"/>
                  </a:lnTo>
                  <a:lnTo>
                    <a:pt x="137" y="354"/>
                  </a:lnTo>
                  <a:lnTo>
                    <a:pt x="140" y="348"/>
                  </a:lnTo>
                  <a:lnTo>
                    <a:pt x="144" y="341"/>
                  </a:lnTo>
                  <a:lnTo>
                    <a:pt x="148" y="334"/>
                  </a:lnTo>
                  <a:lnTo>
                    <a:pt x="151" y="327"/>
                  </a:lnTo>
                  <a:lnTo>
                    <a:pt x="156" y="321"/>
                  </a:lnTo>
                  <a:lnTo>
                    <a:pt x="153" y="313"/>
                  </a:lnTo>
                  <a:lnTo>
                    <a:pt x="151" y="304"/>
                  </a:lnTo>
                  <a:lnTo>
                    <a:pt x="151" y="294"/>
                  </a:lnTo>
                  <a:lnTo>
                    <a:pt x="149" y="285"/>
                  </a:lnTo>
                  <a:lnTo>
                    <a:pt x="147" y="275"/>
                  </a:lnTo>
                  <a:lnTo>
                    <a:pt x="143" y="269"/>
                  </a:lnTo>
                  <a:lnTo>
                    <a:pt x="137" y="262"/>
                  </a:lnTo>
                  <a:lnTo>
                    <a:pt x="129" y="257"/>
                  </a:lnTo>
                  <a:lnTo>
                    <a:pt x="123" y="257"/>
                  </a:lnTo>
                  <a:lnTo>
                    <a:pt x="117" y="257"/>
                  </a:lnTo>
                  <a:lnTo>
                    <a:pt x="111" y="256"/>
                  </a:lnTo>
                  <a:lnTo>
                    <a:pt x="104" y="258"/>
                  </a:lnTo>
                  <a:lnTo>
                    <a:pt x="98" y="259"/>
                  </a:lnTo>
                  <a:lnTo>
                    <a:pt x="92" y="261"/>
                  </a:lnTo>
                  <a:lnTo>
                    <a:pt x="86" y="264"/>
                  </a:lnTo>
                  <a:lnTo>
                    <a:pt x="80" y="266"/>
                  </a:lnTo>
                  <a:lnTo>
                    <a:pt x="73" y="270"/>
                  </a:lnTo>
                  <a:lnTo>
                    <a:pt x="67" y="273"/>
                  </a:lnTo>
                  <a:lnTo>
                    <a:pt x="60" y="275"/>
                  </a:lnTo>
                  <a:lnTo>
                    <a:pt x="55" y="278"/>
                  </a:lnTo>
                  <a:lnTo>
                    <a:pt x="48" y="280"/>
                  </a:lnTo>
                  <a:lnTo>
                    <a:pt x="41" y="282"/>
                  </a:lnTo>
                  <a:lnTo>
                    <a:pt x="35" y="282"/>
                  </a:lnTo>
                  <a:lnTo>
                    <a:pt x="28" y="283"/>
                  </a:lnTo>
                  <a:lnTo>
                    <a:pt x="20" y="280"/>
                  </a:lnTo>
                  <a:lnTo>
                    <a:pt x="12" y="275"/>
                  </a:lnTo>
                  <a:lnTo>
                    <a:pt x="6" y="268"/>
                  </a:lnTo>
                  <a:lnTo>
                    <a:pt x="2" y="259"/>
                  </a:lnTo>
                  <a:lnTo>
                    <a:pt x="2" y="252"/>
                  </a:lnTo>
                  <a:lnTo>
                    <a:pt x="0" y="241"/>
                  </a:lnTo>
                  <a:lnTo>
                    <a:pt x="1" y="231"/>
                  </a:lnTo>
                  <a:lnTo>
                    <a:pt x="5" y="222"/>
                  </a:lnTo>
                  <a:lnTo>
                    <a:pt x="6" y="217"/>
                  </a:lnTo>
                  <a:lnTo>
                    <a:pt x="8" y="210"/>
                  </a:lnTo>
                  <a:lnTo>
                    <a:pt x="9" y="205"/>
                  </a:lnTo>
                  <a:lnTo>
                    <a:pt x="10" y="196"/>
                  </a:lnTo>
                  <a:lnTo>
                    <a:pt x="12" y="190"/>
                  </a:lnTo>
                  <a:lnTo>
                    <a:pt x="13" y="183"/>
                  </a:lnTo>
                  <a:lnTo>
                    <a:pt x="15" y="175"/>
                  </a:lnTo>
                  <a:lnTo>
                    <a:pt x="17" y="167"/>
                  </a:lnTo>
                  <a:lnTo>
                    <a:pt x="26" y="165"/>
                  </a:lnTo>
                  <a:lnTo>
                    <a:pt x="34" y="163"/>
                  </a:lnTo>
                  <a:lnTo>
                    <a:pt x="44" y="161"/>
                  </a:lnTo>
                  <a:lnTo>
                    <a:pt x="54" y="160"/>
                  </a:lnTo>
                  <a:lnTo>
                    <a:pt x="64" y="158"/>
                  </a:lnTo>
                  <a:lnTo>
                    <a:pt x="75" y="158"/>
                  </a:lnTo>
                  <a:lnTo>
                    <a:pt x="87" y="156"/>
                  </a:lnTo>
                  <a:lnTo>
                    <a:pt x="97" y="155"/>
                  </a:lnTo>
                  <a:lnTo>
                    <a:pt x="108" y="153"/>
                  </a:lnTo>
                  <a:lnTo>
                    <a:pt x="118" y="150"/>
                  </a:lnTo>
                  <a:lnTo>
                    <a:pt x="127" y="145"/>
                  </a:lnTo>
                  <a:lnTo>
                    <a:pt x="136" y="140"/>
                  </a:lnTo>
                  <a:lnTo>
                    <a:pt x="142" y="132"/>
                  </a:lnTo>
                  <a:lnTo>
                    <a:pt x="148" y="124"/>
                  </a:lnTo>
                  <a:lnTo>
                    <a:pt x="154" y="113"/>
                  </a:lnTo>
                  <a:lnTo>
                    <a:pt x="157" y="99"/>
                  </a:lnTo>
                  <a:lnTo>
                    <a:pt x="157" y="91"/>
                  </a:lnTo>
                  <a:lnTo>
                    <a:pt x="156" y="81"/>
                  </a:lnTo>
                  <a:lnTo>
                    <a:pt x="152" y="72"/>
                  </a:lnTo>
                  <a:lnTo>
                    <a:pt x="149" y="61"/>
                  </a:lnTo>
                  <a:lnTo>
                    <a:pt x="147" y="51"/>
                  </a:lnTo>
                  <a:lnTo>
                    <a:pt x="147" y="39"/>
                  </a:lnTo>
                  <a:lnTo>
                    <a:pt x="150" y="29"/>
                  </a:lnTo>
                  <a:lnTo>
                    <a:pt x="156" y="18"/>
                  </a:lnTo>
                  <a:lnTo>
                    <a:pt x="166" y="13"/>
                  </a:lnTo>
                  <a:lnTo>
                    <a:pt x="175" y="8"/>
                  </a:lnTo>
                  <a:lnTo>
                    <a:pt x="186" y="4"/>
                  </a:lnTo>
                  <a:lnTo>
                    <a:pt x="196" y="1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8" y="1"/>
                  </a:lnTo>
                  <a:lnTo>
                    <a:pt x="239" y="3"/>
                  </a:lnTo>
                  <a:lnTo>
                    <a:pt x="246" y="9"/>
                  </a:lnTo>
                  <a:lnTo>
                    <a:pt x="249" y="14"/>
                  </a:lnTo>
                  <a:lnTo>
                    <a:pt x="252" y="22"/>
                  </a:lnTo>
                  <a:lnTo>
                    <a:pt x="252" y="29"/>
                  </a:lnTo>
                  <a:lnTo>
                    <a:pt x="252" y="36"/>
                  </a:lnTo>
                  <a:lnTo>
                    <a:pt x="250" y="44"/>
                  </a:lnTo>
                  <a:lnTo>
                    <a:pt x="248" y="53"/>
                  </a:lnTo>
                  <a:lnTo>
                    <a:pt x="246" y="61"/>
                  </a:lnTo>
                  <a:lnTo>
                    <a:pt x="244" y="69"/>
                  </a:lnTo>
                  <a:lnTo>
                    <a:pt x="241" y="78"/>
                  </a:lnTo>
                  <a:lnTo>
                    <a:pt x="241" y="86"/>
                  </a:lnTo>
                  <a:lnTo>
                    <a:pt x="239" y="94"/>
                  </a:lnTo>
                  <a:lnTo>
                    <a:pt x="241" y="102"/>
                  </a:lnTo>
                  <a:lnTo>
                    <a:pt x="242" y="109"/>
                  </a:lnTo>
                  <a:lnTo>
                    <a:pt x="247" y="116"/>
                  </a:lnTo>
                  <a:lnTo>
                    <a:pt x="253" y="122"/>
                  </a:lnTo>
                  <a:lnTo>
                    <a:pt x="376" y="124"/>
                  </a:lnTo>
                  <a:lnTo>
                    <a:pt x="377" y="244"/>
                  </a:lnTo>
                  <a:lnTo>
                    <a:pt x="371" y="252"/>
                  </a:lnTo>
                  <a:lnTo>
                    <a:pt x="363" y="257"/>
                  </a:lnTo>
                  <a:lnTo>
                    <a:pt x="354" y="260"/>
                  </a:lnTo>
                  <a:lnTo>
                    <a:pt x="347" y="262"/>
                  </a:lnTo>
                  <a:lnTo>
                    <a:pt x="338" y="262"/>
                  </a:lnTo>
                  <a:lnTo>
                    <a:pt x="328" y="261"/>
                  </a:lnTo>
                  <a:lnTo>
                    <a:pt x="319" y="260"/>
                  </a:lnTo>
                  <a:lnTo>
                    <a:pt x="310" y="259"/>
                  </a:lnTo>
                  <a:lnTo>
                    <a:pt x="301" y="257"/>
                  </a:lnTo>
                  <a:lnTo>
                    <a:pt x="292" y="256"/>
                  </a:lnTo>
                  <a:lnTo>
                    <a:pt x="282" y="257"/>
                  </a:lnTo>
                  <a:lnTo>
                    <a:pt x="274" y="257"/>
                  </a:lnTo>
                  <a:lnTo>
                    <a:pt x="264" y="260"/>
                  </a:lnTo>
                  <a:lnTo>
                    <a:pt x="256" y="264"/>
                  </a:lnTo>
                  <a:lnTo>
                    <a:pt x="248" y="271"/>
                  </a:lnTo>
                  <a:lnTo>
                    <a:pt x="240" y="280"/>
                  </a:lnTo>
                  <a:lnTo>
                    <a:pt x="237" y="286"/>
                  </a:lnTo>
                  <a:lnTo>
                    <a:pt x="236" y="293"/>
                  </a:lnTo>
                  <a:lnTo>
                    <a:pt x="235" y="300"/>
                  </a:lnTo>
                  <a:lnTo>
                    <a:pt x="234" y="308"/>
                  </a:lnTo>
                  <a:lnTo>
                    <a:pt x="233" y="316"/>
                  </a:lnTo>
                  <a:lnTo>
                    <a:pt x="233" y="323"/>
                  </a:lnTo>
                  <a:lnTo>
                    <a:pt x="233" y="331"/>
                  </a:lnTo>
                  <a:lnTo>
                    <a:pt x="234" y="339"/>
                  </a:lnTo>
                  <a:lnTo>
                    <a:pt x="234" y="348"/>
                  </a:lnTo>
                  <a:lnTo>
                    <a:pt x="237" y="355"/>
                  </a:lnTo>
                  <a:lnTo>
                    <a:pt x="238" y="362"/>
                  </a:lnTo>
                  <a:lnTo>
                    <a:pt x="241" y="370"/>
                  </a:lnTo>
                  <a:lnTo>
                    <a:pt x="245" y="377"/>
                  </a:lnTo>
                  <a:lnTo>
                    <a:pt x="249" y="385"/>
                  </a:lnTo>
                  <a:lnTo>
                    <a:pt x="254" y="392"/>
                  </a:lnTo>
                  <a:lnTo>
                    <a:pt x="259" y="397"/>
                  </a:lnTo>
                  <a:lnTo>
                    <a:pt x="265" y="400"/>
                  </a:lnTo>
                  <a:lnTo>
                    <a:pt x="270" y="400"/>
                  </a:lnTo>
                  <a:lnTo>
                    <a:pt x="275" y="400"/>
                  </a:lnTo>
                  <a:lnTo>
                    <a:pt x="278" y="398"/>
                  </a:lnTo>
                  <a:lnTo>
                    <a:pt x="284" y="397"/>
                  </a:lnTo>
                  <a:lnTo>
                    <a:pt x="289" y="394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3" y="385"/>
                  </a:lnTo>
                  <a:lnTo>
                    <a:pt x="308" y="381"/>
                  </a:lnTo>
                  <a:lnTo>
                    <a:pt x="313" y="378"/>
                  </a:lnTo>
                  <a:lnTo>
                    <a:pt x="318" y="373"/>
                  </a:lnTo>
                  <a:lnTo>
                    <a:pt x="322" y="370"/>
                  </a:lnTo>
                  <a:lnTo>
                    <a:pt x="326" y="366"/>
                  </a:lnTo>
                  <a:lnTo>
                    <a:pt x="331" y="363"/>
                  </a:lnTo>
                  <a:lnTo>
                    <a:pt x="336" y="360"/>
                  </a:lnTo>
                  <a:lnTo>
                    <a:pt x="345" y="356"/>
                  </a:lnTo>
                  <a:lnTo>
                    <a:pt x="355" y="355"/>
                  </a:lnTo>
                  <a:lnTo>
                    <a:pt x="365" y="356"/>
                  </a:lnTo>
                  <a:lnTo>
                    <a:pt x="375" y="359"/>
                  </a:lnTo>
                  <a:lnTo>
                    <a:pt x="383" y="363"/>
                  </a:lnTo>
                  <a:lnTo>
                    <a:pt x="392" y="369"/>
                  </a:lnTo>
                  <a:lnTo>
                    <a:pt x="400" y="376"/>
                  </a:lnTo>
                  <a:lnTo>
                    <a:pt x="406" y="383"/>
                  </a:lnTo>
                  <a:lnTo>
                    <a:pt x="407" y="390"/>
                  </a:lnTo>
                  <a:lnTo>
                    <a:pt x="408" y="396"/>
                  </a:lnTo>
                  <a:lnTo>
                    <a:pt x="408" y="403"/>
                  </a:lnTo>
                  <a:lnTo>
                    <a:pt x="408" y="410"/>
                  </a:lnTo>
                  <a:lnTo>
                    <a:pt x="407" y="416"/>
                  </a:lnTo>
                  <a:lnTo>
                    <a:pt x="408" y="423"/>
                  </a:lnTo>
                  <a:lnTo>
                    <a:pt x="408" y="431"/>
                  </a:lnTo>
                  <a:lnTo>
                    <a:pt x="408" y="438"/>
                  </a:lnTo>
                  <a:lnTo>
                    <a:pt x="402" y="444"/>
                  </a:lnTo>
                  <a:lnTo>
                    <a:pt x="395" y="447"/>
                  </a:lnTo>
                  <a:lnTo>
                    <a:pt x="387" y="451"/>
                  </a:lnTo>
                  <a:lnTo>
                    <a:pt x="378" y="454"/>
                  </a:lnTo>
                  <a:lnTo>
                    <a:pt x="368" y="456"/>
                  </a:lnTo>
                  <a:lnTo>
                    <a:pt x="358" y="459"/>
                  </a:lnTo>
                  <a:lnTo>
                    <a:pt x="348" y="463"/>
                  </a:lnTo>
                  <a:lnTo>
                    <a:pt x="338" y="465"/>
                  </a:lnTo>
                  <a:lnTo>
                    <a:pt x="327" y="467"/>
                  </a:lnTo>
                  <a:lnTo>
                    <a:pt x="317" y="471"/>
                  </a:lnTo>
                  <a:lnTo>
                    <a:pt x="309" y="475"/>
                  </a:lnTo>
                  <a:lnTo>
                    <a:pt x="299" y="480"/>
                  </a:lnTo>
                  <a:lnTo>
                    <a:pt x="291" y="485"/>
                  </a:lnTo>
                  <a:lnTo>
                    <a:pt x="283" y="490"/>
                  </a:lnTo>
                  <a:lnTo>
                    <a:pt x="277" y="498"/>
                  </a:lnTo>
                  <a:lnTo>
                    <a:pt x="271" y="508"/>
                  </a:lnTo>
                  <a:lnTo>
                    <a:pt x="266" y="611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White">
            <a:xfrm>
              <a:off x="548" y="-13"/>
              <a:ext cx="439" cy="396"/>
            </a:xfrm>
            <a:custGeom>
              <a:avLst/>
              <a:gdLst>
                <a:gd name="T0" fmla="*/ 246 w 439"/>
                <a:gd name="T1" fmla="*/ 372 h 396"/>
                <a:gd name="T2" fmla="*/ 237 w 439"/>
                <a:gd name="T3" fmla="*/ 330 h 396"/>
                <a:gd name="T4" fmla="*/ 222 w 439"/>
                <a:gd name="T5" fmla="*/ 293 h 396"/>
                <a:gd name="T6" fmla="*/ 185 w 439"/>
                <a:gd name="T7" fmla="*/ 278 h 396"/>
                <a:gd name="T8" fmla="*/ 142 w 439"/>
                <a:gd name="T9" fmla="*/ 289 h 396"/>
                <a:gd name="T10" fmla="*/ 104 w 439"/>
                <a:gd name="T11" fmla="*/ 293 h 396"/>
                <a:gd name="T12" fmla="*/ 85 w 439"/>
                <a:gd name="T13" fmla="*/ 275 h 396"/>
                <a:gd name="T14" fmla="*/ 73 w 439"/>
                <a:gd name="T15" fmla="*/ 247 h 396"/>
                <a:gd name="T16" fmla="*/ 67 w 439"/>
                <a:gd name="T17" fmla="*/ 215 h 396"/>
                <a:gd name="T18" fmla="*/ 68 w 439"/>
                <a:gd name="T19" fmla="*/ 185 h 396"/>
                <a:gd name="T20" fmla="*/ 99 w 439"/>
                <a:gd name="T21" fmla="*/ 176 h 396"/>
                <a:gd name="T22" fmla="*/ 139 w 439"/>
                <a:gd name="T23" fmla="*/ 183 h 396"/>
                <a:gd name="T24" fmla="*/ 167 w 439"/>
                <a:gd name="T25" fmla="*/ 170 h 396"/>
                <a:gd name="T26" fmla="*/ 179 w 439"/>
                <a:gd name="T27" fmla="*/ 149 h 396"/>
                <a:gd name="T28" fmla="*/ 181 w 439"/>
                <a:gd name="T29" fmla="*/ 123 h 396"/>
                <a:gd name="T30" fmla="*/ 180 w 439"/>
                <a:gd name="T31" fmla="*/ 96 h 396"/>
                <a:gd name="T32" fmla="*/ 170 w 439"/>
                <a:gd name="T33" fmla="*/ 68 h 396"/>
                <a:gd name="T34" fmla="*/ 146 w 439"/>
                <a:gd name="T35" fmla="*/ 48 h 396"/>
                <a:gd name="T36" fmla="*/ 115 w 439"/>
                <a:gd name="T37" fmla="*/ 49 h 396"/>
                <a:gd name="T38" fmla="*/ 86 w 439"/>
                <a:gd name="T39" fmla="*/ 62 h 396"/>
                <a:gd name="T40" fmla="*/ 56 w 439"/>
                <a:gd name="T41" fmla="*/ 71 h 396"/>
                <a:gd name="T42" fmla="*/ 26 w 439"/>
                <a:gd name="T43" fmla="*/ 62 h 396"/>
                <a:gd name="T44" fmla="*/ 11 w 439"/>
                <a:gd name="T45" fmla="*/ 43 h 396"/>
                <a:gd name="T46" fmla="*/ 1 w 439"/>
                <a:gd name="T47" fmla="*/ 22 h 396"/>
                <a:gd name="T48" fmla="*/ 388 w 439"/>
                <a:gd name="T49" fmla="*/ 18 h 396"/>
                <a:gd name="T50" fmla="*/ 367 w 439"/>
                <a:gd name="T51" fmla="*/ 21 h 396"/>
                <a:gd name="T52" fmla="*/ 346 w 439"/>
                <a:gd name="T53" fmla="*/ 18 h 396"/>
                <a:gd name="T54" fmla="*/ 324 w 439"/>
                <a:gd name="T55" fmla="*/ 13 h 396"/>
                <a:gd name="T56" fmla="*/ 299 w 439"/>
                <a:gd name="T57" fmla="*/ 18 h 396"/>
                <a:gd name="T58" fmla="*/ 278 w 439"/>
                <a:gd name="T59" fmla="*/ 43 h 396"/>
                <a:gd name="T60" fmla="*/ 277 w 439"/>
                <a:gd name="T61" fmla="*/ 75 h 396"/>
                <a:gd name="T62" fmla="*/ 281 w 439"/>
                <a:gd name="T63" fmla="*/ 99 h 396"/>
                <a:gd name="T64" fmla="*/ 287 w 439"/>
                <a:gd name="T65" fmla="*/ 124 h 396"/>
                <a:gd name="T66" fmla="*/ 300 w 439"/>
                <a:gd name="T67" fmla="*/ 145 h 396"/>
                <a:gd name="T68" fmla="*/ 325 w 439"/>
                <a:gd name="T69" fmla="*/ 159 h 396"/>
                <a:gd name="T70" fmla="*/ 349 w 439"/>
                <a:gd name="T71" fmla="*/ 158 h 396"/>
                <a:gd name="T72" fmla="*/ 371 w 439"/>
                <a:gd name="T73" fmla="*/ 148 h 396"/>
                <a:gd name="T74" fmla="*/ 394 w 439"/>
                <a:gd name="T75" fmla="*/ 138 h 396"/>
                <a:gd name="T76" fmla="*/ 418 w 439"/>
                <a:gd name="T77" fmla="*/ 142 h 396"/>
                <a:gd name="T78" fmla="*/ 428 w 439"/>
                <a:gd name="T79" fmla="*/ 163 h 396"/>
                <a:gd name="T80" fmla="*/ 434 w 439"/>
                <a:gd name="T81" fmla="*/ 188 h 396"/>
                <a:gd name="T82" fmla="*/ 436 w 439"/>
                <a:gd name="T83" fmla="*/ 215 h 396"/>
                <a:gd name="T84" fmla="*/ 428 w 439"/>
                <a:gd name="T85" fmla="*/ 234 h 396"/>
                <a:gd name="T86" fmla="*/ 389 w 439"/>
                <a:gd name="T87" fmla="*/ 242 h 396"/>
                <a:gd name="T88" fmla="*/ 355 w 439"/>
                <a:gd name="T89" fmla="*/ 257 h 396"/>
                <a:gd name="T90" fmla="*/ 339 w 439"/>
                <a:gd name="T91" fmla="*/ 282 h 396"/>
                <a:gd name="T92" fmla="*/ 345 w 439"/>
                <a:gd name="T93" fmla="*/ 313 h 396"/>
                <a:gd name="T94" fmla="*/ 364 w 439"/>
                <a:gd name="T95" fmla="*/ 340 h 396"/>
                <a:gd name="T96" fmla="*/ 361 w 439"/>
                <a:gd name="T97" fmla="*/ 368 h 396"/>
                <a:gd name="T98" fmla="*/ 339 w 439"/>
                <a:gd name="T99" fmla="*/ 379 h 396"/>
                <a:gd name="T100" fmla="*/ 315 w 439"/>
                <a:gd name="T101" fmla="*/ 387 h 396"/>
                <a:gd name="T102" fmla="*/ 290 w 439"/>
                <a:gd name="T103" fmla="*/ 392 h 396"/>
                <a:gd name="T104" fmla="*/ 264 w 439"/>
                <a:gd name="T105" fmla="*/ 39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9" h="396">
                  <a:moveTo>
                    <a:pt x="264" y="395"/>
                  </a:moveTo>
                  <a:lnTo>
                    <a:pt x="257" y="388"/>
                  </a:lnTo>
                  <a:lnTo>
                    <a:pt x="251" y="381"/>
                  </a:lnTo>
                  <a:lnTo>
                    <a:pt x="246" y="372"/>
                  </a:lnTo>
                  <a:lnTo>
                    <a:pt x="244" y="362"/>
                  </a:lnTo>
                  <a:lnTo>
                    <a:pt x="240" y="351"/>
                  </a:lnTo>
                  <a:lnTo>
                    <a:pt x="238" y="341"/>
                  </a:lnTo>
                  <a:lnTo>
                    <a:pt x="237" y="330"/>
                  </a:lnTo>
                  <a:lnTo>
                    <a:pt x="234" y="320"/>
                  </a:lnTo>
                  <a:lnTo>
                    <a:pt x="231" y="310"/>
                  </a:lnTo>
                  <a:lnTo>
                    <a:pt x="227" y="301"/>
                  </a:lnTo>
                  <a:lnTo>
                    <a:pt x="222" y="293"/>
                  </a:lnTo>
                  <a:lnTo>
                    <a:pt x="215" y="287"/>
                  </a:lnTo>
                  <a:lnTo>
                    <a:pt x="207" y="282"/>
                  </a:lnTo>
                  <a:lnTo>
                    <a:pt x="197" y="279"/>
                  </a:lnTo>
                  <a:lnTo>
                    <a:pt x="185" y="278"/>
                  </a:lnTo>
                  <a:lnTo>
                    <a:pt x="169" y="280"/>
                  </a:lnTo>
                  <a:lnTo>
                    <a:pt x="160" y="283"/>
                  </a:lnTo>
                  <a:lnTo>
                    <a:pt x="151" y="286"/>
                  </a:lnTo>
                  <a:lnTo>
                    <a:pt x="142" y="289"/>
                  </a:lnTo>
                  <a:lnTo>
                    <a:pt x="132" y="291"/>
                  </a:lnTo>
                  <a:lnTo>
                    <a:pt x="123" y="292"/>
                  </a:lnTo>
                  <a:lnTo>
                    <a:pt x="114" y="293"/>
                  </a:lnTo>
                  <a:lnTo>
                    <a:pt x="104" y="293"/>
                  </a:lnTo>
                  <a:lnTo>
                    <a:pt x="94" y="293"/>
                  </a:lnTo>
                  <a:lnTo>
                    <a:pt x="91" y="288"/>
                  </a:lnTo>
                  <a:lnTo>
                    <a:pt x="88" y="282"/>
                  </a:lnTo>
                  <a:lnTo>
                    <a:pt x="85" y="275"/>
                  </a:lnTo>
                  <a:lnTo>
                    <a:pt x="82" y="269"/>
                  </a:lnTo>
                  <a:lnTo>
                    <a:pt x="79" y="261"/>
                  </a:lnTo>
                  <a:lnTo>
                    <a:pt x="76" y="254"/>
                  </a:lnTo>
                  <a:lnTo>
                    <a:pt x="73" y="247"/>
                  </a:lnTo>
                  <a:lnTo>
                    <a:pt x="72" y="238"/>
                  </a:lnTo>
                  <a:lnTo>
                    <a:pt x="70" y="231"/>
                  </a:lnTo>
                  <a:lnTo>
                    <a:pt x="68" y="224"/>
                  </a:lnTo>
                  <a:lnTo>
                    <a:pt x="67" y="215"/>
                  </a:lnTo>
                  <a:lnTo>
                    <a:pt x="66" y="208"/>
                  </a:lnTo>
                  <a:lnTo>
                    <a:pt x="66" y="201"/>
                  </a:lnTo>
                  <a:lnTo>
                    <a:pt x="67" y="192"/>
                  </a:lnTo>
                  <a:lnTo>
                    <a:pt x="68" y="185"/>
                  </a:lnTo>
                  <a:lnTo>
                    <a:pt x="70" y="179"/>
                  </a:lnTo>
                  <a:lnTo>
                    <a:pt x="79" y="175"/>
                  </a:lnTo>
                  <a:lnTo>
                    <a:pt x="89" y="174"/>
                  </a:lnTo>
                  <a:lnTo>
                    <a:pt x="99" y="176"/>
                  </a:lnTo>
                  <a:lnTo>
                    <a:pt x="108" y="179"/>
                  </a:lnTo>
                  <a:lnTo>
                    <a:pt x="119" y="181"/>
                  </a:lnTo>
                  <a:lnTo>
                    <a:pt x="128" y="183"/>
                  </a:lnTo>
                  <a:lnTo>
                    <a:pt x="139" y="183"/>
                  </a:lnTo>
                  <a:lnTo>
                    <a:pt x="149" y="182"/>
                  </a:lnTo>
                  <a:lnTo>
                    <a:pt x="157" y="179"/>
                  </a:lnTo>
                  <a:lnTo>
                    <a:pt x="162" y="174"/>
                  </a:lnTo>
                  <a:lnTo>
                    <a:pt x="167" y="170"/>
                  </a:lnTo>
                  <a:lnTo>
                    <a:pt x="171" y="166"/>
                  </a:lnTo>
                  <a:lnTo>
                    <a:pt x="174" y="160"/>
                  </a:lnTo>
                  <a:lnTo>
                    <a:pt x="177" y="155"/>
                  </a:lnTo>
                  <a:lnTo>
                    <a:pt x="179" y="149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1" y="129"/>
                  </a:lnTo>
                  <a:lnTo>
                    <a:pt x="181" y="123"/>
                  </a:lnTo>
                  <a:lnTo>
                    <a:pt x="181" y="115"/>
                  </a:lnTo>
                  <a:lnTo>
                    <a:pt x="181" y="109"/>
                  </a:lnTo>
                  <a:lnTo>
                    <a:pt x="181" y="102"/>
                  </a:lnTo>
                  <a:lnTo>
                    <a:pt x="180" y="96"/>
                  </a:lnTo>
                  <a:lnTo>
                    <a:pt x="180" y="89"/>
                  </a:lnTo>
                  <a:lnTo>
                    <a:pt x="178" y="81"/>
                  </a:lnTo>
                  <a:lnTo>
                    <a:pt x="174" y="74"/>
                  </a:lnTo>
                  <a:lnTo>
                    <a:pt x="170" y="68"/>
                  </a:lnTo>
                  <a:lnTo>
                    <a:pt x="165" y="62"/>
                  </a:lnTo>
                  <a:lnTo>
                    <a:pt x="159" y="57"/>
                  </a:lnTo>
                  <a:lnTo>
                    <a:pt x="153" y="52"/>
                  </a:lnTo>
                  <a:lnTo>
                    <a:pt x="146" y="48"/>
                  </a:lnTo>
                  <a:lnTo>
                    <a:pt x="138" y="44"/>
                  </a:lnTo>
                  <a:lnTo>
                    <a:pt x="130" y="44"/>
                  </a:lnTo>
                  <a:lnTo>
                    <a:pt x="122" y="46"/>
                  </a:lnTo>
                  <a:lnTo>
                    <a:pt x="115" y="49"/>
                  </a:lnTo>
                  <a:lnTo>
                    <a:pt x="108" y="51"/>
                  </a:lnTo>
                  <a:lnTo>
                    <a:pt x="100" y="55"/>
                  </a:lnTo>
                  <a:lnTo>
                    <a:pt x="92" y="59"/>
                  </a:lnTo>
                  <a:lnTo>
                    <a:pt x="86" y="62"/>
                  </a:lnTo>
                  <a:lnTo>
                    <a:pt x="79" y="65"/>
                  </a:lnTo>
                  <a:lnTo>
                    <a:pt x="71" y="68"/>
                  </a:lnTo>
                  <a:lnTo>
                    <a:pt x="63" y="70"/>
                  </a:lnTo>
                  <a:lnTo>
                    <a:pt x="56" y="71"/>
                  </a:lnTo>
                  <a:lnTo>
                    <a:pt x="48" y="71"/>
                  </a:lnTo>
                  <a:lnTo>
                    <a:pt x="40" y="69"/>
                  </a:lnTo>
                  <a:lnTo>
                    <a:pt x="33" y="67"/>
                  </a:lnTo>
                  <a:lnTo>
                    <a:pt x="26" y="62"/>
                  </a:lnTo>
                  <a:lnTo>
                    <a:pt x="19" y="55"/>
                  </a:lnTo>
                  <a:lnTo>
                    <a:pt x="16" y="51"/>
                  </a:lnTo>
                  <a:lnTo>
                    <a:pt x="13" y="48"/>
                  </a:lnTo>
                  <a:lnTo>
                    <a:pt x="11" y="43"/>
                  </a:lnTo>
                  <a:lnTo>
                    <a:pt x="7" y="38"/>
                  </a:lnTo>
                  <a:lnTo>
                    <a:pt x="6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405" y="0"/>
                  </a:lnTo>
                  <a:lnTo>
                    <a:pt x="393" y="14"/>
                  </a:lnTo>
                  <a:lnTo>
                    <a:pt x="388" y="18"/>
                  </a:lnTo>
                  <a:lnTo>
                    <a:pt x="383" y="20"/>
                  </a:lnTo>
                  <a:lnTo>
                    <a:pt x="378" y="21"/>
                  </a:lnTo>
                  <a:lnTo>
                    <a:pt x="372" y="21"/>
                  </a:lnTo>
                  <a:lnTo>
                    <a:pt x="367" y="21"/>
                  </a:lnTo>
                  <a:lnTo>
                    <a:pt x="362" y="21"/>
                  </a:lnTo>
                  <a:lnTo>
                    <a:pt x="357" y="20"/>
                  </a:lnTo>
                  <a:lnTo>
                    <a:pt x="351" y="18"/>
                  </a:lnTo>
                  <a:lnTo>
                    <a:pt x="346" y="18"/>
                  </a:lnTo>
                  <a:lnTo>
                    <a:pt x="340" y="16"/>
                  </a:lnTo>
                  <a:lnTo>
                    <a:pt x="335" y="15"/>
                  </a:lnTo>
                  <a:lnTo>
                    <a:pt x="330" y="14"/>
                  </a:lnTo>
                  <a:lnTo>
                    <a:pt x="324" y="13"/>
                  </a:lnTo>
                  <a:lnTo>
                    <a:pt x="318" y="13"/>
                  </a:lnTo>
                  <a:lnTo>
                    <a:pt x="312" y="13"/>
                  </a:lnTo>
                  <a:lnTo>
                    <a:pt x="306" y="14"/>
                  </a:lnTo>
                  <a:lnTo>
                    <a:pt x="299" y="18"/>
                  </a:lnTo>
                  <a:lnTo>
                    <a:pt x="293" y="22"/>
                  </a:lnTo>
                  <a:lnTo>
                    <a:pt x="287" y="28"/>
                  </a:lnTo>
                  <a:lnTo>
                    <a:pt x="282" y="36"/>
                  </a:lnTo>
                  <a:lnTo>
                    <a:pt x="278" y="43"/>
                  </a:lnTo>
                  <a:lnTo>
                    <a:pt x="276" y="51"/>
                  </a:lnTo>
                  <a:lnTo>
                    <a:pt x="274" y="60"/>
                  </a:lnTo>
                  <a:lnTo>
                    <a:pt x="275" y="70"/>
                  </a:lnTo>
                  <a:lnTo>
                    <a:pt x="277" y="75"/>
                  </a:lnTo>
                  <a:lnTo>
                    <a:pt x="278" y="81"/>
                  </a:lnTo>
                  <a:lnTo>
                    <a:pt x="278" y="87"/>
                  </a:lnTo>
                  <a:lnTo>
                    <a:pt x="279" y="93"/>
                  </a:lnTo>
                  <a:lnTo>
                    <a:pt x="281" y="99"/>
                  </a:lnTo>
                  <a:lnTo>
                    <a:pt x="282" y="105"/>
                  </a:lnTo>
                  <a:lnTo>
                    <a:pt x="284" y="111"/>
                  </a:lnTo>
                  <a:lnTo>
                    <a:pt x="285" y="118"/>
                  </a:lnTo>
                  <a:lnTo>
                    <a:pt x="287" y="124"/>
                  </a:lnTo>
                  <a:lnTo>
                    <a:pt x="290" y="129"/>
                  </a:lnTo>
                  <a:lnTo>
                    <a:pt x="292" y="135"/>
                  </a:lnTo>
                  <a:lnTo>
                    <a:pt x="296" y="140"/>
                  </a:lnTo>
                  <a:lnTo>
                    <a:pt x="300" y="145"/>
                  </a:lnTo>
                  <a:lnTo>
                    <a:pt x="305" y="149"/>
                  </a:lnTo>
                  <a:lnTo>
                    <a:pt x="311" y="152"/>
                  </a:lnTo>
                  <a:lnTo>
                    <a:pt x="318" y="156"/>
                  </a:lnTo>
                  <a:lnTo>
                    <a:pt x="325" y="159"/>
                  </a:lnTo>
                  <a:lnTo>
                    <a:pt x="331" y="160"/>
                  </a:lnTo>
                  <a:lnTo>
                    <a:pt x="337" y="160"/>
                  </a:lnTo>
                  <a:lnTo>
                    <a:pt x="343" y="160"/>
                  </a:lnTo>
                  <a:lnTo>
                    <a:pt x="349" y="158"/>
                  </a:lnTo>
                  <a:lnTo>
                    <a:pt x="354" y="156"/>
                  </a:lnTo>
                  <a:lnTo>
                    <a:pt x="359" y="154"/>
                  </a:lnTo>
                  <a:lnTo>
                    <a:pt x="365" y="151"/>
                  </a:lnTo>
                  <a:lnTo>
                    <a:pt x="371" y="148"/>
                  </a:lnTo>
                  <a:lnTo>
                    <a:pt x="377" y="145"/>
                  </a:lnTo>
                  <a:lnTo>
                    <a:pt x="382" y="142"/>
                  </a:lnTo>
                  <a:lnTo>
                    <a:pt x="388" y="140"/>
                  </a:lnTo>
                  <a:lnTo>
                    <a:pt x="394" y="138"/>
                  </a:lnTo>
                  <a:lnTo>
                    <a:pt x="399" y="137"/>
                  </a:lnTo>
                  <a:lnTo>
                    <a:pt x="406" y="137"/>
                  </a:lnTo>
                  <a:lnTo>
                    <a:pt x="412" y="137"/>
                  </a:lnTo>
                  <a:lnTo>
                    <a:pt x="418" y="142"/>
                  </a:lnTo>
                  <a:lnTo>
                    <a:pt x="421" y="146"/>
                  </a:lnTo>
                  <a:lnTo>
                    <a:pt x="424" y="151"/>
                  </a:lnTo>
                  <a:lnTo>
                    <a:pt x="426" y="157"/>
                  </a:lnTo>
                  <a:lnTo>
                    <a:pt x="428" y="163"/>
                  </a:lnTo>
                  <a:lnTo>
                    <a:pt x="431" y="169"/>
                  </a:lnTo>
                  <a:lnTo>
                    <a:pt x="431" y="175"/>
                  </a:lnTo>
                  <a:lnTo>
                    <a:pt x="432" y="182"/>
                  </a:lnTo>
                  <a:lnTo>
                    <a:pt x="434" y="188"/>
                  </a:lnTo>
                  <a:lnTo>
                    <a:pt x="434" y="195"/>
                  </a:lnTo>
                  <a:lnTo>
                    <a:pt x="435" y="202"/>
                  </a:lnTo>
                  <a:lnTo>
                    <a:pt x="435" y="208"/>
                  </a:lnTo>
                  <a:lnTo>
                    <a:pt x="436" y="215"/>
                  </a:lnTo>
                  <a:lnTo>
                    <a:pt x="437" y="221"/>
                  </a:lnTo>
                  <a:lnTo>
                    <a:pt x="437" y="228"/>
                  </a:lnTo>
                  <a:lnTo>
                    <a:pt x="438" y="234"/>
                  </a:lnTo>
                  <a:lnTo>
                    <a:pt x="428" y="234"/>
                  </a:lnTo>
                  <a:lnTo>
                    <a:pt x="418" y="235"/>
                  </a:lnTo>
                  <a:lnTo>
                    <a:pt x="409" y="237"/>
                  </a:lnTo>
                  <a:lnTo>
                    <a:pt x="398" y="239"/>
                  </a:lnTo>
                  <a:lnTo>
                    <a:pt x="389" y="242"/>
                  </a:lnTo>
                  <a:lnTo>
                    <a:pt x="378" y="245"/>
                  </a:lnTo>
                  <a:lnTo>
                    <a:pt x="369" y="248"/>
                  </a:lnTo>
                  <a:lnTo>
                    <a:pt x="358" y="253"/>
                  </a:lnTo>
                  <a:lnTo>
                    <a:pt x="355" y="257"/>
                  </a:lnTo>
                  <a:lnTo>
                    <a:pt x="351" y="261"/>
                  </a:lnTo>
                  <a:lnTo>
                    <a:pt x="346" y="267"/>
                  </a:lnTo>
                  <a:lnTo>
                    <a:pt x="343" y="275"/>
                  </a:lnTo>
                  <a:lnTo>
                    <a:pt x="339" y="282"/>
                  </a:lnTo>
                  <a:lnTo>
                    <a:pt x="338" y="290"/>
                  </a:lnTo>
                  <a:lnTo>
                    <a:pt x="339" y="298"/>
                  </a:lnTo>
                  <a:lnTo>
                    <a:pt x="342" y="305"/>
                  </a:lnTo>
                  <a:lnTo>
                    <a:pt x="345" y="313"/>
                  </a:lnTo>
                  <a:lnTo>
                    <a:pt x="350" y="320"/>
                  </a:lnTo>
                  <a:lnTo>
                    <a:pt x="355" y="326"/>
                  </a:lnTo>
                  <a:lnTo>
                    <a:pt x="360" y="334"/>
                  </a:lnTo>
                  <a:lnTo>
                    <a:pt x="364" y="340"/>
                  </a:lnTo>
                  <a:lnTo>
                    <a:pt x="366" y="348"/>
                  </a:lnTo>
                  <a:lnTo>
                    <a:pt x="367" y="356"/>
                  </a:lnTo>
                  <a:lnTo>
                    <a:pt x="365" y="365"/>
                  </a:lnTo>
                  <a:lnTo>
                    <a:pt x="361" y="368"/>
                  </a:lnTo>
                  <a:lnTo>
                    <a:pt x="356" y="372"/>
                  </a:lnTo>
                  <a:lnTo>
                    <a:pt x="351" y="374"/>
                  </a:lnTo>
                  <a:lnTo>
                    <a:pt x="345" y="376"/>
                  </a:lnTo>
                  <a:lnTo>
                    <a:pt x="339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2" y="385"/>
                  </a:lnTo>
                  <a:lnTo>
                    <a:pt x="315" y="387"/>
                  </a:lnTo>
                  <a:lnTo>
                    <a:pt x="309" y="388"/>
                  </a:lnTo>
                  <a:lnTo>
                    <a:pt x="303" y="390"/>
                  </a:lnTo>
                  <a:lnTo>
                    <a:pt x="296" y="391"/>
                  </a:lnTo>
                  <a:lnTo>
                    <a:pt x="290" y="392"/>
                  </a:lnTo>
                  <a:lnTo>
                    <a:pt x="284" y="393"/>
                  </a:lnTo>
                  <a:lnTo>
                    <a:pt x="277" y="394"/>
                  </a:lnTo>
                  <a:lnTo>
                    <a:pt x="271" y="395"/>
                  </a:lnTo>
                  <a:lnTo>
                    <a:pt x="264" y="395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White">
            <a:xfrm>
              <a:off x="-11" y="3121"/>
              <a:ext cx="513" cy="493"/>
            </a:xfrm>
            <a:custGeom>
              <a:avLst/>
              <a:gdLst>
                <a:gd name="T0" fmla="*/ 111 w 513"/>
                <a:gd name="T1" fmla="*/ 481 h 493"/>
                <a:gd name="T2" fmla="*/ 85 w 513"/>
                <a:gd name="T3" fmla="*/ 463 h 493"/>
                <a:gd name="T4" fmla="*/ 64 w 513"/>
                <a:gd name="T5" fmla="*/ 433 h 493"/>
                <a:gd name="T6" fmla="*/ 0 w 513"/>
                <a:gd name="T7" fmla="*/ 275 h 493"/>
                <a:gd name="T8" fmla="*/ 3 w 513"/>
                <a:gd name="T9" fmla="*/ 259 h 493"/>
                <a:gd name="T10" fmla="*/ 10 w 513"/>
                <a:gd name="T11" fmla="*/ 240 h 493"/>
                <a:gd name="T12" fmla="*/ 21 w 513"/>
                <a:gd name="T13" fmla="*/ 222 h 493"/>
                <a:gd name="T14" fmla="*/ 35 w 513"/>
                <a:gd name="T15" fmla="*/ 205 h 493"/>
                <a:gd name="T16" fmla="*/ 49 w 513"/>
                <a:gd name="T17" fmla="*/ 193 h 493"/>
                <a:gd name="T18" fmla="*/ 81 w 513"/>
                <a:gd name="T19" fmla="*/ 193 h 493"/>
                <a:gd name="T20" fmla="*/ 112 w 513"/>
                <a:gd name="T21" fmla="*/ 205 h 493"/>
                <a:gd name="T22" fmla="*/ 142 w 513"/>
                <a:gd name="T23" fmla="*/ 220 h 493"/>
                <a:gd name="T24" fmla="*/ 169 w 513"/>
                <a:gd name="T25" fmla="*/ 226 h 493"/>
                <a:gd name="T26" fmla="*/ 194 w 513"/>
                <a:gd name="T27" fmla="*/ 211 h 493"/>
                <a:gd name="T28" fmla="*/ 212 w 513"/>
                <a:gd name="T29" fmla="*/ 183 h 493"/>
                <a:gd name="T30" fmla="*/ 222 w 513"/>
                <a:gd name="T31" fmla="*/ 156 h 493"/>
                <a:gd name="T32" fmla="*/ 213 w 513"/>
                <a:gd name="T33" fmla="*/ 128 h 493"/>
                <a:gd name="T34" fmla="*/ 198 w 513"/>
                <a:gd name="T35" fmla="*/ 115 h 493"/>
                <a:gd name="T36" fmla="*/ 178 w 513"/>
                <a:gd name="T37" fmla="*/ 105 h 493"/>
                <a:gd name="T38" fmla="*/ 158 w 513"/>
                <a:gd name="T39" fmla="*/ 95 h 493"/>
                <a:gd name="T40" fmla="*/ 142 w 513"/>
                <a:gd name="T41" fmla="*/ 81 h 493"/>
                <a:gd name="T42" fmla="*/ 137 w 513"/>
                <a:gd name="T43" fmla="*/ 60 h 493"/>
                <a:gd name="T44" fmla="*/ 146 w 513"/>
                <a:gd name="T45" fmla="*/ 38 h 493"/>
                <a:gd name="T46" fmla="*/ 160 w 513"/>
                <a:gd name="T47" fmla="*/ 20 h 493"/>
                <a:gd name="T48" fmla="*/ 176 w 513"/>
                <a:gd name="T49" fmla="*/ 0 h 493"/>
                <a:gd name="T50" fmla="*/ 198 w 513"/>
                <a:gd name="T51" fmla="*/ 15 h 493"/>
                <a:gd name="T52" fmla="*/ 224 w 513"/>
                <a:gd name="T53" fmla="*/ 26 h 493"/>
                <a:gd name="T54" fmla="*/ 251 w 513"/>
                <a:gd name="T55" fmla="*/ 34 h 493"/>
                <a:gd name="T56" fmla="*/ 279 w 513"/>
                <a:gd name="T57" fmla="*/ 38 h 493"/>
                <a:gd name="T58" fmla="*/ 307 w 513"/>
                <a:gd name="T59" fmla="*/ 37 h 493"/>
                <a:gd name="T60" fmla="*/ 285 w 513"/>
                <a:gd name="T61" fmla="*/ 123 h 493"/>
                <a:gd name="T62" fmla="*/ 295 w 513"/>
                <a:gd name="T63" fmla="*/ 131 h 493"/>
                <a:gd name="T64" fmla="*/ 308 w 513"/>
                <a:gd name="T65" fmla="*/ 140 h 493"/>
                <a:gd name="T66" fmla="*/ 337 w 513"/>
                <a:gd name="T67" fmla="*/ 134 h 493"/>
                <a:gd name="T68" fmla="*/ 357 w 513"/>
                <a:gd name="T69" fmla="*/ 101 h 493"/>
                <a:gd name="T70" fmla="*/ 382 w 513"/>
                <a:gd name="T71" fmla="*/ 69 h 493"/>
                <a:gd name="T72" fmla="*/ 395 w 513"/>
                <a:gd name="T73" fmla="*/ 94 h 493"/>
                <a:gd name="T74" fmla="*/ 416 w 513"/>
                <a:gd name="T75" fmla="*/ 117 h 493"/>
                <a:gd name="T76" fmla="*/ 441 w 513"/>
                <a:gd name="T77" fmla="*/ 137 h 493"/>
                <a:gd name="T78" fmla="*/ 469 w 513"/>
                <a:gd name="T79" fmla="*/ 154 h 493"/>
                <a:gd name="T80" fmla="*/ 501 w 513"/>
                <a:gd name="T81" fmla="*/ 170 h 493"/>
                <a:gd name="T82" fmla="*/ 431 w 513"/>
                <a:gd name="T83" fmla="*/ 287 h 493"/>
                <a:gd name="T84" fmla="*/ 316 w 513"/>
                <a:gd name="T85" fmla="*/ 222 h 493"/>
                <a:gd name="T86" fmla="*/ 299 w 513"/>
                <a:gd name="T87" fmla="*/ 240 h 493"/>
                <a:gd name="T88" fmla="*/ 283 w 513"/>
                <a:gd name="T89" fmla="*/ 261 h 493"/>
                <a:gd name="T90" fmla="*/ 271 w 513"/>
                <a:gd name="T91" fmla="*/ 284 h 493"/>
                <a:gd name="T92" fmla="*/ 262 w 513"/>
                <a:gd name="T93" fmla="*/ 308 h 493"/>
                <a:gd name="T94" fmla="*/ 265 w 513"/>
                <a:gd name="T95" fmla="*/ 334 h 493"/>
                <a:gd name="T96" fmla="*/ 290 w 513"/>
                <a:gd name="T97" fmla="*/ 351 h 493"/>
                <a:gd name="T98" fmla="*/ 325 w 513"/>
                <a:gd name="T99" fmla="*/ 356 h 493"/>
                <a:gd name="T100" fmla="*/ 360 w 513"/>
                <a:gd name="T101" fmla="*/ 359 h 493"/>
                <a:gd name="T102" fmla="*/ 388 w 513"/>
                <a:gd name="T103" fmla="*/ 370 h 493"/>
                <a:gd name="T104" fmla="*/ 400 w 513"/>
                <a:gd name="T105" fmla="*/ 401 h 493"/>
                <a:gd name="T106" fmla="*/ 202 w 513"/>
                <a:gd name="T107" fmla="*/ 404 h 493"/>
                <a:gd name="T108" fmla="*/ 162 w 513"/>
                <a:gd name="T109" fmla="*/ 479 h 493"/>
                <a:gd name="T110" fmla="*/ 150 w 513"/>
                <a:gd name="T111" fmla="*/ 484 h 493"/>
                <a:gd name="T112" fmla="*/ 138 w 513"/>
                <a:gd name="T1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White">
            <a:xfrm>
              <a:off x="380" y="3463"/>
              <a:ext cx="512" cy="509"/>
            </a:xfrm>
            <a:custGeom>
              <a:avLst/>
              <a:gdLst>
                <a:gd name="T0" fmla="*/ 67 w 512"/>
                <a:gd name="T1" fmla="*/ 492 h 509"/>
                <a:gd name="T2" fmla="*/ 45 w 512"/>
                <a:gd name="T3" fmla="*/ 451 h 509"/>
                <a:gd name="T4" fmla="*/ 68 w 512"/>
                <a:gd name="T5" fmla="*/ 418 h 509"/>
                <a:gd name="T6" fmla="*/ 106 w 512"/>
                <a:gd name="T7" fmla="*/ 391 h 509"/>
                <a:gd name="T8" fmla="*/ 105 w 512"/>
                <a:gd name="T9" fmla="*/ 352 h 509"/>
                <a:gd name="T10" fmla="*/ 79 w 512"/>
                <a:gd name="T11" fmla="*/ 324 h 509"/>
                <a:gd name="T12" fmla="*/ 44 w 512"/>
                <a:gd name="T13" fmla="*/ 302 h 509"/>
                <a:gd name="T14" fmla="*/ 7 w 512"/>
                <a:gd name="T15" fmla="*/ 280 h 509"/>
                <a:gd name="T16" fmla="*/ 2 w 512"/>
                <a:gd name="T17" fmla="*/ 258 h 509"/>
                <a:gd name="T18" fmla="*/ 13 w 512"/>
                <a:gd name="T19" fmla="*/ 239 h 509"/>
                <a:gd name="T20" fmla="*/ 29 w 512"/>
                <a:gd name="T21" fmla="*/ 220 h 509"/>
                <a:gd name="T22" fmla="*/ 43 w 512"/>
                <a:gd name="T23" fmla="*/ 201 h 509"/>
                <a:gd name="T24" fmla="*/ 65 w 512"/>
                <a:gd name="T25" fmla="*/ 184 h 509"/>
                <a:gd name="T26" fmla="*/ 100 w 512"/>
                <a:gd name="T27" fmla="*/ 191 h 509"/>
                <a:gd name="T28" fmla="*/ 124 w 512"/>
                <a:gd name="T29" fmla="*/ 210 h 509"/>
                <a:gd name="T30" fmla="*/ 150 w 512"/>
                <a:gd name="T31" fmla="*/ 233 h 509"/>
                <a:gd name="T32" fmla="*/ 179 w 512"/>
                <a:gd name="T33" fmla="*/ 232 h 509"/>
                <a:gd name="T34" fmla="*/ 207 w 512"/>
                <a:gd name="T35" fmla="*/ 223 h 509"/>
                <a:gd name="T36" fmla="*/ 230 w 512"/>
                <a:gd name="T37" fmla="*/ 198 h 509"/>
                <a:gd name="T38" fmla="*/ 242 w 512"/>
                <a:gd name="T39" fmla="*/ 165 h 509"/>
                <a:gd name="T40" fmla="*/ 226 w 512"/>
                <a:gd name="T41" fmla="*/ 143 h 509"/>
                <a:gd name="T42" fmla="*/ 203 w 512"/>
                <a:gd name="T43" fmla="*/ 132 h 509"/>
                <a:gd name="T44" fmla="*/ 176 w 512"/>
                <a:gd name="T45" fmla="*/ 122 h 509"/>
                <a:gd name="T46" fmla="*/ 153 w 512"/>
                <a:gd name="T47" fmla="*/ 111 h 509"/>
                <a:gd name="T48" fmla="*/ 142 w 512"/>
                <a:gd name="T49" fmla="*/ 80 h 509"/>
                <a:gd name="T50" fmla="*/ 163 w 512"/>
                <a:gd name="T51" fmla="*/ 50 h 509"/>
                <a:gd name="T52" fmla="*/ 187 w 512"/>
                <a:gd name="T53" fmla="*/ 36 h 509"/>
                <a:gd name="T54" fmla="*/ 211 w 512"/>
                <a:gd name="T55" fmla="*/ 18 h 509"/>
                <a:gd name="T56" fmla="*/ 243 w 512"/>
                <a:gd name="T57" fmla="*/ 28 h 509"/>
                <a:gd name="T58" fmla="*/ 277 w 512"/>
                <a:gd name="T59" fmla="*/ 54 h 509"/>
                <a:gd name="T60" fmla="*/ 314 w 512"/>
                <a:gd name="T61" fmla="*/ 72 h 509"/>
                <a:gd name="T62" fmla="*/ 355 w 512"/>
                <a:gd name="T63" fmla="*/ 68 h 509"/>
                <a:gd name="T64" fmla="*/ 382 w 512"/>
                <a:gd name="T65" fmla="*/ 36 h 509"/>
                <a:gd name="T66" fmla="*/ 411 w 512"/>
                <a:gd name="T67" fmla="*/ 3 h 509"/>
                <a:gd name="T68" fmla="*/ 453 w 512"/>
                <a:gd name="T69" fmla="*/ 10 h 509"/>
                <a:gd name="T70" fmla="*/ 486 w 512"/>
                <a:gd name="T71" fmla="*/ 36 h 509"/>
                <a:gd name="T72" fmla="*/ 489 w 512"/>
                <a:gd name="T73" fmla="*/ 68 h 509"/>
                <a:gd name="T74" fmla="*/ 466 w 512"/>
                <a:gd name="T75" fmla="*/ 88 h 509"/>
                <a:gd name="T76" fmla="*/ 437 w 512"/>
                <a:gd name="T77" fmla="*/ 107 h 509"/>
                <a:gd name="T78" fmla="*/ 422 w 512"/>
                <a:gd name="T79" fmla="*/ 133 h 509"/>
                <a:gd name="T80" fmla="*/ 419 w 512"/>
                <a:gd name="T81" fmla="*/ 317 h 509"/>
                <a:gd name="T82" fmla="*/ 388 w 512"/>
                <a:gd name="T83" fmla="*/ 302 h 509"/>
                <a:gd name="T84" fmla="*/ 364 w 512"/>
                <a:gd name="T85" fmla="*/ 273 h 509"/>
                <a:gd name="T86" fmla="*/ 336 w 512"/>
                <a:gd name="T87" fmla="*/ 250 h 509"/>
                <a:gd name="T88" fmla="*/ 299 w 512"/>
                <a:gd name="T89" fmla="*/ 252 h 509"/>
                <a:gd name="T90" fmla="*/ 275 w 512"/>
                <a:gd name="T91" fmla="*/ 270 h 509"/>
                <a:gd name="T92" fmla="*/ 255 w 512"/>
                <a:gd name="T93" fmla="*/ 294 h 509"/>
                <a:gd name="T94" fmla="*/ 242 w 512"/>
                <a:gd name="T95" fmla="*/ 323 h 509"/>
                <a:gd name="T96" fmla="*/ 241 w 512"/>
                <a:gd name="T97" fmla="*/ 353 h 509"/>
                <a:gd name="T98" fmla="*/ 257 w 512"/>
                <a:gd name="T99" fmla="*/ 364 h 509"/>
                <a:gd name="T100" fmla="*/ 279 w 512"/>
                <a:gd name="T101" fmla="*/ 368 h 509"/>
                <a:gd name="T102" fmla="*/ 304 w 512"/>
                <a:gd name="T103" fmla="*/ 370 h 509"/>
                <a:gd name="T104" fmla="*/ 330 w 512"/>
                <a:gd name="T105" fmla="*/ 376 h 509"/>
                <a:gd name="T106" fmla="*/ 353 w 512"/>
                <a:gd name="T107" fmla="*/ 407 h 509"/>
                <a:gd name="T108" fmla="*/ 352 w 512"/>
                <a:gd name="T109" fmla="*/ 443 h 509"/>
                <a:gd name="T110" fmla="*/ 334 w 512"/>
                <a:gd name="T111" fmla="*/ 462 h 509"/>
                <a:gd name="T112" fmla="*/ 311 w 512"/>
                <a:gd name="T113" fmla="*/ 479 h 509"/>
                <a:gd name="T114" fmla="*/ 278 w 512"/>
                <a:gd name="T115" fmla="*/ 465 h 509"/>
                <a:gd name="T116" fmla="*/ 241 w 512"/>
                <a:gd name="T117" fmla="*/ 445 h 509"/>
                <a:gd name="T118" fmla="*/ 202 w 512"/>
                <a:gd name="T119" fmla="*/ 432 h 509"/>
                <a:gd name="T120" fmla="*/ 98 w 512"/>
                <a:gd name="T121" fmla="*/ 5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2" h="509">
                  <a:moveTo>
                    <a:pt x="98" y="508"/>
                  </a:moveTo>
                  <a:lnTo>
                    <a:pt x="86" y="504"/>
                  </a:lnTo>
                  <a:lnTo>
                    <a:pt x="76" y="498"/>
                  </a:lnTo>
                  <a:lnTo>
                    <a:pt x="67" y="492"/>
                  </a:lnTo>
                  <a:lnTo>
                    <a:pt x="60" y="483"/>
                  </a:lnTo>
                  <a:lnTo>
                    <a:pt x="53" y="474"/>
                  </a:lnTo>
                  <a:lnTo>
                    <a:pt x="49" y="463"/>
                  </a:lnTo>
                  <a:lnTo>
                    <a:pt x="45" y="451"/>
                  </a:lnTo>
                  <a:lnTo>
                    <a:pt x="43" y="439"/>
                  </a:lnTo>
                  <a:lnTo>
                    <a:pt x="49" y="432"/>
                  </a:lnTo>
                  <a:lnTo>
                    <a:pt x="58" y="425"/>
                  </a:lnTo>
                  <a:lnTo>
                    <a:pt x="68" y="418"/>
                  </a:lnTo>
                  <a:lnTo>
                    <a:pt x="78" y="413"/>
                  </a:lnTo>
                  <a:lnTo>
                    <a:pt x="88" y="407"/>
                  </a:lnTo>
                  <a:lnTo>
                    <a:pt x="98" y="399"/>
                  </a:lnTo>
                  <a:lnTo>
                    <a:pt x="106" y="391"/>
                  </a:lnTo>
                  <a:lnTo>
                    <a:pt x="113" y="380"/>
                  </a:lnTo>
                  <a:lnTo>
                    <a:pt x="112" y="370"/>
                  </a:lnTo>
                  <a:lnTo>
                    <a:pt x="109" y="360"/>
                  </a:lnTo>
                  <a:lnTo>
                    <a:pt x="105" y="352"/>
                  </a:lnTo>
                  <a:lnTo>
                    <a:pt x="100" y="344"/>
                  </a:lnTo>
                  <a:lnTo>
                    <a:pt x="93" y="337"/>
                  </a:lnTo>
                  <a:lnTo>
                    <a:pt x="87" y="330"/>
                  </a:lnTo>
                  <a:lnTo>
                    <a:pt x="79" y="324"/>
                  </a:lnTo>
                  <a:lnTo>
                    <a:pt x="71" y="318"/>
                  </a:lnTo>
                  <a:lnTo>
                    <a:pt x="62" y="313"/>
                  </a:lnTo>
                  <a:lnTo>
                    <a:pt x="53" y="308"/>
                  </a:lnTo>
                  <a:lnTo>
                    <a:pt x="44" y="302"/>
                  </a:lnTo>
                  <a:lnTo>
                    <a:pt x="35" y="297"/>
                  </a:lnTo>
                  <a:lnTo>
                    <a:pt x="25" y="291"/>
                  </a:lnTo>
                  <a:lnTo>
                    <a:pt x="17" y="286"/>
                  </a:lnTo>
                  <a:lnTo>
                    <a:pt x="7" y="280"/>
                  </a:lnTo>
                  <a:lnTo>
                    <a:pt x="0" y="273"/>
                  </a:lnTo>
                  <a:lnTo>
                    <a:pt x="0" y="268"/>
                  </a:lnTo>
                  <a:lnTo>
                    <a:pt x="0" y="263"/>
                  </a:lnTo>
                  <a:lnTo>
                    <a:pt x="2" y="258"/>
                  </a:lnTo>
                  <a:lnTo>
                    <a:pt x="4" y="253"/>
                  </a:lnTo>
                  <a:lnTo>
                    <a:pt x="7" y="248"/>
                  </a:lnTo>
                  <a:lnTo>
                    <a:pt x="10" y="244"/>
                  </a:lnTo>
                  <a:lnTo>
                    <a:pt x="13" y="239"/>
                  </a:lnTo>
                  <a:lnTo>
                    <a:pt x="17" y="234"/>
                  </a:lnTo>
                  <a:lnTo>
                    <a:pt x="20" y="230"/>
                  </a:lnTo>
                  <a:lnTo>
                    <a:pt x="24" y="225"/>
                  </a:lnTo>
                  <a:lnTo>
                    <a:pt x="29" y="220"/>
                  </a:lnTo>
                  <a:lnTo>
                    <a:pt x="32" y="216"/>
                  </a:lnTo>
                  <a:lnTo>
                    <a:pt x="37" y="210"/>
                  </a:lnTo>
                  <a:lnTo>
                    <a:pt x="40" y="205"/>
                  </a:lnTo>
                  <a:lnTo>
                    <a:pt x="43" y="201"/>
                  </a:lnTo>
                  <a:lnTo>
                    <a:pt x="46" y="195"/>
                  </a:lnTo>
                  <a:lnTo>
                    <a:pt x="51" y="190"/>
                  </a:lnTo>
                  <a:lnTo>
                    <a:pt x="58" y="186"/>
                  </a:lnTo>
                  <a:lnTo>
                    <a:pt x="65" y="184"/>
                  </a:lnTo>
                  <a:lnTo>
                    <a:pt x="73" y="184"/>
                  </a:lnTo>
                  <a:lnTo>
                    <a:pt x="82" y="186"/>
                  </a:lnTo>
                  <a:lnTo>
                    <a:pt x="91" y="187"/>
                  </a:lnTo>
                  <a:lnTo>
                    <a:pt x="100" y="191"/>
                  </a:lnTo>
                  <a:lnTo>
                    <a:pt x="109" y="195"/>
                  </a:lnTo>
                  <a:lnTo>
                    <a:pt x="114" y="199"/>
                  </a:lnTo>
                  <a:lnTo>
                    <a:pt x="120" y="205"/>
                  </a:lnTo>
                  <a:lnTo>
                    <a:pt x="124" y="210"/>
                  </a:lnTo>
                  <a:lnTo>
                    <a:pt x="130" y="216"/>
                  </a:lnTo>
                  <a:lnTo>
                    <a:pt x="136" y="222"/>
                  </a:lnTo>
                  <a:lnTo>
                    <a:pt x="143" y="228"/>
                  </a:lnTo>
                  <a:lnTo>
                    <a:pt x="150" y="233"/>
                  </a:lnTo>
                  <a:lnTo>
                    <a:pt x="160" y="237"/>
                  </a:lnTo>
                  <a:lnTo>
                    <a:pt x="166" y="236"/>
                  </a:lnTo>
                  <a:lnTo>
                    <a:pt x="173" y="234"/>
                  </a:lnTo>
                  <a:lnTo>
                    <a:pt x="179" y="232"/>
                  </a:lnTo>
                  <a:lnTo>
                    <a:pt x="186" y="230"/>
                  </a:lnTo>
                  <a:lnTo>
                    <a:pt x="193" y="228"/>
                  </a:lnTo>
                  <a:lnTo>
                    <a:pt x="200" y="225"/>
                  </a:lnTo>
                  <a:lnTo>
                    <a:pt x="207" y="223"/>
                  </a:lnTo>
                  <a:lnTo>
                    <a:pt x="215" y="220"/>
                  </a:lnTo>
                  <a:lnTo>
                    <a:pt x="218" y="213"/>
                  </a:lnTo>
                  <a:lnTo>
                    <a:pt x="224" y="205"/>
                  </a:lnTo>
                  <a:lnTo>
                    <a:pt x="230" y="198"/>
                  </a:lnTo>
                  <a:lnTo>
                    <a:pt x="235" y="190"/>
                  </a:lnTo>
                  <a:lnTo>
                    <a:pt x="239" y="182"/>
                  </a:lnTo>
                  <a:lnTo>
                    <a:pt x="242" y="174"/>
                  </a:lnTo>
                  <a:lnTo>
                    <a:pt x="242" y="165"/>
                  </a:lnTo>
                  <a:lnTo>
                    <a:pt x="238" y="156"/>
                  </a:lnTo>
                  <a:lnTo>
                    <a:pt x="235" y="151"/>
                  </a:lnTo>
                  <a:lnTo>
                    <a:pt x="230" y="147"/>
                  </a:lnTo>
                  <a:lnTo>
                    <a:pt x="226" y="143"/>
                  </a:lnTo>
                  <a:lnTo>
                    <a:pt x="220" y="140"/>
                  </a:lnTo>
                  <a:lnTo>
                    <a:pt x="215" y="136"/>
                  </a:lnTo>
                  <a:lnTo>
                    <a:pt x="209" y="134"/>
                  </a:lnTo>
                  <a:lnTo>
                    <a:pt x="203" y="132"/>
                  </a:lnTo>
                  <a:lnTo>
                    <a:pt x="196" y="129"/>
                  </a:lnTo>
                  <a:lnTo>
                    <a:pt x="189" y="127"/>
                  </a:lnTo>
                  <a:lnTo>
                    <a:pt x="183" y="125"/>
                  </a:lnTo>
                  <a:lnTo>
                    <a:pt x="176" y="122"/>
                  </a:lnTo>
                  <a:lnTo>
                    <a:pt x="170" y="121"/>
                  </a:lnTo>
                  <a:lnTo>
                    <a:pt x="164" y="117"/>
                  </a:lnTo>
                  <a:lnTo>
                    <a:pt x="158" y="114"/>
                  </a:lnTo>
                  <a:lnTo>
                    <a:pt x="153" y="111"/>
                  </a:lnTo>
                  <a:lnTo>
                    <a:pt x="148" y="106"/>
                  </a:lnTo>
                  <a:lnTo>
                    <a:pt x="143" y="98"/>
                  </a:lnTo>
                  <a:lnTo>
                    <a:pt x="142" y="90"/>
                  </a:lnTo>
                  <a:lnTo>
                    <a:pt x="142" y="80"/>
                  </a:lnTo>
                  <a:lnTo>
                    <a:pt x="145" y="72"/>
                  </a:lnTo>
                  <a:lnTo>
                    <a:pt x="149" y="64"/>
                  </a:lnTo>
                  <a:lnTo>
                    <a:pt x="156" y="57"/>
                  </a:lnTo>
                  <a:lnTo>
                    <a:pt x="163" y="50"/>
                  </a:lnTo>
                  <a:lnTo>
                    <a:pt x="172" y="46"/>
                  </a:lnTo>
                  <a:lnTo>
                    <a:pt x="177" y="43"/>
                  </a:lnTo>
                  <a:lnTo>
                    <a:pt x="183" y="39"/>
                  </a:lnTo>
                  <a:lnTo>
                    <a:pt x="187" y="36"/>
                  </a:lnTo>
                  <a:lnTo>
                    <a:pt x="193" y="31"/>
                  </a:lnTo>
                  <a:lnTo>
                    <a:pt x="199" y="27"/>
                  </a:lnTo>
                  <a:lnTo>
                    <a:pt x="205" y="23"/>
                  </a:lnTo>
                  <a:lnTo>
                    <a:pt x="211" y="18"/>
                  </a:lnTo>
                  <a:lnTo>
                    <a:pt x="218" y="14"/>
                  </a:lnTo>
                  <a:lnTo>
                    <a:pt x="226" y="18"/>
                  </a:lnTo>
                  <a:lnTo>
                    <a:pt x="235" y="22"/>
                  </a:lnTo>
                  <a:lnTo>
                    <a:pt x="243" y="28"/>
                  </a:lnTo>
                  <a:lnTo>
                    <a:pt x="251" y="34"/>
                  </a:lnTo>
                  <a:lnTo>
                    <a:pt x="259" y="40"/>
                  </a:lnTo>
                  <a:lnTo>
                    <a:pt x="267" y="47"/>
                  </a:lnTo>
                  <a:lnTo>
                    <a:pt x="277" y="54"/>
                  </a:lnTo>
                  <a:lnTo>
                    <a:pt x="286" y="60"/>
                  </a:lnTo>
                  <a:lnTo>
                    <a:pt x="294" y="65"/>
                  </a:lnTo>
                  <a:lnTo>
                    <a:pt x="304" y="69"/>
                  </a:lnTo>
                  <a:lnTo>
                    <a:pt x="314" y="72"/>
                  </a:lnTo>
                  <a:lnTo>
                    <a:pt x="324" y="75"/>
                  </a:lnTo>
                  <a:lnTo>
                    <a:pt x="334" y="74"/>
                  </a:lnTo>
                  <a:lnTo>
                    <a:pt x="344" y="72"/>
                  </a:lnTo>
                  <a:lnTo>
                    <a:pt x="355" y="68"/>
                  </a:lnTo>
                  <a:lnTo>
                    <a:pt x="367" y="60"/>
                  </a:lnTo>
                  <a:lnTo>
                    <a:pt x="373" y="54"/>
                  </a:lnTo>
                  <a:lnTo>
                    <a:pt x="378" y="46"/>
                  </a:lnTo>
                  <a:lnTo>
                    <a:pt x="382" y="36"/>
                  </a:lnTo>
                  <a:lnTo>
                    <a:pt x="387" y="27"/>
                  </a:lnTo>
                  <a:lnTo>
                    <a:pt x="393" y="18"/>
                  </a:lnTo>
                  <a:lnTo>
                    <a:pt x="401" y="10"/>
                  </a:lnTo>
                  <a:lnTo>
                    <a:pt x="411" y="3"/>
                  </a:lnTo>
                  <a:lnTo>
                    <a:pt x="422" y="0"/>
                  </a:lnTo>
                  <a:lnTo>
                    <a:pt x="432" y="3"/>
                  </a:lnTo>
                  <a:lnTo>
                    <a:pt x="442" y="6"/>
                  </a:lnTo>
                  <a:lnTo>
                    <a:pt x="453" y="10"/>
                  </a:lnTo>
                  <a:lnTo>
                    <a:pt x="463" y="15"/>
                  </a:lnTo>
                  <a:lnTo>
                    <a:pt x="472" y="21"/>
                  </a:lnTo>
                  <a:lnTo>
                    <a:pt x="479" y="28"/>
                  </a:lnTo>
                  <a:lnTo>
                    <a:pt x="486" y="36"/>
                  </a:lnTo>
                  <a:lnTo>
                    <a:pt x="492" y="46"/>
                  </a:lnTo>
                  <a:lnTo>
                    <a:pt x="493" y="54"/>
                  </a:lnTo>
                  <a:lnTo>
                    <a:pt x="492" y="61"/>
                  </a:lnTo>
                  <a:lnTo>
                    <a:pt x="489" y="68"/>
                  </a:lnTo>
                  <a:lnTo>
                    <a:pt x="485" y="73"/>
                  </a:lnTo>
                  <a:lnTo>
                    <a:pt x="479" y="79"/>
                  </a:lnTo>
                  <a:lnTo>
                    <a:pt x="473" y="83"/>
                  </a:lnTo>
                  <a:lnTo>
                    <a:pt x="466" y="88"/>
                  </a:lnTo>
                  <a:lnTo>
                    <a:pt x="458" y="93"/>
                  </a:lnTo>
                  <a:lnTo>
                    <a:pt x="451" y="97"/>
                  </a:lnTo>
                  <a:lnTo>
                    <a:pt x="443" y="101"/>
                  </a:lnTo>
                  <a:lnTo>
                    <a:pt x="437" y="107"/>
                  </a:lnTo>
                  <a:lnTo>
                    <a:pt x="431" y="112"/>
                  </a:lnTo>
                  <a:lnTo>
                    <a:pt x="427" y="118"/>
                  </a:lnTo>
                  <a:lnTo>
                    <a:pt x="423" y="125"/>
                  </a:lnTo>
                  <a:lnTo>
                    <a:pt x="422" y="133"/>
                  </a:lnTo>
                  <a:lnTo>
                    <a:pt x="422" y="142"/>
                  </a:lnTo>
                  <a:lnTo>
                    <a:pt x="511" y="227"/>
                  </a:lnTo>
                  <a:lnTo>
                    <a:pt x="429" y="316"/>
                  </a:lnTo>
                  <a:lnTo>
                    <a:pt x="419" y="317"/>
                  </a:lnTo>
                  <a:lnTo>
                    <a:pt x="411" y="315"/>
                  </a:lnTo>
                  <a:lnTo>
                    <a:pt x="402" y="312"/>
                  </a:lnTo>
                  <a:lnTo>
                    <a:pt x="395" y="308"/>
                  </a:lnTo>
                  <a:lnTo>
                    <a:pt x="388" y="302"/>
                  </a:lnTo>
                  <a:lnTo>
                    <a:pt x="382" y="295"/>
                  </a:lnTo>
                  <a:lnTo>
                    <a:pt x="376" y="288"/>
                  </a:lnTo>
                  <a:lnTo>
                    <a:pt x="370" y="281"/>
                  </a:lnTo>
                  <a:lnTo>
                    <a:pt x="364" y="273"/>
                  </a:lnTo>
                  <a:lnTo>
                    <a:pt x="358" y="266"/>
                  </a:lnTo>
                  <a:lnTo>
                    <a:pt x="351" y="260"/>
                  </a:lnTo>
                  <a:lnTo>
                    <a:pt x="344" y="255"/>
                  </a:lnTo>
                  <a:lnTo>
                    <a:pt x="336" y="250"/>
                  </a:lnTo>
                  <a:lnTo>
                    <a:pt x="327" y="248"/>
                  </a:lnTo>
                  <a:lnTo>
                    <a:pt x="317" y="247"/>
                  </a:lnTo>
                  <a:lnTo>
                    <a:pt x="305" y="248"/>
                  </a:lnTo>
                  <a:lnTo>
                    <a:pt x="299" y="252"/>
                  </a:lnTo>
                  <a:lnTo>
                    <a:pt x="293" y="255"/>
                  </a:lnTo>
                  <a:lnTo>
                    <a:pt x="287" y="260"/>
                  </a:lnTo>
                  <a:lnTo>
                    <a:pt x="281" y="265"/>
                  </a:lnTo>
                  <a:lnTo>
                    <a:pt x="275" y="270"/>
                  </a:lnTo>
                  <a:lnTo>
                    <a:pt x="270" y="275"/>
                  </a:lnTo>
                  <a:lnTo>
                    <a:pt x="265" y="281"/>
                  </a:lnTo>
                  <a:lnTo>
                    <a:pt x="260" y="288"/>
                  </a:lnTo>
                  <a:lnTo>
                    <a:pt x="255" y="294"/>
                  </a:lnTo>
                  <a:lnTo>
                    <a:pt x="251" y="300"/>
                  </a:lnTo>
                  <a:lnTo>
                    <a:pt x="247" y="308"/>
                  </a:lnTo>
                  <a:lnTo>
                    <a:pt x="244" y="315"/>
                  </a:lnTo>
                  <a:lnTo>
                    <a:pt x="242" y="323"/>
                  </a:lnTo>
                  <a:lnTo>
                    <a:pt x="239" y="331"/>
                  </a:lnTo>
                  <a:lnTo>
                    <a:pt x="238" y="339"/>
                  </a:lnTo>
                  <a:lnTo>
                    <a:pt x="238" y="348"/>
                  </a:lnTo>
                  <a:lnTo>
                    <a:pt x="241" y="353"/>
                  </a:lnTo>
                  <a:lnTo>
                    <a:pt x="244" y="356"/>
                  </a:lnTo>
                  <a:lnTo>
                    <a:pt x="248" y="360"/>
                  </a:lnTo>
                  <a:lnTo>
                    <a:pt x="252" y="362"/>
                  </a:lnTo>
                  <a:lnTo>
                    <a:pt x="257" y="364"/>
                  </a:lnTo>
                  <a:lnTo>
                    <a:pt x="262" y="366"/>
                  </a:lnTo>
                  <a:lnTo>
                    <a:pt x="267" y="367"/>
                  </a:lnTo>
                  <a:lnTo>
                    <a:pt x="274" y="368"/>
                  </a:lnTo>
                  <a:lnTo>
                    <a:pt x="279" y="368"/>
                  </a:lnTo>
                  <a:lnTo>
                    <a:pt x="285" y="369"/>
                  </a:lnTo>
                  <a:lnTo>
                    <a:pt x="292" y="370"/>
                  </a:lnTo>
                  <a:lnTo>
                    <a:pt x="298" y="370"/>
                  </a:lnTo>
                  <a:lnTo>
                    <a:pt x="304" y="370"/>
                  </a:lnTo>
                  <a:lnTo>
                    <a:pt x="309" y="371"/>
                  </a:lnTo>
                  <a:lnTo>
                    <a:pt x="315" y="371"/>
                  </a:lnTo>
                  <a:lnTo>
                    <a:pt x="320" y="373"/>
                  </a:lnTo>
                  <a:lnTo>
                    <a:pt x="330" y="376"/>
                  </a:lnTo>
                  <a:lnTo>
                    <a:pt x="337" y="382"/>
                  </a:lnTo>
                  <a:lnTo>
                    <a:pt x="344" y="389"/>
                  </a:lnTo>
                  <a:lnTo>
                    <a:pt x="349" y="398"/>
                  </a:lnTo>
                  <a:lnTo>
                    <a:pt x="353" y="407"/>
                  </a:lnTo>
                  <a:lnTo>
                    <a:pt x="355" y="417"/>
                  </a:lnTo>
                  <a:lnTo>
                    <a:pt x="356" y="427"/>
                  </a:lnTo>
                  <a:lnTo>
                    <a:pt x="355" y="436"/>
                  </a:lnTo>
                  <a:lnTo>
                    <a:pt x="352" y="443"/>
                  </a:lnTo>
                  <a:lnTo>
                    <a:pt x="348" y="448"/>
                  </a:lnTo>
                  <a:lnTo>
                    <a:pt x="343" y="453"/>
                  </a:lnTo>
                  <a:lnTo>
                    <a:pt x="339" y="458"/>
                  </a:lnTo>
                  <a:lnTo>
                    <a:pt x="334" y="462"/>
                  </a:lnTo>
                  <a:lnTo>
                    <a:pt x="330" y="468"/>
                  </a:lnTo>
                  <a:lnTo>
                    <a:pt x="324" y="473"/>
                  </a:lnTo>
                  <a:lnTo>
                    <a:pt x="320" y="479"/>
                  </a:lnTo>
                  <a:lnTo>
                    <a:pt x="311" y="479"/>
                  </a:lnTo>
                  <a:lnTo>
                    <a:pt x="304" y="477"/>
                  </a:lnTo>
                  <a:lnTo>
                    <a:pt x="295" y="474"/>
                  </a:lnTo>
                  <a:lnTo>
                    <a:pt x="286" y="470"/>
                  </a:lnTo>
                  <a:lnTo>
                    <a:pt x="278" y="465"/>
                  </a:lnTo>
                  <a:lnTo>
                    <a:pt x="268" y="461"/>
                  </a:lnTo>
                  <a:lnTo>
                    <a:pt x="259" y="455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1" y="441"/>
                  </a:lnTo>
                  <a:lnTo>
                    <a:pt x="222" y="437"/>
                  </a:lnTo>
                  <a:lnTo>
                    <a:pt x="211" y="435"/>
                  </a:lnTo>
                  <a:lnTo>
                    <a:pt x="202" y="432"/>
                  </a:lnTo>
                  <a:lnTo>
                    <a:pt x="193" y="432"/>
                  </a:lnTo>
                  <a:lnTo>
                    <a:pt x="182" y="433"/>
                  </a:lnTo>
                  <a:lnTo>
                    <a:pt x="172" y="436"/>
                  </a:lnTo>
                  <a:lnTo>
                    <a:pt x="98" y="508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White">
            <a:xfrm>
              <a:off x="705" y="3827"/>
              <a:ext cx="513" cy="493"/>
            </a:xfrm>
            <a:custGeom>
              <a:avLst/>
              <a:gdLst>
                <a:gd name="T0" fmla="*/ 111 w 513"/>
                <a:gd name="T1" fmla="*/ 481 h 493"/>
                <a:gd name="T2" fmla="*/ 85 w 513"/>
                <a:gd name="T3" fmla="*/ 463 h 493"/>
                <a:gd name="T4" fmla="*/ 64 w 513"/>
                <a:gd name="T5" fmla="*/ 433 h 493"/>
                <a:gd name="T6" fmla="*/ 0 w 513"/>
                <a:gd name="T7" fmla="*/ 275 h 493"/>
                <a:gd name="T8" fmla="*/ 3 w 513"/>
                <a:gd name="T9" fmla="*/ 259 h 493"/>
                <a:gd name="T10" fmla="*/ 10 w 513"/>
                <a:gd name="T11" fmla="*/ 240 h 493"/>
                <a:gd name="T12" fmla="*/ 21 w 513"/>
                <a:gd name="T13" fmla="*/ 222 h 493"/>
                <a:gd name="T14" fmla="*/ 35 w 513"/>
                <a:gd name="T15" fmla="*/ 205 h 493"/>
                <a:gd name="T16" fmla="*/ 49 w 513"/>
                <a:gd name="T17" fmla="*/ 193 h 493"/>
                <a:gd name="T18" fmla="*/ 81 w 513"/>
                <a:gd name="T19" fmla="*/ 193 h 493"/>
                <a:gd name="T20" fmla="*/ 112 w 513"/>
                <a:gd name="T21" fmla="*/ 205 h 493"/>
                <a:gd name="T22" fmla="*/ 142 w 513"/>
                <a:gd name="T23" fmla="*/ 220 h 493"/>
                <a:gd name="T24" fmla="*/ 169 w 513"/>
                <a:gd name="T25" fmla="*/ 226 h 493"/>
                <a:gd name="T26" fmla="*/ 194 w 513"/>
                <a:gd name="T27" fmla="*/ 211 h 493"/>
                <a:gd name="T28" fmla="*/ 212 w 513"/>
                <a:gd name="T29" fmla="*/ 183 h 493"/>
                <a:gd name="T30" fmla="*/ 222 w 513"/>
                <a:gd name="T31" fmla="*/ 156 h 493"/>
                <a:gd name="T32" fmla="*/ 213 w 513"/>
                <a:gd name="T33" fmla="*/ 128 h 493"/>
                <a:gd name="T34" fmla="*/ 198 w 513"/>
                <a:gd name="T35" fmla="*/ 115 h 493"/>
                <a:gd name="T36" fmla="*/ 178 w 513"/>
                <a:gd name="T37" fmla="*/ 105 h 493"/>
                <a:gd name="T38" fmla="*/ 158 w 513"/>
                <a:gd name="T39" fmla="*/ 95 h 493"/>
                <a:gd name="T40" fmla="*/ 142 w 513"/>
                <a:gd name="T41" fmla="*/ 81 h 493"/>
                <a:gd name="T42" fmla="*/ 137 w 513"/>
                <a:gd name="T43" fmla="*/ 60 h 493"/>
                <a:gd name="T44" fmla="*/ 146 w 513"/>
                <a:gd name="T45" fmla="*/ 38 h 493"/>
                <a:gd name="T46" fmla="*/ 160 w 513"/>
                <a:gd name="T47" fmla="*/ 20 h 493"/>
                <a:gd name="T48" fmla="*/ 176 w 513"/>
                <a:gd name="T49" fmla="*/ 0 h 493"/>
                <a:gd name="T50" fmla="*/ 198 w 513"/>
                <a:gd name="T51" fmla="*/ 15 h 493"/>
                <a:gd name="T52" fmla="*/ 224 w 513"/>
                <a:gd name="T53" fmla="*/ 26 h 493"/>
                <a:gd name="T54" fmla="*/ 251 w 513"/>
                <a:gd name="T55" fmla="*/ 34 h 493"/>
                <a:gd name="T56" fmla="*/ 279 w 513"/>
                <a:gd name="T57" fmla="*/ 38 h 493"/>
                <a:gd name="T58" fmla="*/ 307 w 513"/>
                <a:gd name="T59" fmla="*/ 37 h 493"/>
                <a:gd name="T60" fmla="*/ 285 w 513"/>
                <a:gd name="T61" fmla="*/ 123 h 493"/>
                <a:gd name="T62" fmla="*/ 295 w 513"/>
                <a:gd name="T63" fmla="*/ 131 h 493"/>
                <a:gd name="T64" fmla="*/ 308 w 513"/>
                <a:gd name="T65" fmla="*/ 140 h 493"/>
                <a:gd name="T66" fmla="*/ 337 w 513"/>
                <a:gd name="T67" fmla="*/ 134 h 493"/>
                <a:gd name="T68" fmla="*/ 357 w 513"/>
                <a:gd name="T69" fmla="*/ 101 h 493"/>
                <a:gd name="T70" fmla="*/ 382 w 513"/>
                <a:gd name="T71" fmla="*/ 69 h 493"/>
                <a:gd name="T72" fmla="*/ 395 w 513"/>
                <a:gd name="T73" fmla="*/ 94 h 493"/>
                <a:gd name="T74" fmla="*/ 416 w 513"/>
                <a:gd name="T75" fmla="*/ 117 h 493"/>
                <a:gd name="T76" fmla="*/ 441 w 513"/>
                <a:gd name="T77" fmla="*/ 137 h 493"/>
                <a:gd name="T78" fmla="*/ 469 w 513"/>
                <a:gd name="T79" fmla="*/ 154 h 493"/>
                <a:gd name="T80" fmla="*/ 501 w 513"/>
                <a:gd name="T81" fmla="*/ 170 h 493"/>
                <a:gd name="T82" fmla="*/ 431 w 513"/>
                <a:gd name="T83" fmla="*/ 287 h 493"/>
                <a:gd name="T84" fmla="*/ 316 w 513"/>
                <a:gd name="T85" fmla="*/ 222 h 493"/>
                <a:gd name="T86" fmla="*/ 299 w 513"/>
                <a:gd name="T87" fmla="*/ 240 h 493"/>
                <a:gd name="T88" fmla="*/ 283 w 513"/>
                <a:gd name="T89" fmla="*/ 261 h 493"/>
                <a:gd name="T90" fmla="*/ 271 w 513"/>
                <a:gd name="T91" fmla="*/ 284 h 493"/>
                <a:gd name="T92" fmla="*/ 262 w 513"/>
                <a:gd name="T93" fmla="*/ 308 h 493"/>
                <a:gd name="T94" fmla="*/ 265 w 513"/>
                <a:gd name="T95" fmla="*/ 334 h 493"/>
                <a:gd name="T96" fmla="*/ 290 w 513"/>
                <a:gd name="T97" fmla="*/ 351 h 493"/>
                <a:gd name="T98" fmla="*/ 325 w 513"/>
                <a:gd name="T99" fmla="*/ 356 h 493"/>
                <a:gd name="T100" fmla="*/ 360 w 513"/>
                <a:gd name="T101" fmla="*/ 359 h 493"/>
                <a:gd name="T102" fmla="*/ 388 w 513"/>
                <a:gd name="T103" fmla="*/ 370 h 493"/>
                <a:gd name="T104" fmla="*/ 400 w 513"/>
                <a:gd name="T105" fmla="*/ 401 h 493"/>
                <a:gd name="T106" fmla="*/ 202 w 513"/>
                <a:gd name="T107" fmla="*/ 404 h 493"/>
                <a:gd name="T108" fmla="*/ 162 w 513"/>
                <a:gd name="T109" fmla="*/ 479 h 493"/>
                <a:gd name="T110" fmla="*/ 150 w 513"/>
                <a:gd name="T111" fmla="*/ 484 h 493"/>
                <a:gd name="T112" fmla="*/ 138 w 513"/>
                <a:gd name="T113" fmla="*/ 4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3" h="493">
                  <a:moveTo>
                    <a:pt x="130" y="492"/>
                  </a:moveTo>
                  <a:lnTo>
                    <a:pt x="120" y="486"/>
                  </a:lnTo>
                  <a:lnTo>
                    <a:pt x="111" y="481"/>
                  </a:lnTo>
                  <a:lnTo>
                    <a:pt x="101" y="475"/>
                  </a:lnTo>
                  <a:lnTo>
                    <a:pt x="93" y="469"/>
                  </a:lnTo>
                  <a:lnTo>
                    <a:pt x="85" y="463"/>
                  </a:lnTo>
                  <a:lnTo>
                    <a:pt x="78" y="454"/>
                  </a:lnTo>
                  <a:lnTo>
                    <a:pt x="71" y="444"/>
                  </a:lnTo>
                  <a:lnTo>
                    <a:pt x="64" y="433"/>
                  </a:lnTo>
                  <a:lnTo>
                    <a:pt x="111" y="353"/>
                  </a:lnTo>
                  <a:lnTo>
                    <a:pt x="0" y="280"/>
                  </a:lnTo>
                  <a:lnTo>
                    <a:pt x="0" y="275"/>
                  </a:lnTo>
                  <a:lnTo>
                    <a:pt x="0" y="270"/>
                  </a:lnTo>
                  <a:lnTo>
                    <a:pt x="1" y="264"/>
                  </a:lnTo>
                  <a:lnTo>
                    <a:pt x="3" y="259"/>
                  </a:lnTo>
                  <a:lnTo>
                    <a:pt x="5" y="252"/>
                  </a:lnTo>
                  <a:lnTo>
                    <a:pt x="7" y="246"/>
                  </a:lnTo>
                  <a:lnTo>
                    <a:pt x="10" y="240"/>
                  </a:lnTo>
                  <a:lnTo>
                    <a:pt x="13" y="234"/>
                  </a:lnTo>
                  <a:lnTo>
                    <a:pt x="17" y="227"/>
                  </a:lnTo>
                  <a:lnTo>
                    <a:pt x="21" y="222"/>
                  </a:lnTo>
                  <a:lnTo>
                    <a:pt x="26" y="216"/>
                  </a:lnTo>
                  <a:lnTo>
                    <a:pt x="30" y="211"/>
                  </a:lnTo>
                  <a:lnTo>
                    <a:pt x="35" y="205"/>
                  </a:lnTo>
                  <a:lnTo>
                    <a:pt x="40" y="201"/>
                  </a:lnTo>
                  <a:lnTo>
                    <a:pt x="44" y="196"/>
                  </a:lnTo>
                  <a:lnTo>
                    <a:pt x="49" y="193"/>
                  </a:lnTo>
                  <a:lnTo>
                    <a:pt x="60" y="191"/>
                  </a:lnTo>
                  <a:lnTo>
                    <a:pt x="70" y="191"/>
                  </a:lnTo>
                  <a:lnTo>
                    <a:pt x="81" y="193"/>
                  </a:lnTo>
                  <a:lnTo>
                    <a:pt x="92" y="196"/>
                  </a:lnTo>
                  <a:lnTo>
                    <a:pt x="102" y="201"/>
                  </a:lnTo>
                  <a:lnTo>
                    <a:pt x="112" y="205"/>
                  </a:lnTo>
                  <a:lnTo>
                    <a:pt x="122" y="211"/>
                  </a:lnTo>
                  <a:lnTo>
                    <a:pt x="132" y="216"/>
                  </a:lnTo>
                  <a:lnTo>
                    <a:pt x="142" y="220"/>
                  </a:lnTo>
                  <a:lnTo>
                    <a:pt x="150" y="223"/>
                  </a:lnTo>
                  <a:lnTo>
                    <a:pt x="160" y="226"/>
                  </a:lnTo>
                  <a:lnTo>
                    <a:pt x="169" y="226"/>
                  </a:lnTo>
                  <a:lnTo>
                    <a:pt x="178" y="223"/>
                  </a:lnTo>
                  <a:lnTo>
                    <a:pt x="186" y="219"/>
                  </a:lnTo>
                  <a:lnTo>
                    <a:pt x="194" y="211"/>
                  </a:lnTo>
                  <a:lnTo>
                    <a:pt x="202" y="200"/>
                  </a:lnTo>
                  <a:lnTo>
                    <a:pt x="207" y="192"/>
                  </a:lnTo>
                  <a:lnTo>
                    <a:pt x="212" y="183"/>
                  </a:lnTo>
                  <a:lnTo>
                    <a:pt x="216" y="174"/>
                  </a:lnTo>
                  <a:lnTo>
                    <a:pt x="219" y="165"/>
                  </a:lnTo>
                  <a:lnTo>
                    <a:pt x="222" y="156"/>
                  </a:lnTo>
                  <a:lnTo>
                    <a:pt x="222" y="146"/>
                  </a:lnTo>
                  <a:lnTo>
                    <a:pt x="219" y="138"/>
                  </a:lnTo>
                  <a:lnTo>
                    <a:pt x="213" y="128"/>
                  </a:lnTo>
                  <a:lnTo>
                    <a:pt x="210" y="123"/>
                  </a:lnTo>
                  <a:lnTo>
                    <a:pt x="204" y="119"/>
                  </a:lnTo>
                  <a:lnTo>
                    <a:pt x="198" y="115"/>
                  </a:lnTo>
                  <a:lnTo>
                    <a:pt x="192" y="112"/>
                  </a:lnTo>
                  <a:lnTo>
                    <a:pt x="186" y="109"/>
                  </a:lnTo>
                  <a:lnTo>
                    <a:pt x="178" y="105"/>
                  </a:lnTo>
                  <a:lnTo>
                    <a:pt x="171" y="102"/>
                  </a:lnTo>
                  <a:lnTo>
                    <a:pt x="165" y="98"/>
                  </a:lnTo>
                  <a:lnTo>
                    <a:pt x="158" y="95"/>
                  </a:lnTo>
                  <a:lnTo>
                    <a:pt x="152" y="91"/>
                  </a:lnTo>
                  <a:lnTo>
                    <a:pt x="146" y="86"/>
                  </a:lnTo>
                  <a:lnTo>
                    <a:pt x="142" y="81"/>
                  </a:lnTo>
                  <a:lnTo>
                    <a:pt x="139" y="74"/>
                  </a:lnTo>
                  <a:lnTo>
                    <a:pt x="137" y="68"/>
                  </a:lnTo>
                  <a:lnTo>
                    <a:pt x="137" y="60"/>
                  </a:lnTo>
                  <a:lnTo>
                    <a:pt x="138" y="51"/>
                  </a:lnTo>
                  <a:lnTo>
                    <a:pt x="142" y="44"/>
                  </a:lnTo>
                  <a:lnTo>
                    <a:pt x="146" y="38"/>
                  </a:lnTo>
                  <a:lnTo>
                    <a:pt x="150" y="32"/>
                  </a:lnTo>
                  <a:lnTo>
                    <a:pt x="155" y="26"/>
                  </a:lnTo>
                  <a:lnTo>
                    <a:pt x="160" y="20"/>
                  </a:lnTo>
                  <a:lnTo>
                    <a:pt x="165" y="14"/>
                  </a:lnTo>
                  <a:lnTo>
                    <a:pt x="170" y="8"/>
                  </a:lnTo>
                  <a:lnTo>
                    <a:pt x="176" y="0"/>
                  </a:lnTo>
                  <a:lnTo>
                    <a:pt x="183" y="5"/>
                  </a:lnTo>
                  <a:lnTo>
                    <a:pt x="191" y="10"/>
                  </a:lnTo>
                  <a:lnTo>
                    <a:pt x="198" y="15"/>
                  </a:lnTo>
                  <a:lnTo>
                    <a:pt x="207" y="19"/>
                  </a:lnTo>
                  <a:lnTo>
                    <a:pt x="215" y="23"/>
                  </a:lnTo>
                  <a:lnTo>
                    <a:pt x="224" y="26"/>
                  </a:lnTo>
                  <a:lnTo>
                    <a:pt x="233" y="29"/>
                  </a:lnTo>
                  <a:lnTo>
                    <a:pt x="242" y="32"/>
                  </a:lnTo>
                  <a:lnTo>
                    <a:pt x="251" y="34"/>
                  </a:lnTo>
                  <a:lnTo>
                    <a:pt x="261" y="36"/>
                  </a:lnTo>
                  <a:lnTo>
                    <a:pt x="270" y="37"/>
                  </a:lnTo>
                  <a:lnTo>
                    <a:pt x="279" y="38"/>
                  </a:lnTo>
                  <a:lnTo>
                    <a:pt x="288" y="38"/>
                  </a:lnTo>
                  <a:lnTo>
                    <a:pt x="298" y="38"/>
                  </a:lnTo>
                  <a:lnTo>
                    <a:pt x="307" y="37"/>
                  </a:lnTo>
                  <a:lnTo>
                    <a:pt x="316" y="36"/>
                  </a:lnTo>
                  <a:lnTo>
                    <a:pt x="282" y="120"/>
                  </a:lnTo>
                  <a:lnTo>
                    <a:pt x="285" y="123"/>
                  </a:lnTo>
                  <a:lnTo>
                    <a:pt x="288" y="126"/>
                  </a:lnTo>
                  <a:lnTo>
                    <a:pt x="291" y="129"/>
                  </a:lnTo>
                  <a:lnTo>
                    <a:pt x="295" y="131"/>
                  </a:lnTo>
                  <a:lnTo>
                    <a:pt x="298" y="134"/>
                  </a:lnTo>
                  <a:lnTo>
                    <a:pt x="303" y="137"/>
                  </a:lnTo>
                  <a:lnTo>
                    <a:pt x="308" y="140"/>
                  </a:lnTo>
                  <a:lnTo>
                    <a:pt x="313" y="142"/>
                  </a:lnTo>
                  <a:lnTo>
                    <a:pt x="327" y="140"/>
                  </a:lnTo>
                  <a:lnTo>
                    <a:pt x="337" y="134"/>
                  </a:lnTo>
                  <a:lnTo>
                    <a:pt x="345" y="125"/>
                  </a:lnTo>
                  <a:lnTo>
                    <a:pt x="352" y="113"/>
                  </a:lnTo>
                  <a:lnTo>
                    <a:pt x="357" y="101"/>
                  </a:lnTo>
                  <a:lnTo>
                    <a:pt x="363" y="89"/>
                  </a:lnTo>
                  <a:lnTo>
                    <a:pt x="372" y="78"/>
                  </a:lnTo>
                  <a:lnTo>
                    <a:pt x="382" y="69"/>
                  </a:lnTo>
                  <a:lnTo>
                    <a:pt x="385" y="77"/>
                  </a:lnTo>
                  <a:lnTo>
                    <a:pt x="390" y="86"/>
                  </a:lnTo>
                  <a:lnTo>
                    <a:pt x="395" y="94"/>
                  </a:lnTo>
                  <a:lnTo>
                    <a:pt x="402" y="101"/>
                  </a:lnTo>
                  <a:lnTo>
                    <a:pt x="409" y="109"/>
                  </a:lnTo>
                  <a:lnTo>
                    <a:pt x="416" y="117"/>
                  </a:lnTo>
                  <a:lnTo>
                    <a:pt x="424" y="123"/>
                  </a:lnTo>
                  <a:lnTo>
                    <a:pt x="432" y="130"/>
                  </a:lnTo>
                  <a:lnTo>
                    <a:pt x="441" y="137"/>
                  </a:lnTo>
                  <a:lnTo>
                    <a:pt x="450" y="143"/>
                  </a:lnTo>
                  <a:lnTo>
                    <a:pt x="459" y="149"/>
                  </a:lnTo>
                  <a:lnTo>
                    <a:pt x="469" y="154"/>
                  </a:lnTo>
                  <a:lnTo>
                    <a:pt x="480" y="159"/>
                  </a:lnTo>
                  <a:lnTo>
                    <a:pt x="490" y="165"/>
                  </a:lnTo>
                  <a:lnTo>
                    <a:pt x="501" y="170"/>
                  </a:lnTo>
                  <a:lnTo>
                    <a:pt x="512" y="174"/>
                  </a:lnTo>
                  <a:lnTo>
                    <a:pt x="447" y="287"/>
                  </a:lnTo>
                  <a:lnTo>
                    <a:pt x="431" y="287"/>
                  </a:lnTo>
                  <a:lnTo>
                    <a:pt x="328" y="211"/>
                  </a:lnTo>
                  <a:lnTo>
                    <a:pt x="322" y="216"/>
                  </a:lnTo>
                  <a:lnTo>
                    <a:pt x="316" y="222"/>
                  </a:lnTo>
                  <a:lnTo>
                    <a:pt x="311" y="227"/>
                  </a:lnTo>
                  <a:lnTo>
                    <a:pt x="305" y="234"/>
                  </a:lnTo>
                  <a:lnTo>
                    <a:pt x="299" y="240"/>
                  </a:lnTo>
                  <a:lnTo>
                    <a:pt x="293" y="247"/>
                  </a:lnTo>
                  <a:lnTo>
                    <a:pt x="288" y="253"/>
                  </a:lnTo>
                  <a:lnTo>
                    <a:pt x="283" y="261"/>
                  </a:lnTo>
                  <a:lnTo>
                    <a:pt x="279" y="268"/>
                  </a:lnTo>
                  <a:lnTo>
                    <a:pt x="275" y="276"/>
                  </a:lnTo>
                  <a:lnTo>
                    <a:pt x="271" y="284"/>
                  </a:lnTo>
                  <a:lnTo>
                    <a:pt x="267" y="292"/>
                  </a:lnTo>
                  <a:lnTo>
                    <a:pt x="265" y="300"/>
                  </a:lnTo>
                  <a:lnTo>
                    <a:pt x="262" y="308"/>
                  </a:lnTo>
                  <a:lnTo>
                    <a:pt x="261" y="316"/>
                  </a:lnTo>
                  <a:lnTo>
                    <a:pt x="259" y="324"/>
                  </a:lnTo>
                  <a:lnTo>
                    <a:pt x="265" y="334"/>
                  </a:lnTo>
                  <a:lnTo>
                    <a:pt x="272" y="342"/>
                  </a:lnTo>
                  <a:lnTo>
                    <a:pt x="281" y="347"/>
                  </a:lnTo>
                  <a:lnTo>
                    <a:pt x="290" y="351"/>
                  </a:lnTo>
                  <a:lnTo>
                    <a:pt x="302" y="353"/>
                  </a:lnTo>
                  <a:lnTo>
                    <a:pt x="313" y="355"/>
                  </a:lnTo>
                  <a:lnTo>
                    <a:pt x="325" y="356"/>
                  </a:lnTo>
                  <a:lnTo>
                    <a:pt x="337" y="357"/>
                  </a:lnTo>
                  <a:lnTo>
                    <a:pt x="348" y="357"/>
                  </a:lnTo>
                  <a:lnTo>
                    <a:pt x="360" y="359"/>
                  </a:lnTo>
                  <a:lnTo>
                    <a:pt x="370" y="361"/>
                  </a:lnTo>
                  <a:lnTo>
                    <a:pt x="380" y="365"/>
                  </a:lnTo>
                  <a:lnTo>
                    <a:pt x="388" y="370"/>
                  </a:lnTo>
                  <a:lnTo>
                    <a:pt x="394" y="378"/>
                  </a:lnTo>
                  <a:lnTo>
                    <a:pt x="399" y="387"/>
                  </a:lnTo>
                  <a:lnTo>
                    <a:pt x="400" y="401"/>
                  </a:lnTo>
                  <a:lnTo>
                    <a:pt x="347" y="480"/>
                  </a:lnTo>
                  <a:lnTo>
                    <a:pt x="225" y="398"/>
                  </a:lnTo>
                  <a:lnTo>
                    <a:pt x="202" y="404"/>
                  </a:lnTo>
                  <a:lnTo>
                    <a:pt x="168" y="477"/>
                  </a:lnTo>
                  <a:lnTo>
                    <a:pt x="165" y="478"/>
                  </a:lnTo>
                  <a:lnTo>
                    <a:pt x="162" y="479"/>
                  </a:lnTo>
                  <a:lnTo>
                    <a:pt x="158" y="481"/>
                  </a:lnTo>
                  <a:lnTo>
                    <a:pt x="154" y="483"/>
                  </a:lnTo>
                  <a:lnTo>
                    <a:pt x="150" y="484"/>
                  </a:lnTo>
                  <a:lnTo>
                    <a:pt x="146" y="487"/>
                  </a:lnTo>
                  <a:lnTo>
                    <a:pt x="142" y="489"/>
                  </a:lnTo>
                  <a:lnTo>
                    <a:pt x="138" y="492"/>
                  </a:lnTo>
                  <a:lnTo>
                    <a:pt x="130" y="492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White">
            <a:xfrm>
              <a:off x="-3" y="3739"/>
              <a:ext cx="337" cy="355"/>
            </a:xfrm>
            <a:custGeom>
              <a:avLst/>
              <a:gdLst>
                <a:gd name="T0" fmla="*/ 315 w 337"/>
                <a:gd name="T1" fmla="*/ 160 h 355"/>
                <a:gd name="T2" fmla="*/ 280 w 337"/>
                <a:gd name="T3" fmla="*/ 168 h 355"/>
                <a:gd name="T4" fmla="*/ 247 w 337"/>
                <a:gd name="T5" fmla="*/ 179 h 355"/>
                <a:gd name="T6" fmla="*/ 232 w 337"/>
                <a:gd name="T7" fmla="*/ 209 h 355"/>
                <a:gd name="T8" fmla="*/ 240 w 337"/>
                <a:gd name="T9" fmla="*/ 243 h 355"/>
                <a:gd name="T10" fmla="*/ 243 w 337"/>
                <a:gd name="T11" fmla="*/ 275 h 355"/>
                <a:gd name="T12" fmla="*/ 227 w 337"/>
                <a:gd name="T13" fmla="*/ 291 h 355"/>
                <a:gd name="T14" fmla="*/ 202 w 337"/>
                <a:gd name="T15" fmla="*/ 300 h 355"/>
                <a:gd name="T16" fmla="*/ 175 w 337"/>
                <a:gd name="T17" fmla="*/ 303 h 355"/>
                <a:gd name="T18" fmla="*/ 149 w 337"/>
                <a:gd name="T19" fmla="*/ 303 h 355"/>
                <a:gd name="T20" fmla="*/ 142 w 337"/>
                <a:gd name="T21" fmla="*/ 276 h 355"/>
                <a:gd name="T22" fmla="*/ 149 w 337"/>
                <a:gd name="T23" fmla="*/ 243 h 355"/>
                <a:gd name="T24" fmla="*/ 139 w 337"/>
                <a:gd name="T25" fmla="*/ 220 h 355"/>
                <a:gd name="T26" fmla="*/ 121 w 337"/>
                <a:gd name="T27" fmla="*/ 210 h 355"/>
                <a:gd name="T28" fmla="*/ 99 w 337"/>
                <a:gd name="T29" fmla="*/ 206 h 355"/>
                <a:gd name="T30" fmla="*/ 75 w 337"/>
                <a:gd name="T31" fmla="*/ 207 h 355"/>
                <a:gd name="T32" fmla="*/ 51 w 337"/>
                <a:gd name="T33" fmla="*/ 216 h 355"/>
                <a:gd name="T34" fmla="*/ 34 w 337"/>
                <a:gd name="T35" fmla="*/ 234 h 355"/>
                <a:gd name="T36" fmla="*/ 32 w 337"/>
                <a:gd name="T37" fmla="*/ 260 h 355"/>
                <a:gd name="T38" fmla="*/ 43 w 337"/>
                <a:gd name="T39" fmla="*/ 284 h 355"/>
                <a:gd name="T40" fmla="*/ 50 w 337"/>
                <a:gd name="T41" fmla="*/ 309 h 355"/>
                <a:gd name="T42" fmla="*/ 41 w 337"/>
                <a:gd name="T43" fmla="*/ 333 h 355"/>
                <a:gd name="T44" fmla="*/ 25 w 337"/>
                <a:gd name="T45" fmla="*/ 345 h 355"/>
                <a:gd name="T46" fmla="*/ 7 w 337"/>
                <a:gd name="T47" fmla="*/ 353 h 355"/>
                <a:gd name="T48" fmla="*/ 14 w 337"/>
                <a:gd name="T49" fmla="*/ 34 h 355"/>
                <a:gd name="T50" fmla="*/ 16 w 337"/>
                <a:gd name="T51" fmla="*/ 51 h 355"/>
                <a:gd name="T52" fmla="*/ 13 w 337"/>
                <a:gd name="T53" fmla="*/ 68 h 355"/>
                <a:gd name="T54" fmla="*/ 9 w 337"/>
                <a:gd name="T55" fmla="*/ 87 h 355"/>
                <a:gd name="T56" fmla="*/ 12 w 337"/>
                <a:gd name="T57" fmla="*/ 107 h 355"/>
                <a:gd name="T58" fmla="*/ 33 w 337"/>
                <a:gd name="T59" fmla="*/ 126 h 355"/>
                <a:gd name="T60" fmla="*/ 61 w 337"/>
                <a:gd name="T61" fmla="*/ 127 h 355"/>
                <a:gd name="T62" fmla="*/ 81 w 337"/>
                <a:gd name="T63" fmla="*/ 124 h 355"/>
                <a:gd name="T64" fmla="*/ 103 w 337"/>
                <a:gd name="T65" fmla="*/ 121 h 355"/>
                <a:gd name="T66" fmla="*/ 122 w 337"/>
                <a:gd name="T67" fmla="*/ 110 h 355"/>
                <a:gd name="T68" fmla="*/ 135 w 337"/>
                <a:gd name="T69" fmla="*/ 91 h 355"/>
                <a:gd name="T70" fmla="*/ 134 w 337"/>
                <a:gd name="T71" fmla="*/ 71 h 355"/>
                <a:gd name="T72" fmla="*/ 126 w 337"/>
                <a:gd name="T73" fmla="*/ 52 h 355"/>
                <a:gd name="T74" fmla="*/ 118 w 337"/>
                <a:gd name="T75" fmla="*/ 33 h 355"/>
                <a:gd name="T76" fmla="*/ 122 w 337"/>
                <a:gd name="T77" fmla="*/ 13 h 355"/>
                <a:gd name="T78" fmla="*/ 140 w 337"/>
                <a:gd name="T79" fmla="*/ 6 h 355"/>
                <a:gd name="T80" fmla="*/ 163 w 337"/>
                <a:gd name="T81" fmla="*/ 1 h 355"/>
                <a:gd name="T82" fmla="*/ 186 w 337"/>
                <a:gd name="T83" fmla="*/ 1 h 355"/>
                <a:gd name="T84" fmla="*/ 202 w 337"/>
                <a:gd name="T85" fmla="*/ 8 h 355"/>
                <a:gd name="T86" fmla="*/ 207 w 337"/>
                <a:gd name="T87" fmla="*/ 41 h 355"/>
                <a:gd name="T88" fmla="*/ 219 w 337"/>
                <a:gd name="T89" fmla="*/ 68 h 355"/>
                <a:gd name="T90" fmla="*/ 241 w 337"/>
                <a:gd name="T91" fmla="*/ 82 h 355"/>
                <a:gd name="T92" fmla="*/ 267 w 337"/>
                <a:gd name="T93" fmla="*/ 78 h 355"/>
                <a:gd name="T94" fmla="*/ 292 w 337"/>
                <a:gd name="T95" fmla="*/ 64 h 355"/>
                <a:gd name="T96" fmla="*/ 316 w 337"/>
                <a:gd name="T97" fmla="*/ 67 h 355"/>
                <a:gd name="T98" fmla="*/ 323 w 337"/>
                <a:gd name="T99" fmla="*/ 85 h 355"/>
                <a:gd name="T100" fmla="*/ 329 w 337"/>
                <a:gd name="T101" fmla="*/ 105 h 355"/>
                <a:gd name="T102" fmla="*/ 334 w 337"/>
                <a:gd name="T103" fmla="*/ 126 h 355"/>
                <a:gd name="T104" fmla="*/ 335 w 337"/>
                <a:gd name="T105" fmla="*/ 14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7" h="355">
                  <a:moveTo>
                    <a:pt x="335" y="147"/>
                  </a:moveTo>
                  <a:lnTo>
                    <a:pt x="329" y="153"/>
                  </a:lnTo>
                  <a:lnTo>
                    <a:pt x="323" y="158"/>
                  </a:lnTo>
                  <a:lnTo>
                    <a:pt x="315" y="160"/>
                  </a:lnTo>
                  <a:lnTo>
                    <a:pt x="306" y="163"/>
                  </a:lnTo>
                  <a:lnTo>
                    <a:pt x="297" y="165"/>
                  </a:lnTo>
                  <a:lnTo>
                    <a:pt x="288" y="167"/>
                  </a:lnTo>
                  <a:lnTo>
                    <a:pt x="280" y="168"/>
                  </a:lnTo>
                  <a:lnTo>
                    <a:pt x="270" y="170"/>
                  </a:lnTo>
                  <a:lnTo>
                    <a:pt x="261" y="172"/>
                  </a:lnTo>
                  <a:lnTo>
                    <a:pt x="254" y="175"/>
                  </a:lnTo>
                  <a:lnTo>
                    <a:pt x="247" y="179"/>
                  </a:lnTo>
                  <a:lnTo>
                    <a:pt x="242" y="183"/>
                  </a:lnTo>
                  <a:lnTo>
                    <a:pt x="237" y="191"/>
                  </a:lnTo>
                  <a:lnTo>
                    <a:pt x="233" y="199"/>
                  </a:lnTo>
                  <a:lnTo>
                    <a:pt x="232" y="209"/>
                  </a:lnTo>
                  <a:lnTo>
                    <a:pt x="233" y="222"/>
                  </a:lnTo>
                  <a:lnTo>
                    <a:pt x="236" y="229"/>
                  </a:lnTo>
                  <a:lnTo>
                    <a:pt x="239" y="237"/>
                  </a:lnTo>
                  <a:lnTo>
                    <a:pt x="240" y="243"/>
                  </a:lnTo>
                  <a:lnTo>
                    <a:pt x="242" y="252"/>
                  </a:lnTo>
                  <a:lnTo>
                    <a:pt x="242" y="259"/>
                  </a:lnTo>
                  <a:lnTo>
                    <a:pt x="243" y="266"/>
                  </a:lnTo>
                  <a:lnTo>
                    <a:pt x="243" y="275"/>
                  </a:lnTo>
                  <a:lnTo>
                    <a:pt x="243" y="283"/>
                  </a:lnTo>
                  <a:lnTo>
                    <a:pt x="237" y="286"/>
                  </a:lnTo>
                  <a:lnTo>
                    <a:pt x="232" y="289"/>
                  </a:lnTo>
                  <a:lnTo>
                    <a:pt x="227" y="291"/>
                  </a:lnTo>
                  <a:lnTo>
                    <a:pt x="221" y="293"/>
                  </a:lnTo>
                  <a:lnTo>
                    <a:pt x="216" y="294"/>
                  </a:lnTo>
                  <a:lnTo>
                    <a:pt x="209" y="297"/>
                  </a:lnTo>
                  <a:lnTo>
                    <a:pt x="202" y="300"/>
                  </a:lnTo>
                  <a:lnTo>
                    <a:pt x="195" y="300"/>
                  </a:lnTo>
                  <a:lnTo>
                    <a:pt x="189" y="302"/>
                  </a:lnTo>
                  <a:lnTo>
                    <a:pt x="182" y="303"/>
                  </a:lnTo>
                  <a:lnTo>
                    <a:pt x="175" y="303"/>
                  </a:lnTo>
                  <a:lnTo>
                    <a:pt x="169" y="303"/>
                  </a:lnTo>
                  <a:lnTo>
                    <a:pt x="162" y="303"/>
                  </a:lnTo>
                  <a:lnTo>
                    <a:pt x="155" y="303"/>
                  </a:lnTo>
                  <a:lnTo>
                    <a:pt x="149" y="303"/>
                  </a:lnTo>
                  <a:lnTo>
                    <a:pt x="143" y="299"/>
                  </a:lnTo>
                  <a:lnTo>
                    <a:pt x="140" y="293"/>
                  </a:lnTo>
                  <a:lnTo>
                    <a:pt x="140" y="285"/>
                  </a:lnTo>
                  <a:lnTo>
                    <a:pt x="142" y="276"/>
                  </a:lnTo>
                  <a:lnTo>
                    <a:pt x="144" y="268"/>
                  </a:lnTo>
                  <a:lnTo>
                    <a:pt x="147" y="260"/>
                  </a:lnTo>
                  <a:lnTo>
                    <a:pt x="149" y="252"/>
                  </a:lnTo>
                  <a:lnTo>
                    <a:pt x="149" y="243"/>
                  </a:lnTo>
                  <a:lnTo>
                    <a:pt x="149" y="235"/>
                  </a:lnTo>
                  <a:lnTo>
                    <a:pt x="146" y="229"/>
                  </a:lnTo>
                  <a:lnTo>
                    <a:pt x="143" y="224"/>
                  </a:lnTo>
                  <a:lnTo>
                    <a:pt x="139" y="220"/>
                  </a:lnTo>
                  <a:lnTo>
                    <a:pt x="136" y="217"/>
                  </a:lnTo>
                  <a:lnTo>
                    <a:pt x="130" y="214"/>
                  </a:lnTo>
                  <a:lnTo>
                    <a:pt x="126" y="211"/>
                  </a:lnTo>
                  <a:lnTo>
                    <a:pt x="121" y="210"/>
                  </a:lnTo>
                  <a:lnTo>
                    <a:pt x="116" y="209"/>
                  </a:lnTo>
                  <a:lnTo>
                    <a:pt x="110" y="208"/>
                  </a:lnTo>
                  <a:lnTo>
                    <a:pt x="105" y="208"/>
                  </a:lnTo>
                  <a:lnTo>
                    <a:pt x="99" y="206"/>
                  </a:lnTo>
                  <a:lnTo>
                    <a:pt x="93" y="206"/>
                  </a:lnTo>
                  <a:lnTo>
                    <a:pt x="87" y="207"/>
                  </a:lnTo>
                  <a:lnTo>
                    <a:pt x="81" y="206"/>
                  </a:lnTo>
                  <a:lnTo>
                    <a:pt x="75" y="207"/>
                  </a:lnTo>
                  <a:lnTo>
                    <a:pt x="70" y="207"/>
                  </a:lnTo>
                  <a:lnTo>
                    <a:pt x="62" y="209"/>
                  </a:lnTo>
                  <a:lnTo>
                    <a:pt x="56" y="212"/>
                  </a:lnTo>
                  <a:lnTo>
                    <a:pt x="51" y="216"/>
                  </a:lnTo>
                  <a:lnTo>
                    <a:pt x="46" y="219"/>
                  </a:lnTo>
                  <a:lnTo>
                    <a:pt x="41" y="224"/>
                  </a:lnTo>
                  <a:lnTo>
                    <a:pt x="37" y="229"/>
                  </a:lnTo>
                  <a:lnTo>
                    <a:pt x="34" y="234"/>
                  </a:lnTo>
                  <a:lnTo>
                    <a:pt x="29" y="241"/>
                  </a:lnTo>
                  <a:lnTo>
                    <a:pt x="30" y="248"/>
                  </a:lnTo>
                  <a:lnTo>
                    <a:pt x="31" y="253"/>
                  </a:lnTo>
                  <a:lnTo>
                    <a:pt x="32" y="260"/>
                  </a:lnTo>
                  <a:lnTo>
                    <a:pt x="35" y="266"/>
                  </a:lnTo>
                  <a:lnTo>
                    <a:pt x="37" y="272"/>
                  </a:lnTo>
                  <a:lnTo>
                    <a:pt x="42" y="279"/>
                  </a:lnTo>
                  <a:lnTo>
                    <a:pt x="43" y="284"/>
                  </a:lnTo>
                  <a:lnTo>
                    <a:pt x="45" y="289"/>
                  </a:lnTo>
                  <a:lnTo>
                    <a:pt x="49" y="296"/>
                  </a:lnTo>
                  <a:lnTo>
                    <a:pt x="50" y="303"/>
                  </a:lnTo>
                  <a:lnTo>
                    <a:pt x="50" y="309"/>
                  </a:lnTo>
                  <a:lnTo>
                    <a:pt x="50" y="316"/>
                  </a:lnTo>
                  <a:lnTo>
                    <a:pt x="49" y="321"/>
                  </a:lnTo>
                  <a:lnTo>
                    <a:pt x="47" y="326"/>
                  </a:lnTo>
                  <a:lnTo>
                    <a:pt x="41" y="333"/>
                  </a:lnTo>
                  <a:lnTo>
                    <a:pt x="35" y="339"/>
                  </a:lnTo>
                  <a:lnTo>
                    <a:pt x="32" y="341"/>
                  </a:lnTo>
                  <a:lnTo>
                    <a:pt x="30" y="343"/>
                  </a:lnTo>
                  <a:lnTo>
                    <a:pt x="25" y="345"/>
                  </a:lnTo>
                  <a:lnTo>
                    <a:pt x="21" y="348"/>
                  </a:lnTo>
                  <a:lnTo>
                    <a:pt x="17" y="349"/>
                  </a:lnTo>
                  <a:lnTo>
                    <a:pt x="12" y="350"/>
                  </a:lnTo>
                  <a:lnTo>
                    <a:pt x="7" y="353"/>
                  </a:lnTo>
                  <a:lnTo>
                    <a:pt x="0" y="354"/>
                  </a:lnTo>
                  <a:lnTo>
                    <a:pt x="0" y="19"/>
                  </a:lnTo>
                  <a:lnTo>
                    <a:pt x="12" y="31"/>
                  </a:lnTo>
                  <a:lnTo>
                    <a:pt x="14" y="34"/>
                  </a:lnTo>
                  <a:lnTo>
                    <a:pt x="16" y="39"/>
                  </a:lnTo>
                  <a:lnTo>
                    <a:pt x="18" y="43"/>
                  </a:lnTo>
                  <a:lnTo>
                    <a:pt x="17" y="47"/>
                  </a:lnTo>
                  <a:lnTo>
                    <a:pt x="16" y="51"/>
                  </a:lnTo>
                  <a:lnTo>
                    <a:pt x="16" y="56"/>
                  </a:lnTo>
                  <a:lnTo>
                    <a:pt x="16" y="60"/>
                  </a:lnTo>
                  <a:lnTo>
                    <a:pt x="14" y="64"/>
                  </a:lnTo>
                  <a:lnTo>
                    <a:pt x="13" y="68"/>
                  </a:lnTo>
                  <a:lnTo>
                    <a:pt x="12" y="73"/>
                  </a:lnTo>
                  <a:lnTo>
                    <a:pt x="11" y="78"/>
                  </a:lnTo>
                  <a:lnTo>
                    <a:pt x="10" y="82"/>
                  </a:lnTo>
                  <a:lnTo>
                    <a:pt x="9" y="87"/>
                  </a:lnTo>
                  <a:lnTo>
                    <a:pt x="9" y="92"/>
                  </a:lnTo>
                  <a:lnTo>
                    <a:pt x="8" y="97"/>
                  </a:lnTo>
                  <a:lnTo>
                    <a:pt x="9" y="102"/>
                  </a:lnTo>
                  <a:lnTo>
                    <a:pt x="12" y="107"/>
                  </a:lnTo>
                  <a:lnTo>
                    <a:pt x="16" y="112"/>
                  </a:lnTo>
                  <a:lnTo>
                    <a:pt x="19" y="118"/>
                  </a:lnTo>
                  <a:lnTo>
                    <a:pt x="27" y="122"/>
                  </a:lnTo>
                  <a:lnTo>
                    <a:pt x="33" y="126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6" y="129"/>
                  </a:lnTo>
                  <a:lnTo>
                    <a:pt x="61" y="127"/>
                  </a:lnTo>
                  <a:lnTo>
                    <a:pt x="65" y="127"/>
                  </a:lnTo>
                  <a:lnTo>
                    <a:pt x="70" y="126"/>
                  </a:lnTo>
                  <a:lnTo>
                    <a:pt x="76" y="126"/>
                  </a:lnTo>
                  <a:lnTo>
                    <a:pt x="81" y="124"/>
                  </a:lnTo>
                  <a:lnTo>
                    <a:pt x="87" y="124"/>
                  </a:lnTo>
                  <a:lnTo>
                    <a:pt x="92" y="123"/>
                  </a:lnTo>
                  <a:lnTo>
                    <a:pt x="98" y="121"/>
                  </a:lnTo>
                  <a:lnTo>
                    <a:pt x="103" y="121"/>
                  </a:lnTo>
                  <a:lnTo>
                    <a:pt x="107" y="119"/>
                  </a:lnTo>
                  <a:lnTo>
                    <a:pt x="112" y="116"/>
                  </a:lnTo>
                  <a:lnTo>
                    <a:pt x="117" y="114"/>
                  </a:lnTo>
                  <a:lnTo>
                    <a:pt x="122" y="110"/>
                  </a:lnTo>
                  <a:lnTo>
                    <a:pt x="125" y="106"/>
                  </a:lnTo>
                  <a:lnTo>
                    <a:pt x="128" y="101"/>
                  </a:lnTo>
                  <a:lnTo>
                    <a:pt x="131" y="96"/>
                  </a:lnTo>
                  <a:lnTo>
                    <a:pt x="135" y="91"/>
                  </a:lnTo>
                  <a:lnTo>
                    <a:pt x="136" y="85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4" y="71"/>
                  </a:lnTo>
                  <a:lnTo>
                    <a:pt x="133" y="67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6" y="52"/>
                  </a:lnTo>
                  <a:lnTo>
                    <a:pt x="124" y="47"/>
                  </a:lnTo>
                  <a:lnTo>
                    <a:pt x="122" y="43"/>
                  </a:lnTo>
                  <a:lnTo>
                    <a:pt x="119" y="38"/>
                  </a:lnTo>
                  <a:lnTo>
                    <a:pt x="118" y="33"/>
                  </a:lnTo>
                  <a:lnTo>
                    <a:pt x="118" y="28"/>
                  </a:lnTo>
                  <a:lnTo>
                    <a:pt x="118" y="22"/>
                  </a:lnTo>
                  <a:lnTo>
                    <a:pt x="118" y="18"/>
                  </a:lnTo>
                  <a:lnTo>
                    <a:pt x="122" y="13"/>
                  </a:lnTo>
                  <a:lnTo>
                    <a:pt x="127" y="11"/>
                  </a:lnTo>
                  <a:lnTo>
                    <a:pt x="130" y="9"/>
                  </a:lnTo>
                  <a:lnTo>
                    <a:pt x="136" y="8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51" y="3"/>
                  </a:lnTo>
                  <a:lnTo>
                    <a:pt x="156" y="4"/>
                  </a:lnTo>
                  <a:lnTo>
                    <a:pt x="163" y="1"/>
                  </a:lnTo>
                  <a:lnTo>
                    <a:pt x="169" y="2"/>
                  </a:lnTo>
                  <a:lnTo>
                    <a:pt x="174" y="1"/>
                  </a:lnTo>
                  <a:lnTo>
                    <a:pt x="180" y="2"/>
                  </a:lnTo>
                  <a:lnTo>
                    <a:pt x="186" y="1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2" y="8"/>
                  </a:lnTo>
                  <a:lnTo>
                    <a:pt x="203" y="15"/>
                  </a:lnTo>
                  <a:lnTo>
                    <a:pt x="204" y="24"/>
                  </a:lnTo>
                  <a:lnTo>
                    <a:pt x="205" y="33"/>
                  </a:lnTo>
                  <a:lnTo>
                    <a:pt x="207" y="41"/>
                  </a:lnTo>
                  <a:lnTo>
                    <a:pt x="211" y="49"/>
                  </a:lnTo>
                  <a:lnTo>
                    <a:pt x="212" y="57"/>
                  </a:lnTo>
                  <a:lnTo>
                    <a:pt x="217" y="65"/>
                  </a:lnTo>
                  <a:lnTo>
                    <a:pt x="219" y="68"/>
                  </a:lnTo>
                  <a:lnTo>
                    <a:pt x="224" y="72"/>
                  </a:lnTo>
                  <a:lnTo>
                    <a:pt x="228" y="76"/>
                  </a:lnTo>
                  <a:lnTo>
                    <a:pt x="234" y="79"/>
                  </a:lnTo>
                  <a:lnTo>
                    <a:pt x="241" y="82"/>
                  </a:lnTo>
                  <a:lnTo>
                    <a:pt x="248" y="82"/>
                  </a:lnTo>
                  <a:lnTo>
                    <a:pt x="254" y="83"/>
                  </a:lnTo>
                  <a:lnTo>
                    <a:pt x="261" y="80"/>
                  </a:lnTo>
                  <a:lnTo>
                    <a:pt x="267" y="78"/>
                  </a:lnTo>
                  <a:lnTo>
                    <a:pt x="273" y="74"/>
                  </a:lnTo>
                  <a:lnTo>
                    <a:pt x="280" y="71"/>
                  </a:lnTo>
                  <a:lnTo>
                    <a:pt x="286" y="67"/>
                  </a:lnTo>
                  <a:lnTo>
                    <a:pt x="292" y="64"/>
                  </a:lnTo>
                  <a:lnTo>
                    <a:pt x="298" y="61"/>
                  </a:lnTo>
                  <a:lnTo>
                    <a:pt x="305" y="62"/>
                  </a:lnTo>
                  <a:lnTo>
                    <a:pt x="313" y="63"/>
                  </a:lnTo>
                  <a:lnTo>
                    <a:pt x="316" y="67"/>
                  </a:lnTo>
                  <a:lnTo>
                    <a:pt x="318" y="71"/>
                  </a:lnTo>
                  <a:lnTo>
                    <a:pt x="320" y="74"/>
                  </a:lnTo>
                  <a:lnTo>
                    <a:pt x="322" y="80"/>
                  </a:lnTo>
                  <a:lnTo>
                    <a:pt x="323" y="85"/>
                  </a:lnTo>
                  <a:lnTo>
                    <a:pt x="326" y="90"/>
                  </a:lnTo>
                  <a:lnTo>
                    <a:pt x="329" y="94"/>
                  </a:lnTo>
                  <a:lnTo>
                    <a:pt x="328" y="100"/>
                  </a:lnTo>
                  <a:lnTo>
                    <a:pt x="329" y="105"/>
                  </a:lnTo>
                  <a:lnTo>
                    <a:pt x="331" y="110"/>
                  </a:lnTo>
                  <a:lnTo>
                    <a:pt x="332" y="115"/>
                  </a:lnTo>
                  <a:lnTo>
                    <a:pt x="333" y="121"/>
                  </a:lnTo>
                  <a:lnTo>
                    <a:pt x="334" y="126"/>
                  </a:lnTo>
                  <a:lnTo>
                    <a:pt x="334" y="131"/>
                  </a:lnTo>
                  <a:lnTo>
                    <a:pt x="335" y="137"/>
                  </a:lnTo>
                  <a:lnTo>
                    <a:pt x="336" y="142"/>
                  </a:lnTo>
                  <a:lnTo>
                    <a:pt x="335" y="14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White">
            <a:xfrm>
              <a:off x="165" y="3976"/>
              <a:ext cx="426" cy="341"/>
            </a:xfrm>
            <a:custGeom>
              <a:avLst/>
              <a:gdLst>
                <a:gd name="T0" fmla="*/ 131 w 426"/>
                <a:gd name="T1" fmla="*/ 340 h 341"/>
                <a:gd name="T2" fmla="*/ 132 w 426"/>
                <a:gd name="T3" fmla="*/ 311 h 341"/>
                <a:gd name="T4" fmla="*/ 128 w 426"/>
                <a:gd name="T5" fmla="*/ 290 h 341"/>
                <a:gd name="T6" fmla="*/ 100 w 426"/>
                <a:gd name="T7" fmla="*/ 265 h 341"/>
                <a:gd name="T8" fmla="*/ 37 w 426"/>
                <a:gd name="T9" fmla="*/ 249 h 341"/>
                <a:gd name="T10" fmla="*/ 2 w 426"/>
                <a:gd name="T11" fmla="*/ 210 h 341"/>
                <a:gd name="T12" fmla="*/ 0 w 426"/>
                <a:gd name="T13" fmla="*/ 174 h 341"/>
                <a:gd name="T14" fmla="*/ 10 w 426"/>
                <a:gd name="T15" fmla="*/ 150 h 341"/>
                <a:gd name="T16" fmla="*/ 32 w 426"/>
                <a:gd name="T17" fmla="*/ 135 h 341"/>
                <a:gd name="T18" fmla="*/ 48 w 426"/>
                <a:gd name="T19" fmla="*/ 136 h 341"/>
                <a:gd name="T20" fmla="*/ 82 w 426"/>
                <a:gd name="T21" fmla="*/ 142 h 341"/>
                <a:gd name="T22" fmla="*/ 98 w 426"/>
                <a:gd name="T23" fmla="*/ 145 h 341"/>
                <a:gd name="T24" fmla="*/ 123 w 426"/>
                <a:gd name="T25" fmla="*/ 146 h 341"/>
                <a:gd name="T26" fmla="*/ 154 w 426"/>
                <a:gd name="T27" fmla="*/ 136 h 341"/>
                <a:gd name="T28" fmla="*/ 172 w 426"/>
                <a:gd name="T29" fmla="*/ 117 h 341"/>
                <a:gd name="T30" fmla="*/ 181 w 426"/>
                <a:gd name="T31" fmla="*/ 103 h 341"/>
                <a:gd name="T32" fmla="*/ 185 w 426"/>
                <a:gd name="T33" fmla="*/ 91 h 341"/>
                <a:gd name="T34" fmla="*/ 181 w 426"/>
                <a:gd name="T35" fmla="*/ 75 h 341"/>
                <a:gd name="T36" fmla="*/ 178 w 426"/>
                <a:gd name="T37" fmla="*/ 57 h 341"/>
                <a:gd name="T38" fmla="*/ 175 w 426"/>
                <a:gd name="T39" fmla="*/ 41 h 341"/>
                <a:gd name="T40" fmla="*/ 177 w 426"/>
                <a:gd name="T41" fmla="*/ 23 h 341"/>
                <a:gd name="T42" fmla="*/ 185 w 426"/>
                <a:gd name="T43" fmla="*/ 4 h 341"/>
                <a:gd name="T44" fmla="*/ 201 w 426"/>
                <a:gd name="T45" fmla="*/ 0 h 341"/>
                <a:gd name="T46" fmla="*/ 220 w 426"/>
                <a:gd name="T47" fmla="*/ 0 h 341"/>
                <a:gd name="T48" fmla="*/ 240 w 426"/>
                <a:gd name="T49" fmla="*/ 4 h 341"/>
                <a:gd name="T50" fmla="*/ 246 w 426"/>
                <a:gd name="T51" fmla="*/ 7 h 341"/>
                <a:gd name="T52" fmla="*/ 265 w 426"/>
                <a:gd name="T53" fmla="*/ 16 h 341"/>
                <a:gd name="T54" fmla="*/ 275 w 426"/>
                <a:gd name="T55" fmla="*/ 25 h 341"/>
                <a:gd name="T56" fmla="*/ 284 w 426"/>
                <a:gd name="T57" fmla="*/ 37 h 341"/>
                <a:gd name="T58" fmla="*/ 287 w 426"/>
                <a:gd name="T59" fmla="*/ 58 h 341"/>
                <a:gd name="T60" fmla="*/ 280 w 426"/>
                <a:gd name="T61" fmla="*/ 80 h 341"/>
                <a:gd name="T62" fmla="*/ 269 w 426"/>
                <a:gd name="T63" fmla="*/ 101 h 341"/>
                <a:gd name="T64" fmla="*/ 261 w 426"/>
                <a:gd name="T65" fmla="*/ 132 h 341"/>
                <a:gd name="T66" fmla="*/ 271 w 426"/>
                <a:gd name="T67" fmla="*/ 157 h 341"/>
                <a:gd name="T68" fmla="*/ 286 w 426"/>
                <a:gd name="T69" fmla="*/ 171 h 341"/>
                <a:gd name="T70" fmla="*/ 305 w 426"/>
                <a:gd name="T71" fmla="*/ 181 h 341"/>
                <a:gd name="T72" fmla="*/ 326 w 426"/>
                <a:gd name="T73" fmla="*/ 185 h 341"/>
                <a:gd name="T74" fmla="*/ 337 w 426"/>
                <a:gd name="T75" fmla="*/ 186 h 341"/>
                <a:gd name="T76" fmla="*/ 360 w 426"/>
                <a:gd name="T77" fmla="*/ 188 h 341"/>
                <a:gd name="T78" fmla="*/ 395 w 426"/>
                <a:gd name="T79" fmla="*/ 190 h 341"/>
                <a:gd name="T80" fmla="*/ 417 w 426"/>
                <a:gd name="T81" fmla="*/ 208 h 341"/>
                <a:gd name="T82" fmla="*/ 425 w 426"/>
                <a:gd name="T83" fmla="*/ 246 h 341"/>
                <a:gd name="T84" fmla="*/ 412 w 426"/>
                <a:gd name="T85" fmla="*/ 300 h 341"/>
                <a:gd name="T86" fmla="*/ 400 w 426"/>
                <a:gd name="T87" fmla="*/ 329 h 341"/>
                <a:gd name="T88" fmla="*/ 393 w 426"/>
                <a:gd name="T89" fmla="*/ 334 h 341"/>
                <a:gd name="T90" fmla="*/ 377 w 426"/>
                <a:gd name="T91" fmla="*/ 339 h 341"/>
                <a:gd name="T92" fmla="*/ 362 w 426"/>
                <a:gd name="T93" fmla="*/ 338 h 341"/>
                <a:gd name="T94" fmla="*/ 338 w 426"/>
                <a:gd name="T95" fmla="*/ 331 h 341"/>
                <a:gd name="T96" fmla="*/ 329 w 426"/>
                <a:gd name="T97" fmla="*/ 327 h 341"/>
                <a:gd name="T98" fmla="*/ 313 w 426"/>
                <a:gd name="T99" fmla="*/ 322 h 341"/>
                <a:gd name="T100" fmla="*/ 297 w 426"/>
                <a:gd name="T101" fmla="*/ 317 h 341"/>
                <a:gd name="T102" fmla="*/ 280 w 426"/>
                <a:gd name="T103" fmla="*/ 315 h 341"/>
                <a:gd name="T104" fmla="*/ 260 w 426"/>
                <a:gd name="T105" fmla="*/ 324 h 341"/>
                <a:gd name="T106" fmla="*/ 246 w 426"/>
                <a:gd name="T107" fmla="*/ 340 h 341"/>
                <a:gd name="T108" fmla="*/ 131 w 426"/>
                <a:gd name="T109" fmla="*/ 34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6" h="341">
                  <a:moveTo>
                    <a:pt x="131" y="340"/>
                  </a:moveTo>
                  <a:lnTo>
                    <a:pt x="132" y="311"/>
                  </a:lnTo>
                  <a:lnTo>
                    <a:pt x="128" y="290"/>
                  </a:lnTo>
                  <a:lnTo>
                    <a:pt x="100" y="265"/>
                  </a:lnTo>
                  <a:lnTo>
                    <a:pt x="37" y="249"/>
                  </a:lnTo>
                  <a:lnTo>
                    <a:pt x="2" y="210"/>
                  </a:lnTo>
                  <a:lnTo>
                    <a:pt x="0" y="174"/>
                  </a:lnTo>
                  <a:lnTo>
                    <a:pt x="10" y="150"/>
                  </a:lnTo>
                  <a:lnTo>
                    <a:pt x="32" y="135"/>
                  </a:lnTo>
                  <a:lnTo>
                    <a:pt x="48" y="136"/>
                  </a:lnTo>
                  <a:lnTo>
                    <a:pt x="82" y="142"/>
                  </a:lnTo>
                  <a:lnTo>
                    <a:pt x="98" y="145"/>
                  </a:lnTo>
                  <a:lnTo>
                    <a:pt x="123" y="146"/>
                  </a:lnTo>
                  <a:lnTo>
                    <a:pt x="154" y="136"/>
                  </a:lnTo>
                  <a:lnTo>
                    <a:pt x="172" y="117"/>
                  </a:lnTo>
                  <a:lnTo>
                    <a:pt x="181" y="103"/>
                  </a:lnTo>
                  <a:lnTo>
                    <a:pt x="185" y="91"/>
                  </a:lnTo>
                  <a:lnTo>
                    <a:pt x="181" y="75"/>
                  </a:lnTo>
                  <a:lnTo>
                    <a:pt x="178" y="57"/>
                  </a:lnTo>
                  <a:lnTo>
                    <a:pt x="175" y="41"/>
                  </a:lnTo>
                  <a:lnTo>
                    <a:pt x="177" y="23"/>
                  </a:lnTo>
                  <a:lnTo>
                    <a:pt x="185" y="4"/>
                  </a:lnTo>
                  <a:lnTo>
                    <a:pt x="201" y="0"/>
                  </a:lnTo>
                  <a:lnTo>
                    <a:pt x="220" y="0"/>
                  </a:lnTo>
                  <a:lnTo>
                    <a:pt x="240" y="4"/>
                  </a:lnTo>
                  <a:lnTo>
                    <a:pt x="246" y="7"/>
                  </a:lnTo>
                  <a:lnTo>
                    <a:pt x="265" y="16"/>
                  </a:lnTo>
                  <a:lnTo>
                    <a:pt x="275" y="25"/>
                  </a:lnTo>
                  <a:lnTo>
                    <a:pt x="284" y="37"/>
                  </a:lnTo>
                  <a:lnTo>
                    <a:pt x="287" y="58"/>
                  </a:lnTo>
                  <a:lnTo>
                    <a:pt x="280" y="80"/>
                  </a:lnTo>
                  <a:lnTo>
                    <a:pt x="269" y="101"/>
                  </a:lnTo>
                  <a:lnTo>
                    <a:pt x="261" y="132"/>
                  </a:lnTo>
                  <a:lnTo>
                    <a:pt x="271" y="157"/>
                  </a:lnTo>
                  <a:lnTo>
                    <a:pt x="286" y="171"/>
                  </a:lnTo>
                  <a:lnTo>
                    <a:pt x="305" y="181"/>
                  </a:lnTo>
                  <a:lnTo>
                    <a:pt x="326" y="185"/>
                  </a:lnTo>
                  <a:lnTo>
                    <a:pt x="337" y="186"/>
                  </a:lnTo>
                  <a:lnTo>
                    <a:pt x="360" y="188"/>
                  </a:lnTo>
                  <a:lnTo>
                    <a:pt x="395" y="190"/>
                  </a:lnTo>
                  <a:lnTo>
                    <a:pt x="417" y="208"/>
                  </a:lnTo>
                  <a:lnTo>
                    <a:pt x="425" y="246"/>
                  </a:lnTo>
                  <a:lnTo>
                    <a:pt x="412" y="300"/>
                  </a:lnTo>
                  <a:lnTo>
                    <a:pt x="400" y="329"/>
                  </a:lnTo>
                  <a:lnTo>
                    <a:pt x="393" y="334"/>
                  </a:lnTo>
                  <a:lnTo>
                    <a:pt x="377" y="339"/>
                  </a:lnTo>
                  <a:lnTo>
                    <a:pt x="362" y="338"/>
                  </a:lnTo>
                  <a:lnTo>
                    <a:pt x="338" y="331"/>
                  </a:lnTo>
                  <a:lnTo>
                    <a:pt x="329" y="327"/>
                  </a:lnTo>
                  <a:lnTo>
                    <a:pt x="313" y="322"/>
                  </a:lnTo>
                  <a:lnTo>
                    <a:pt x="297" y="317"/>
                  </a:lnTo>
                  <a:lnTo>
                    <a:pt x="280" y="315"/>
                  </a:lnTo>
                  <a:lnTo>
                    <a:pt x="260" y="324"/>
                  </a:lnTo>
                  <a:lnTo>
                    <a:pt x="246" y="340"/>
                  </a:lnTo>
                  <a:lnTo>
                    <a:pt x="131" y="34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04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ar-SA" smtClean="0"/>
              <a:t>انقر لتحرير نمط العنوان الرئيسي</a:t>
            </a:r>
            <a:endParaRPr lang="en-US" altLang="ar-SA" smtClean="0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4125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ar-SA" smtClean="0"/>
              <a:t>انقر لتحرير أنماط النص الرئيسي</a:t>
            </a:r>
          </a:p>
          <a:p>
            <a:pPr lvl="1"/>
            <a:r>
              <a:rPr lang="ar-SA" altLang="ar-SA" smtClean="0"/>
              <a:t>المستوى الثاني</a:t>
            </a:r>
          </a:p>
          <a:p>
            <a:pPr lvl="2"/>
            <a:r>
              <a:rPr lang="ar-SA" altLang="ar-SA" smtClean="0"/>
              <a:t>المستوى الثالث</a:t>
            </a:r>
          </a:p>
          <a:p>
            <a:pPr lvl="3"/>
            <a:r>
              <a:rPr lang="ar-SA" altLang="ar-SA" smtClean="0"/>
              <a:t>المستوى الرابع</a:t>
            </a:r>
          </a:p>
          <a:p>
            <a:pPr lvl="4"/>
            <a:r>
              <a:rPr lang="ar-SA" altLang="ar-SA" smtClean="0"/>
              <a:t>المستوى الخامس</a:t>
            </a:r>
            <a:endParaRPr lang="en-US" altLang="ar-SA" smtClean="0"/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41425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0" hangingPunct="0">
              <a:defRPr sz="1400"/>
            </a:lvl1pPr>
          </a:lstStyle>
          <a:p>
            <a:endParaRPr lang="en-US" altLang="ar-SA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79825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rtl="0" eaLnBrk="0" hangingPunct="0">
              <a:defRPr sz="1400"/>
            </a:lvl1pPr>
          </a:lstStyle>
          <a:p>
            <a:endParaRPr lang="en-US" altLang="ar-SA"/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08825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 eaLnBrk="0" hangingPunct="0">
              <a:defRPr sz="1400"/>
            </a:lvl1pPr>
          </a:lstStyle>
          <a:p>
            <a:fld id="{6DCDBA91-D95C-435B-94D6-7D9E0FC16976}" type="slidenum">
              <a:rPr lang="ar-SA" altLang="ar-SA"/>
              <a:pPr/>
              <a:t>‹#›</a:t>
            </a:fld>
            <a:endParaRPr lang="en-US" altLang="ar-S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hyperlink" Target="http://www.google.com.sa/url?sa=i&amp;rct=j&amp;q=&amp;esrc=s&amp;frm=1&amp;source=images&amp;cd=&amp;cad=rja&amp;docid=4L54OOOctbrPoM&amp;tbnid=pfz50b8Z3tU84M:&amp;ved=0CAUQjRw&amp;url=http://www.electrony.net/139761/%D8%A7%D8%B3%D8%AA%D8%B9%D8%B1%D8%A7%D8%B6-%D9%84%D9%83%D9%8A%D8%A8%D9%88%D8%B1%D8%AF-%D8%A7%D9%84%D8%A3%D9%84%D8%B9%D8%A7%D8%A8-%D8%A7%D9%84%D8%A5%D8%AD%D8%AA%D8%B1%D8%A7%D9%81%D9%8A-logitech-g510s/&amp;ei=mnwzUqqKBMjFtQalhYG4Cg&amp;psig=AFQjCNHf3quJSLSFiL4P_D1zGPmTtKi0Wg&amp;ust=1379191822029930" TargetMode="External"/><Relationship Id="rId7" Type="http://schemas.openxmlformats.org/officeDocument/2006/relationships/hyperlink" Target="http://www.google.com.sa/url?sa=i&amp;rct=j&amp;q=&amp;esrc=s&amp;frm=1&amp;source=images&amp;cd=&amp;cad=rja&amp;docid=QJWXt3pTAKys3M&amp;tbnid=gFuyJXW-hy_B7M:&amp;ved=0CAUQjRw&amp;url=http://haraj.com.sa/112211999/%D9%83%D8%A7%D9%85%D9%8A%D8%B1%D8%A7%D8%AA_%D9%85%D8%B1%D8%A7%D9%82%D8%A8%D9%87_%D9%88_%D8%AA%D8%AD%D9%83%D9%85_%D9%81%D9%8A_%D8%A7%D9%84%D8%A7%D8%A8%D9%88%D8%A7%D8%A8_%D9%88_%D8%B7%D8%A7%D8%A8%D8%B9%D8%A7%D8%AA_%D9%83%D8%B1%D9%88%D8%AA_%D8%A8%D9%84%D8%A7%D8%B3%D8%AA%D9%8A%D9%83%D9%8A%D8%A9/&amp;ei=yH0zUtqYGsWdtQam9oGgAw&amp;psig=AFQjCNHIabq7IfpbHv9eElwjehUmNG373w&amp;ust=1379192582051975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hyperlink" Target="http://www.google.com.sa/url?sa=i&amp;rct=j&amp;q=&amp;esrc=s&amp;frm=1&amp;source=images&amp;cd=&amp;cad=rja&amp;docid=wBb-7_Uc9Zs_fM&amp;tbnid=DqmumtWym1bv1M:&amp;ved=0CAUQjRw&amp;url=http://dallilak.com/ad-category/%D8%A7%D9%84%D9%83%D8%AA%D8%B1%D9%88%D9%86%D9%8A%D8%A7%D8%AA-2/%D9%83%D8%A7%D9%85%D9%8A%D8%B1%D8%A7%D8%AA-%D9%88-%D9%85%D8%B3%D8%AA%D9%84%D8%B2%D9%85%D8%A7%D8%AA%D9%87%D8%A7/page/15/&amp;ei=pn0zUuHzN9DZsgbewYC4Aw&amp;psig=AFQjCNHIabq7IfpbHv9eElwjehUmNG373w&amp;ust=1379192582051975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238636" y="332656"/>
            <a:ext cx="5041765" cy="92333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انواع الحاسب الالي </a:t>
            </a:r>
            <a:endParaRPr lang="ar-SA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3" name="رسم تخطيطي 2"/>
          <p:cNvGraphicFramePr/>
          <p:nvPr>
            <p:extLst>
              <p:ext uri="{D42A27DB-BD31-4B8C-83A1-F6EECF244321}">
                <p14:modId xmlns:p14="http://schemas.microsoft.com/office/powerpoint/2010/main" val="1264739328"/>
              </p:ext>
            </p:extLst>
          </p:nvPr>
        </p:nvGraphicFramePr>
        <p:xfrm>
          <a:off x="683568" y="1397000"/>
          <a:ext cx="806489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مستطيل مستدير الزوايا 11"/>
          <p:cNvSpPr/>
          <p:nvPr/>
        </p:nvSpPr>
        <p:spPr>
          <a:xfrm>
            <a:off x="1005429" y="1893600"/>
            <a:ext cx="2990507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solidFill>
                  <a:srgbClr val="FF0000"/>
                </a:solidFill>
                <a:cs typeface="Al OnWan" pitchFamily="2" charset="-78"/>
              </a:rPr>
              <a:t>الحاسب المحمول</a:t>
            </a: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220072" y="1893600"/>
            <a:ext cx="325901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FF0000"/>
                </a:solidFill>
                <a:cs typeface="Al OnWan" pitchFamily="2" charset="-78"/>
              </a:rPr>
              <a:t>الحاسب المكتبي </a:t>
            </a:r>
            <a:endParaRPr lang="ar-SA" sz="3200" b="1" dirty="0">
              <a:solidFill>
                <a:srgbClr val="FF0000"/>
              </a:solidFill>
              <a:cs typeface="Al OnWan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124312" y="210126"/>
            <a:ext cx="50405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b="1" dirty="0" smtClean="0">
                <a:solidFill>
                  <a:schemeClr val="accent2">
                    <a:lumMod val="25000"/>
                  </a:schemeClr>
                </a:solidFill>
                <a:latin typeface="Arial" panose="020B0604020202020204" pitchFamily="34" charset="0"/>
              </a:rPr>
              <a:t>الحاسب الشخصي </a:t>
            </a:r>
            <a:endParaRPr lang="ar-SA" sz="4000" b="1" dirty="0">
              <a:solidFill>
                <a:schemeClr val="accent2">
                  <a:lumMod val="2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755" y="1119824"/>
            <a:ext cx="3463636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4" y="1268760"/>
            <a:ext cx="2933105" cy="2150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grpSp>
        <p:nvGrpSpPr>
          <p:cNvPr id="7" name="مجموعة 6"/>
          <p:cNvGrpSpPr/>
          <p:nvPr/>
        </p:nvGrpSpPr>
        <p:grpSpPr>
          <a:xfrm>
            <a:off x="1804338" y="918012"/>
            <a:ext cx="5751348" cy="5751348"/>
            <a:chOff x="1804338" y="918012"/>
            <a:chExt cx="5751348" cy="5751348"/>
          </a:xfrm>
        </p:grpSpPr>
        <p:sp>
          <p:nvSpPr>
            <p:cNvPr id="5" name="مستطيل مستدير الزوايا 4"/>
            <p:cNvSpPr/>
            <p:nvPr/>
          </p:nvSpPr>
          <p:spPr>
            <a:xfrm>
              <a:off x="4427984" y="918012"/>
              <a:ext cx="504056" cy="5751348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sp>
          <p:nvSpPr>
            <p:cNvPr id="8" name="مستطيل مستدير الزوايا 7"/>
            <p:cNvSpPr/>
            <p:nvPr/>
          </p:nvSpPr>
          <p:spPr>
            <a:xfrm rot="16200000">
              <a:off x="4427984" y="918012"/>
              <a:ext cx="504056" cy="5751348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13" name="مستطيل مستدير الزوايا 12"/>
          <p:cNvSpPr/>
          <p:nvPr/>
        </p:nvSpPr>
        <p:spPr>
          <a:xfrm>
            <a:off x="5117760" y="4709466"/>
            <a:ext cx="325901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solidFill>
                  <a:srgbClr val="FF0000"/>
                </a:solidFill>
                <a:cs typeface="Al OnWan" pitchFamily="2" charset="-78"/>
              </a:rPr>
              <a:t>الحاسب  الكفي </a:t>
            </a: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1072600" y="4626324"/>
            <a:ext cx="325901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>
                <a:solidFill>
                  <a:srgbClr val="FF0000"/>
                </a:solidFill>
                <a:cs typeface="Al OnWan" pitchFamily="2" charset="-78"/>
              </a:rPr>
              <a:t>الحاسب المنزلي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938" y="4221337"/>
            <a:ext cx="3259012" cy="26236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95" y="4221337"/>
            <a:ext cx="3124200" cy="22574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1606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4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061" y="0"/>
            <a:ext cx="3896469" cy="27363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589" y="4162426"/>
            <a:ext cx="3896469" cy="26955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28"/>
            <a:ext cx="3896469" cy="26540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387" y="4282237"/>
            <a:ext cx="3896469" cy="2695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مستدير الزوايا 4"/>
          <p:cNvSpPr/>
          <p:nvPr/>
        </p:nvSpPr>
        <p:spPr>
          <a:xfrm>
            <a:off x="2088664" y="2924944"/>
            <a:ext cx="4180483" cy="955143"/>
          </a:xfrm>
          <a:prstGeom prst="roundRect">
            <a:avLst/>
          </a:prstGeom>
          <a:solidFill>
            <a:srgbClr val="00B05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b="1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الحاسب المركزي</a:t>
            </a:r>
            <a:endParaRPr lang="ar-SA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70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771800" y="548680"/>
            <a:ext cx="4032448" cy="769441"/>
          </a:xfrm>
          <a:prstGeom prst="rect">
            <a:avLst/>
          </a:prstGeom>
          <a:solidFill>
            <a:srgbClr val="92D05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ar-SA"/>
            </a:defPPr>
            <a:lvl1pPr algn="ctr">
              <a:defRPr sz="4400" ker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ar-SA" b="1" dirty="0">
                <a:solidFill>
                  <a:schemeClr val="tx1"/>
                </a:solidFill>
              </a:rPr>
              <a:t>الحاسب الخادم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22512"/>
            <a:ext cx="337944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2122934" cy="3762375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953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971600" y="27501"/>
            <a:ext cx="3528392" cy="769441"/>
          </a:xfrm>
          <a:prstGeom prst="rect">
            <a:avLst/>
          </a:prstGeom>
          <a:solidFill>
            <a:srgbClr val="FFC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ar-SA"/>
            </a:defPPr>
            <a:lvl1pPr algn="ctr">
              <a:defRPr sz="4400" b="1" ker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ar-SA" dirty="0"/>
              <a:t>محطة العمل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641" y="104800"/>
            <a:ext cx="3491880" cy="33123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3717032"/>
            <a:ext cx="3633272" cy="34849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28800"/>
            <a:ext cx="3645768" cy="33989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28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مستدير الزوايا 2"/>
          <p:cNvSpPr/>
          <p:nvPr/>
        </p:nvSpPr>
        <p:spPr>
          <a:xfrm>
            <a:off x="2267744" y="2060848"/>
            <a:ext cx="6552728" cy="302433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accent2">
                    <a:lumMod val="75000"/>
                  </a:schemeClr>
                </a:solidFill>
              </a:rPr>
              <a:t>تتواجد لوحة التحكم  داخل الاجهزة الإلكترونية وذلك للقيام بأعمال محددة  </a:t>
            </a:r>
            <a:endParaRPr lang="ar-SA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2522028" y="160606"/>
            <a:ext cx="4464496" cy="769441"/>
          </a:xfrm>
          <a:prstGeom prst="rect">
            <a:avLst/>
          </a:prstGeom>
          <a:solidFill>
            <a:srgbClr val="92D05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1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ar-SA"/>
            </a:defPPr>
            <a:lvl1pPr algn="ctr">
              <a:defRPr sz="4400" b="1" ker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ar-SA" dirty="0"/>
              <a:t>لوحة التحكم 	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1340768"/>
            <a:ext cx="3223481" cy="22102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http://www.electrony.net/media/2013/07/g510s-gaming-keyboard-images-11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932" y="3936338"/>
            <a:ext cx="3312368" cy="18501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http://dallilak.com/wp-content/uploads/2012/10/1349631055-0cc175b9c0f1b6a831c399e269772661.bmp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754" y="3936339"/>
            <a:ext cx="3398862" cy="18501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http://img1.haraj.com.sa/userfiles30/2013-05-26/51a24088bf1af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09996"/>
            <a:ext cx="2880320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35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" grpId="0" animBg="1"/>
    </p:bldLst>
  </p:timing>
</p:sld>
</file>

<file path=ppt/theme/theme1.xml><?xml version="1.0" encoding="utf-8"?>
<a:theme xmlns:a="http://schemas.openxmlformats.org/drawingml/2006/main" name="Jigsaw design template">
  <a:themeElements>
    <a:clrScheme name="Default Design 1">
      <a:dk1>
        <a:srgbClr val="003366"/>
      </a:dk1>
      <a:lt1>
        <a:srgbClr val="EAEAEA"/>
      </a:lt1>
      <a:dk2>
        <a:srgbClr val="0099CC"/>
      </a:dk2>
      <a:lt2>
        <a:srgbClr val="66FFFF"/>
      </a:lt2>
      <a:accent1>
        <a:srgbClr val="33CCFF"/>
      </a:accent1>
      <a:accent2>
        <a:srgbClr val="9999FF"/>
      </a:accent2>
      <a:accent3>
        <a:srgbClr val="AACAE2"/>
      </a:accent3>
      <a:accent4>
        <a:srgbClr val="C8C8C8"/>
      </a:accent4>
      <a:accent5>
        <a:srgbClr val="ADE2FF"/>
      </a:accent5>
      <a:accent6>
        <a:srgbClr val="8A8AE7"/>
      </a:accent6>
      <a:hlink>
        <a:srgbClr val="CC99FF"/>
      </a:hlink>
      <a:folHlink>
        <a:srgbClr val="008080"/>
      </a:folHlink>
    </a:clrScheme>
    <a:fontScheme name="Default Design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3366"/>
        </a:dk1>
        <a:lt1>
          <a:srgbClr val="EAEAEA"/>
        </a:lt1>
        <a:dk2>
          <a:srgbClr val="0099CC"/>
        </a:dk2>
        <a:lt2>
          <a:srgbClr val="66FFFF"/>
        </a:lt2>
        <a:accent1>
          <a:srgbClr val="33CCFF"/>
        </a:accent1>
        <a:accent2>
          <a:srgbClr val="9999FF"/>
        </a:accent2>
        <a:accent3>
          <a:srgbClr val="AACAE2"/>
        </a:accent3>
        <a:accent4>
          <a:srgbClr val="C8C8C8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3366"/>
        </a:dk1>
        <a:lt1>
          <a:srgbClr val="CCECFF"/>
        </a:lt1>
        <a:dk2>
          <a:srgbClr val="0099CC"/>
        </a:dk2>
        <a:lt2>
          <a:srgbClr val="99CCFF"/>
        </a:lt2>
        <a:accent1>
          <a:srgbClr val="33CCFF"/>
        </a:accent1>
        <a:accent2>
          <a:srgbClr val="9999FF"/>
        </a:accent2>
        <a:accent3>
          <a:srgbClr val="E2F4FF"/>
        </a:accent3>
        <a:accent4>
          <a:srgbClr val="002A56"/>
        </a:accent4>
        <a:accent5>
          <a:srgbClr val="ADE2FF"/>
        </a:accent5>
        <a:accent6>
          <a:srgbClr val="8A8AE7"/>
        </a:accent6>
        <a:hlink>
          <a:srgbClr val="CC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FF0033"/>
        </a:dk2>
        <a:lt2>
          <a:srgbClr val="FFCCCC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FFFF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6B4587"/>
        </a:dk1>
        <a:lt1>
          <a:srgbClr val="CCECFF"/>
        </a:lt1>
        <a:dk2>
          <a:srgbClr val="A67FC4"/>
        </a:dk2>
        <a:lt2>
          <a:srgbClr val="66FFFF"/>
        </a:lt2>
        <a:accent1>
          <a:srgbClr val="0099FF"/>
        </a:accent1>
        <a:accent2>
          <a:srgbClr val="9999FF"/>
        </a:accent2>
        <a:accent3>
          <a:srgbClr val="D0C0DE"/>
        </a:accent3>
        <a:accent4>
          <a:srgbClr val="AEC9DA"/>
        </a:accent4>
        <a:accent5>
          <a:srgbClr val="AACAFF"/>
        </a:accent5>
        <a:accent6>
          <a:srgbClr val="8A8AE7"/>
        </a:accent6>
        <a:hlink>
          <a:srgbClr val="CC99FF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Jigsaw design template</Template>
  <TotalTime>115</TotalTime>
  <Words>39</Words>
  <Application>Microsoft Office PowerPoint</Application>
  <PresentationFormat>عرض على الشاشة (3:4)‏</PresentationFormat>
  <Paragraphs>18</Paragraphs>
  <Slides>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Jigsaw design template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noor@zyzoom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SAEED</dc:creator>
  <cp:lastModifiedBy>SAEED</cp:lastModifiedBy>
  <cp:revision>15</cp:revision>
  <cp:lastPrinted>1601-01-01T00:00:00Z</cp:lastPrinted>
  <dcterms:created xsi:type="dcterms:W3CDTF">2013-09-13T20:14:22Z</dcterms:created>
  <dcterms:modified xsi:type="dcterms:W3CDTF">2013-09-16T14:15:19Z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TC010690321025</vt:lpwstr>
  </property>
</Properties>
</file>