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ar-EG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84380"/>
    <p:restoredTop sz="94660"/>
  </p:normalViewPr>
  <p:slideViewPr>
    <p:cSldViewPr>
      <p:cViewPr varScale="1">
        <p:scale>
          <a:sx n="64" d="100"/>
          <a:sy n="64" d="100"/>
        </p:scale>
        <p:origin x="-99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A6742-D55E-4E2D-AEF2-4CCED5FCEA9D}" type="datetimeFigureOut">
              <a:rPr lang="ar-EG" smtClean="0"/>
              <a:t>01/11/1434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76E50-F9FC-420D-A5D5-87C6403AF87F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A6742-D55E-4E2D-AEF2-4CCED5FCEA9D}" type="datetimeFigureOut">
              <a:rPr lang="ar-EG" smtClean="0"/>
              <a:t>01/11/1434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76E50-F9FC-420D-A5D5-87C6403AF87F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A6742-D55E-4E2D-AEF2-4CCED5FCEA9D}" type="datetimeFigureOut">
              <a:rPr lang="ar-EG" smtClean="0"/>
              <a:t>01/11/1434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76E50-F9FC-420D-A5D5-87C6403AF87F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A6742-D55E-4E2D-AEF2-4CCED5FCEA9D}" type="datetimeFigureOut">
              <a:rPr lang="ar-EG" smtClean="0"/>
              <a:t>01/11/1434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76E50-F9FC-420D-A5D5-87C6403AF87F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A6742-D55E-4E2D-AEF2-4CCED5FCEA9D}" type="datetimeFigureOut">
              <a:rPr lang="ar-EG" smtClean="0"/>
              <a:t>01/11/1434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76E50-F9FC-420D-A5D5-87C6403AF87F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A6742-D55E-4E2D-AEF2-4CCED5FCEA9D}" type="datetimeFigureOut">
              <a:rPr lang="ar-EG" smtClean="0"/>
              <a:t>01/11/1434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76E50-F9FC-420D-A5D5-87C6403AF87F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A6742-D55E-4E2D-AEF2-4CCED5FCEA9D}" type="datetimeFigureOut">
              <a:rPr lang="ar-EG" smtClean="0"/>
              <a:t>01/11/1434</a:t>
            </a:fld>
            <a:endParaRPr lang="ar-E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76E50-F9FC-420D-A5D5-87C6403AF87F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A6742-D55E-4E2D-AEF2-4CCED5FCEA9D}" type="datetimeFigureOut">
              <a:rPr lang="ar-EG" smtClean="0"/>
              <a:t>01/11/1434</a:t>
            </a:fld>
            <a:endParaRPr lang="ar-E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76E50-F9FC-420D-A5D5-87C6403AF87F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A6742-D55E-4E2D-AEF2-4CCED5FCEA9D}" type="datetimeFigureOut">
              <a:rPr lang="ar-EG" smtClean="0"/>
              <a:t>01/11/1434</a:t>
            </a:fld>
            <a:endParaRPr lang="ar-E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76E50-F9FC-420D-A5D5-87C6403AF87F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A6742-D55E-4E2D-AEF2-4CCED5FCEA9D}" type="datetimeFigureOut">
              <a:rPr lang="ar-EG" smtClean="0"/>
              <a:t>01/11/1434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76E50-F9FC-420D-A5D5-87C6403AF87F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E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A6742-D55E-4E2D-AEF2-4CCED5FCEA9D}" type="datetimeFigureOut">
              <a:rPr lang="ar-EG" smtClean="0"/>
              <a:t>01/11/1434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76E50-F9FC-420D-A5D5-87C6403AF87F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0A6742-D55E-4E2D-AEF2-4CCED5FCEA9D}" type="datetimeFigureOut">
              <a:rPr lang="ar-EG" smtClean="0"/>
              <a:t>01/11/1434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A76E50-F9FC-420D-A5D5-87C6403AF87F}" type="slidenum">
              <a:rPr lang="ar-EG" smtClean="0"/>
              <a:t>‹#›</a:t>
            </a:fld>
            <a:endParaRPr lang="ar-EG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EG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80000">
              <a:srgbClr val="00B050"/>
            </a:gs>
            <a:gs pos="40000">
              <a:schemeClr val="bg2">
                <a:tint val="45000"/>
                <a:shade val="99000"/>
                <a:satMod val="350000"/>
              </a:schemeClr>
            </a:gs>
            <a:gs pos="100000">
              <a:schemeClr val="bg2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ar-EG" sz="6600" dirty="0" smtClean="0"/>
              <a:t>قسمة جائرة</a:t>
            </a:r>
            <a:endParaRPr lang="ar-EG" sz="6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EG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</Words>
  <Application>Microsoft Office PowerPoint</Application>
  <PresentationFormat>On-screen Show (4:3)</PresentationFormat>
  <Paragraphs>1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قسمة جائرة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قسمة جائرة</dc:title>
  <dc:creator>ashahen</dc:creator>
  <cp:lastModifiedBy>ashahen</cp:lastModifiedBy>
  <cp:revision>2</cp:revision>
  <dcterms:created xsi:type="dcterms:W3CDTF">2013-09-05T13:32:12Z</dcterms:created>
  <dcterms:modified xsi:type="dcterms:W3CDTF">2013-09-05T13:36:55Z</dcterms:modified>
</cp:coreProperties>
</file>