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38"/>
  </p:notesMasterIdLst>
  <p:sldIdLst>
    <p:sldId id="267" r:id="rId2"/>
    <p:sldId id="268" r:id="rId3"/>
    <p:sldId id="274" r:id="rId4"/>
    <p:sldId id="277" r:id="rId5"/>
    <p:sldId id="278" r:id="rId6"/>
    <p:sldId id="276" r:id="rId7"/>
    <p:sldId id="261" r:id="rId8"/>
    <p:sldId id="295" r:id="rId9"/>
    <p:sldId id="263" r:id="rId10"/>
    <p:sldId id="262" r:id="rId11"/>
    <p:sldId id="271" r:id="rId12"/>
    <p:sldId id="265" r:id="rId13"/>
    <p:sldId id="264" r:id="rId14"/>
    <p:sldId id="291" r:id="rId15"/>
    <p:sldId id="290" r:id="rId16"/>
    <p:sldId id="301" r:id="rId17"/>
    <p:sldId id="302" r:id="rId18"/>
    <p:sldId id="303" r:id="rId19"/>
    <p:sldId id="304" r:id="rId20"/>
    <p:sldId id="305" r:id="rId21"/>
    <p:sldId id="312" r:id="rId22"/>
    <p:sldId id="306" r:id="rId23"/>
    <p:sldId id="307" r:id="rId24"/>
    <p:sldId id="308" r:id="rId25"/>
    <p:sldId id="309" r:id="rId26"/>
    <p:sldId id="310" r:id="rId27"/>
    <p:sldId id="311" r:id="rId28"/>
    <p:sldId id="273" r:id="rId29"/>
    <p:sldId id="313" r:id="rId30"/>
    <p:sldId id="280" r:id="rId31"/>
    <p:sldId id="279" r:id="rId32"/>
    <p:sldId id="272" r:id="rId33"/>
    <p:sldId id="314" r:id="rId34"/>
    <p:sldId id="297" r:id="rId35"/>
    <p:sldId id="298" r:id="rId36"/>
    <p:sldId id="283" r:id="rId37"/>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FF33C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940675A-B579-460E-94D1-54222C63F5DA}" styleName="بلا نمط، شبكة جدول">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1884" autoAdjust="0"/>
    <p:restoredTop sz="94660"/>
  </p:normalViewPr>
  <p:slideViewPr>
    <p:cSldViewPr>
      <p:cViewPr>
        <p:scale>
          <a:sx n="50" d="100"/>
          <a:sy n="50" d="100"/>
        </p:scale>
        <p:origin x="600" y="-318"/>
      </p:cViewPr>
      <p:guideLst>
        <p:guide orient="horz" pos="2160"/>
        <p:guide pos="2880"/>
      </p:guideLst>
    </p:cSldViewPr>
  </p:slideViewPr>
  <p:notesTextViewPr>
    <p:cViewPr>
      <p:scale>
        <a:sx n="1" d="1"/>
        <a:sy n="1" d="1"/>
      </p:scale>
      <p:origin x="0" y="0"/>
    </p:cViewPr>
  </p:notesTextViewPr>
  <p:sorterViewPr>
    <p:cViewPr>
      <p:scale>
        <a:sx n="100" d="100"/>
        <a:sy n="100" d="100"/>
      </p:scale>
      <p:origin x="0" y="3012"/>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SA"/>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71525D4F-3037-4F8B-97DC-7217EF8891B3}" type="datetimeFigureOut">
              <a:rPr lang="ar-SA" smtClean="0"/>
              <a:pPr/>
              <a:t>18/10/33</a:t>
            </a:fld>
            <a:endParaRPr lang="ar-SA"/>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SA"/>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SA"/>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3B42C8C5-C0B8-44F4-9330-C1C98A03BF17}" type="slidenum">
              <a:rPr lang="ar-SA" smtClean="0"/>
              <a:pPr/>
              <a:t>‹#›</a:t>
            </a:fld>
            <a:endParaRPr lang="ar-SA"/>
          </a:p>
        </p:txBody>
      </p:sp>
    </p:spTree>
    <p:extLst>
      <p:ext uri="{BB962C8B-B14F-4D97-AF65-F5344CB8AC3E}">
        <p14:creationId xmlns:p14="http://schemas.microsoft.com/office/powerpoint/2010/main" xmlns="" val="3054653875"/>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a:xfrm>
            <a:off x="1143000" y="685800"/>
            <a:ext cx="4572000" cy="3429000"/>
          </a:xfrm>
        </p:spPr>
      </p:sp>
      <p:sp>
        <p:nvSpPr>
          <p:cNvPr id="3" name="عنصر نائب للملاحظات 2"/>
          <p:cNvSpPr>
            <a:spLocks noGrp="1"/>
          </p:cNvSpPr>
          <p:nvPr>
            <p:ph type="body" idx="1"/>
          </p:nvPr>
        </p:nvSpPr>
        <p:spPr/>
        <p:txBody>
          <a:bodyPr>
            <a:normAutofit/>
          </a:bodyPr>
          <a:lstStyle/>
          <a:p>
            <a:endParaRPr lang="ar-SA"/>
          </a:p>
        </p:txBody>
      </p:sp>
      <p:sp>
        <p:nvSpPr>
          <p:cNvPr id="4" name="عنصر نائب لرقم الشريحة 3"/>
          <p:cNvSpPr>
            <a:spLocks noGrp="1"/>
          </p:cNvSpPr>
          <p:nvPr>
            <p:ph type="sldNum" sz="quarter" idx="10"/>
          </p:nvPr>
        </p:nvSpPr>
        <p:spPr/>
        <p:txBody>
          <a:bodyPr/>
          <a:lstStyle/>
          <a:p>
            <a:fld id="{ECE60B68-CF89-4FF3-93D7-CDE4886C666C}" type="slidenum">
              <a:rPr lang="ar-SA" smtClean="0"/>
              <a:pPr/>
              <a:t>3</a:t>
            </a:fld>
            <a:endParaRPr lang="ar-SA"/>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59CD8B6-FA4C-4ACB-BA1C-C318FC122152}" type="slidenum">
              <a:rPr lang="ar-SA"/>
              <a:pPr/>
              <a:t>22</a:t>
            </a:fld>
            <a:endParaRPr lang="en-US"/>
          </a:p>
        </p:txBody>
      </p:sp>
      <p:sp>
        <p:nvSpPr>
          <p:cNvPr id="146434" name="Rectangle 2"/>
          <p:cNvSpPr>
            <a:spLocks noGrp="1" noRot="1" noChangeAspect="1" noChangeArrowheads="1" noTextEdit="1"/>
          </p:cNvSpPr>
          <p:nvPr>
            <p:ph type="sldImg"/>
          </p:nvPr>
        </p:nvSpPr>
        <p:spPr>
          <a:ln/>
        </p:spPr>
      </p:sp>
      <p:sp>
        <p:nvSpPr>
          <p:cNvPr id="1464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59CD8B6-FA4C-4ACB-BA1C-C318FC122152}" type="slidenum">
              <a:rPr lang="ar-SA"/>
              <a:pPr/>
              <a:t>23</a:t>
            </a:fld>
            <a:endParaRPr lang="en-US"/>
          </a:p>
        </p:txBody>
      </p:sp>
      <p:sp>
        <p:nvSpPr>
          <p:cNvPr id="146434" name="Rectangle 2"/>
          <p:cNvSpPr>
            <a:spLocks noGrp="1" noRot="1" noChangeAspect="1" noChangeArrowheads="1" noTextEdit="1"/>
          </p:cNvSpPr>
          <p:nvPr>
            <p:ph type="sldImg"/>
          </p:nvPr>
        </p:nvSpPr>
        <p:spPr>
          <a:ln/>
        </p:spPr>
      </p:sp>
      <p:sp>
        <p:nvSpPr>
          <p:cNvPr id="1464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59CD8B6-FA4C-4ACB-BA1C-C318FC122152}" type="slidenum">
              <a:rPr lang="ar-SA"/>
              <a:pPr/>
              <a:t>24</a:t>
            </a:fld>
            <a:endParaRPr lang="en-US"/>
          </a:p>
        </p:txBody>
      </p:sp>
      <p:sp>
        <p:nvSpPr>
          <p:cNvPr id="146434" name="Rectangle 2"/>
          <p:cNvSpPr>
            <a:spLocks noGrp="1" noRot="1" noChangeAspect="1" noChangeArrowheads="1" noTextEdit="1"/>
          </p:cNvSpPr>
          <p:nvPr>
            <p:ph type="sldImg"/>
          </p:nvPr>
        </p:nvSpPr>
        <p:spPr>
          <a:ln/>
        </p:spPr>
      </p:sp>
      <p:sp>
        <p:nvSpPr>
          <p:cNvPr id="1464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59CD8B6-FA4C-4ACB-BA1C-C318FC122152}" type="slidenum">
              <a:rPr lang="ar-SA"/>
              <a:pPr/>
              <a:t>25</a:t>
            </a:fld>
            <a:endParaRPr lang="en-US"/>
          </a:p>
        </p:txBody>
      </p:sp>
      <p:sp>
        <p:nvSpPr>
          <p:cNvPr id="146434" name="Rectangle 2"/>
          <p:cNvSpPr>
            <a:spLocks noGrp="1" noRot="1" noChangeAspect="1" noChangeArrowheads="1" noTextEdit="1"/>
          </p:cNvSpPr>
          <p:nvPr>
            <p:ph type="sldImg"/>
          </p:nvPr>
        </p:nvSpPr>
        <p:spPr>
          <a:ln/>
        </p:spPr>
      </p:sp>
      <p:sp>
        <p:nvSpPr>
          <p:cNvPr id="1464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59CD8B6-FA4C-4ACB-BA1C-C318FC122152}" type="slidenum">
              <a:rPr lang="ar-SA"/>
              <a:pPr/>
              <a:t>26</a:t>
            </a:fld>
            <a:endParaRPr lang="en-US"/>
          </a:p>
        </p:txBody>
      </p:sp>
      <p:sp>
        <p:nvSpPr>
          <p:cNvPr id="146434" name="Rectangle 2"/>
          <p:cNvSpPr>
            <a:spLocks noGrp="1" noRot="1" noChangeAspect="1" noChangeArrowheads="1" noTextEdit="1"/>
          </p:cNvSpPr>
          <p:nvPr>
            <p:ph type="sldImg"/>
          </p:nvPr>
        </p:nvSpPr>
        <p:spPr>
          <a:ln/>
        </p:spPr>
      </p:sp>
      <p:sp>
        <p:nvSpPr>
          <p:cNvPr id="1464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59CD8B6-FA4C-4ACB-BA1C-C318FC122152}" type="slidenum">
              <a:rPr lang="ar-SA"/>
              <a:pPr/>
              <a:t>27</a:t>
            </a:fld>
            <a:endParaRPr lang="en-US"/>
          </a:p>
        </p:txBody>
      </p:sp>
      <p:sp>
        <p:nvSpPr>
          <p:cNvPr id="146434" name="Rectangle 2"/>
          <p:cNvSpPr>
            <a:spLocks noGrp="1" noRot="1" noChangeAspect="1" noChangeArrowheads="1" noTextEdit="1"/>
          </p:cNvSpPr>
          <p:nvPr>
            <p:ph type="sldImg"/>
          </p:nvPr>
        </p:nvSpPr>
        <p:spPr>
          <a:ln/>
        </p:spPr>
      </p:sp>
      <p:sp>
        <p:nvSpPr>
          <p:cNvPr id="1464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2DE06EE-AA3A-45BF-B6E8-B6C0AE432880}" type="slidenum">
              <a:rPr lang="ar-SA"/>
              <a:pPr/>
              <a:t>30</a:t>
            </a:fld>
            <a:endParaRPr lang="en-US"/>
          </a:p>
        </p:txBody>
      </p:sp>
      <p:sp>
        <p:nvSpPr>
          <p:cNvPr id="156674" name="Rectangle 2"/>
          <p:cNvSpPr>
            <a:spLocks noGrp="1" noRot="1" noChangeAspect="1" noChangeArrowheads="1" noTextEdit="1"/>
          </p:cNvSpPr>
          <p:nvPr>
            <p:ph type="sldImg"/>
          </p:nvPr>
        </p:nvSpPr>
        <p:spPr>
          <a:xfrm>
            <a:off x="1143000" y="685800"/>
            <a:ext cx="4572000" cy="3429000"/>
          </a:xfrm>
          <a:ln/>
        </p:spPr>
      </p:sp>
      <p:sp>
        <p:nvSpPr>
          <p:cNvPr id="1566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E115DEA-1450-4029-B86E-13626253A756}" type="slidenum">
              <a:rPr lang="ar-SA"/>
              <a:pPr/>
              <a:t>31</a:t>
            </a:fld>
            <a:endParaRPr lang="en-US"/>
          </a:p>
        </p:txBody>
      </p:sp>
      <p:sp>
        <p:nvSpPr>
          <p:cNvPr id="152578" name="Rectangle 2"/>
          <p:cNvSpPr>
            <a:spLocks noGrp="1" noRot="1" noChangeAspect="1" noChangeArrowheads="1" noTextEdit="1"/>
          </p:cNvSpPr>
          <p:nvPr>
            <p:ph type="sldImg"/>
          </p:nvPr>
        </p:nvSpPr>
        <p:spPr>
          <a:xfrm>
            <a:off x="1143000" y="685800"/>
            <a:ext cx="4572000" cy="3429000"/>
          </a:xfrm>
          <a:ln/>
        </p:spPr>
      </p:sp>
      <p:sp>
        <p:nvSpPr>
          <p:cNvPr id="1525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59CD8B6-FA4C-4ACB-BA1C-C318FC122152}" type="slidenum">
              <a:rPr lang="ar-SA"/>
              <a:pPr/>
              <a:t>12</a:t>
            </a:fld>
            <a:endParaRPr lang="en-US"/>
          </a:p>
        </p:txBody>
      </p:sp>
      <p:sp>
        <p:nvSpPr>
          <p:cNvPr id="146434" name="Rectangle 2"/>
          <p:cNvSpPr>
            <a:spLocks noGrp="1" noRot="1" noChangeAspect="1" noChangeArrowheads="1" noTextEdit="1"/>
          </p:cNvSpPr>
          <p:nvPr>
            <p:ph type="sldImg"/>
          </p:nvPr>
        </p:nvSpPr>
        <p:spPr>
          <a:ln/>
        </p:spPr>
      </p:sp>
      <p:sp>
        <p:nvSpPr>
          <p:cNvPr id="1464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8B0B2CA-1DAB-47BC-8FD6-E471ACB5F118}" type="slidenum">
              <a:rPr lang="ar-SA"/>
              <a:pPr/>
              <a:t>13</a:t>
            </a:fld>
            <a:endParaRPr lang="en-US"/>
          </a:p>
        </p:txBody>
      </p:sp>
      <p:sp>
        <p:nvSpPr>
          <p:cNvPr id="148482" name="Rectangle 2"/>
          <p:cNvSpPr>
            <a:spLocks noGrp="1" noRot="1" noChangeAspect="1" noChangeArrowheads="1" noTextEdit="1"/>
          </p:cNvSpPr>
          <p:nvPr>
            <p:ph type="sldImg"/>
          </p:nvPr>
        </p:nvSpPr>
        <p:spPr>
          <a:ln/>
        </p:spPr>
      </p:sp>
      <p:sp>
        <p:nvSpPr>
          <p:cNvPr id="1484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59CD8B6-FA4C-4ACB-BA1C-C318FC122152}" type="slidenum">
              <a:rPr lang="ar-SA"/>
              <a:pPr/>
              <a:t>16</a:t>
            </a:fld>
            <a:endParaRPr lang="en-US"/>
          </a:p>
        </p:txBody>
      </p:sp>
      <p:sp>
        <p:nvSpPr>
          <p:cNvPr id="146434" name="Rectangle 2"/>
          <p:cNvSpPr>
            <a:spLocks noGrp="1" noRot="1" noChangeAspect="1" noChangeArrowheads="1" noTextEdit="1"/>
          </p:cNvSpPr>
          <p:nvPr>
            <p:ph type="sldImg"/>
          </p:nvPr>
        </p:nvSpPr>
        <p:spPr>
          <a:ln/>
        </p:spPr>
      </p:sp>
      <p:sp>
        <p:nvSpPr>
          <p:cNvPr id="1464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59CD8B6-FA4C-4ACB-BA1C-C318FC122152}" type="slidenum">
              <a:rPr lang="ar-SA"/>
              <a:pPr/>
              <a:t>17</a:t>
            </a:fld>
            <a:endParaRPr lang="en-US"/>
          </a:p>
        </p:txBody>
      </p:sp>
      <p:sp>
        <p:nvSpPr>
          <p:cNvPr id="146434" name="Rectangle 2"/>
          <p:cNvSpPr>
            <a:spLocks noGrp="1" noRot="1" noChangeAspect="1" noChangeArrowheads="1" noTextEdit="1"/>
          </p:cNvSpPr>
          <p:nvPr>
            <p:ph type="sldImg"/>
          </p:nvPr>
        </p:nvSpPr>
        <p:spPr>
          <a:ln/>
        </p:spPr>
      </p:sp>
      <p:sp>
        <p:nvSpPr>
          <p:cNvPr id="1464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59CD8B6-FA4C-4ACB-BA1C-C318FC122152}" type="slidenum">
              <a:rPr lang="ar-SA"/>
              <a:pPr/>
              <a:t>18</a:t>
            </a:fld>
            <a:endParaRPr lang="en-US"/>
          </a:p>
        </p:txBody>
      </p:sp>
      <p:sp>
        <p:nvSpPr>
          <p:cNvPr id="146434" name="Rectangle 2"/>
          <p:cNvSpPr>
            <a:spLocks noGrp="1" noRot="1" noChangeAspect="1" noChangeArrowheads="1" noTextEdit="1"/>
          </p:cNvSpPr>
          <p:nvPr>
            <p:ph type="sldImg"/>
          </p:nvPr>
        </p:nvSpPr>
        <p:spPr>
          <a:ln/>
        </p:spPr>
      </p:sp>
      <p:sp>
        <p:nvSpPr>
          <p:cNvPr id="1464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E8167DDF-D17E-4691-A426-19ED32890237}" type="slidenum">
              <a:rPr lang="ar-SA" smtClean="0"/>
              <a:pPr/>
              <a:t>19</a:t>
            </a:fld>
            <a:endParaRPr lang="ar-SA"/>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59CD8B6-FA4C-4ACB-BA1C-C318FC122152}" type="slidenum">
              <a:rPr lang="ar-SA"/>
              <a:pPr/>
              <a:t>20</a:t>
            </a:fld>
            <a:endParaRPr lang="en-US"/>
          </a:p>
        </p:txBody>
      </p:sp>
      <p:sp>
        <p:nvSpPr>
          <p:cNvPr id="146434" name="Rectangle 2"/>
          <p:cNvSpPr>
            <a:spLocks noGrp="1" noRot="1" noChangeAspect="1" noChangeArrowheads="1" noTextEdit="1"/>
          </p:cNvSpPr>
          <p:nvPr>
            <p:ph type="sldImg"/>
          </p:nvPr>
        </p:nvSpPr>
        <p:spPr>
          <a:ln/>
        </p:spPr>
      </p:sp>
      <p:sp>
        <p:nvSpPr>
          <p:cNvPr id="1464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SA" dirty="0"/>
          </a:p>
        </p:txBody>
      </p:sp>
      <p:sp>
        <p:nvSpPr>
          <p:cNvPr id="4" name="عنصر نائب لرقم الشريحة 3"/>
          <p:cNvSpPr>
            <a:spLocks noGrp="1"/>
          </p:cNvSpPr>
          <p:nvPr>
            <p:ph type="sldNum" sz="quarter" idx="10"/>
          </p:nvPr>
        </p:nvSpPr>
        <p:spPr/>
        <p:txBody>
          <a:bodyPr/>
          <a:lstStyle/>
          <a:p>
            <a:fld id="{914387FB-76DC-4545-91CB-952D37B8B307}" type="slidenum">
              <a:rPr lang="ar-SA" smtClean="0"/>
              <a:pPr/>
              <a:t>21</a:t>
            </a:fld>
            <a:endParaRPr lang="ar-SA"/>
          </a:p>
        </p:txBody>
      </p:sp>
    </p:spTree>
    <p:extLst>
      <p:ext uri="{BB962C8B-B14F-4D97-AF65-F5344CB8AC3E}">
        <p14:creationId xmlns:p14="http://schemas.microsoft.com/office/powerpoint/2010/main" xmlns="" val="21928503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6E09BEBA-FD61-4ACB-B46F-5D21FB0F2E86}" type="datetimeFigureOut">
              <a:rPr lang="ar-SA" smtClean="0"/>
              <a:pPr/>
              <a:t>18/10/33</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868DAA2E-6388-431C-9830-C5E06EE5DC45}" type="slidenum">
              <a:rPr lang="ar-SA" smtClean="0"/>
              <a:pPr/>
              <a:t>‹#›</a:t>
            </a:fld>
            <a:endParaRPr lang="ar-SA"/>
          </a:p>
        </p:txBody>
      </p:sp>
    </p:spTree>
    <p:extLst>
      <p:ext uri="{BB962C8B-B14F-4D97-AF65-F5344CB8AC3E}">
        <p14:creationId xmlns:p14="http://schemas.microsoft.com/office/powerpoint/2010/main" xmlns="" val="26060916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6E09BEBA-FD61-4ACB-B46F-5D21FB0F2E86}" type="datetimeFigureOut">
              <a:rPr lang="ar-SA" smtClean="0"/>
              <a:pPr/>
              <a:t>18/10/33</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868DAA2E-6388-431C-9830-C5E06EE5DC45}" type="slidenum">
              <a:rPr lang="ar-SA" smtClean="0"/>
              <a:pPr/>
              <a:t>‹#›</a:t>
            </a:fld>
            <a:endParaRPr lang="ar-SA"/>
          </a:p>
        </p:txBody>
      </p:sp>
    </p:spTree>
    <p:extLst>
      <p:ext uri="{BB962C8B-B14F-4D97-AF65-F5344CB8AC3E}">
        <p14:creationId xmlns:p14="http://schemas.microsoft.com/office/powerpoint/2010/main" xmlns="" val="26725821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6E09BEBA-FD61-4ACB-B46F-5D21FB0F2E86}" type="datetimeFigureOut">
              <a:rPr lang="ar-SA" smtClean="0"/>
              <a:pPr/>
              <a:t>18/10/33</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868DAA2E-6388-431C-9830-C5E06EE5DC45}" type="slidenum">
              <a:rPr lang="ar-SA" smtClean="0"/>
              <a:pPr/>
              <a:t>‹#›</a:t>
            </a:fld>
            <a:endParaRPr lang="ar-SA"/>
          </a:p>
        </p:txBody>
      </p:sp>
    </p:spTree>
    <p:extLst>
      <p:ext uri="{BB962C8B-B14F-4D97-AF65-F5344CB8AC3E}">
        <p14:creationId xmlns:p14="http://schemas.microsoft.com/office/powerpoint/2010/main" xmlns="" val="3127504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6_عنوان ومحتوى">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782141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6E09BEBA-FD61-4ACB-B46F-5D21FB0F2E86}" type="datetimeFigureOut">
              <a:rPr lang="ar-SA" smtClean="0"/>
              <a:pPr/>
              <a:t>18/10/33</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868DAA2E-6388-431C-9830-C5E06EE5DC45}" type="slidenum">
              <a:rPr lang="ar-SA" smtClean="0"/>
              <a:pPr/>
              <a:t>‹#›</a:t>
            </a:fld>
            <a:endParaRPr lang="ar-SA"/>
          </a:p>
        </p:txBody>
      </p:sp>
    </p:spTree>
    <p:extLst>
      <p:ext uri="{BB962C8B-B14F-4D97-AF65-F5344CB8AC3E}">
        <p14:creationId xmlns:p14="http://schemas.microsoft.com/office/powerpoint/2010/main" xmlns="" val="32958141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6E09BEBA-FD61-4ACB-B46F-5D21FB0F2E86}" type="datetimeFigureOut">
              <a:rPr lang="ar-SA" smtClean="0"/>
              <a:pPr/>
              <a:t>18/10/33</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868DAA2E-6388-431C-9830-C5E06EE5DC45}" type="slidenum">
              <a:rPr lang="ar-SA" smtClean="0"/>
              <a:pPr/>
              <a:t>‹#›</a:t>
            </a:fld>
            <a:endParaRPr lang="ar-SA"/>
          </a:p>
        </p:txBody>
      </p:sp>
    </p:spTree>
    <p:extLst>
      <p:ext uri="{BB962C8B-B14F-4D97-AF65-F5344CB8AC3E}">
        <p14:creationId xmlns:p14="http://schemas.microsoft.com/office/powerpoint/2010/main" xmlns="" val="19479245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6E09BEBA-FD61-4ACB-B46F-5D21FB0F2E86}" type="datetimeFigureOut">
              <a:rPr lang="ar-SA" smtClean="0"/>
              <a:pPr/>
              <a:t>18/10/33</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868DAA2E-6388-431C-9830-C5E06EE5DC45}" type="slidenum">
              <a:rPr lang="ar-SA" smtClean="0"/>
              <a:pPr/>
              <a:t>‹#›</a:t>
            </a:fld>
            <a:endParaRPr lang="ar-SA"/>
          </a:p>
        </p:txBody>
      </p:sp>
    </p:spTree>
    <p:extLst>
      <p:ext uri="{BB962C8B-B14F-4D97-AF65-F5344CB8AC3E}">
        <p14:creationId xmlns:p14="http://schemas.microsoft.com/office/powerpoint/2010/main" xmlns="" val="16790418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6E09BEBA-FD61-4ACB-B46F-5D21FB0F2E86}" type="datetimeFigureOut">
              <a:rPr lang="ar-SA" smtClean="0"/>
              <a:pPr/>
              <a:t>18/10/33</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868DAA2E-6388-431C-9830-C5E06EE5DC45}" type="slidenum">
              <a:rPr lang="ar-SA" smtClean="0"/>
              <a:pPr/>
              <a:t>‹#›</a:t>
            </a:fld>
            <a:endParaRPr lang="ar-SA"/>
          </a:p>
        </p:txBody>
      </p:sp>
    </p:spTree>
    <p:extLst>
      <p:ext uri="{BB962C8B-B14F-4D97-AF65-F5344CB8AC3E}">
        <p14:creationId xmlns:p14="http://schemas.microsoft.com/office/powerpoint/2010/main" xmlns="" val="21690459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6E09BEBA-FD61-4ACB-B46F-5D21FB0F2E86}" type="datetimeFigureOut">
              <a:rPr lang="ar-SA" smtClean="0"/>
              <a:pPr/>
              <a:t>18/10/33</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868DAA2E-6388-431C-9830-C5E06EE5DC45}" type="slidenum">
              <a:rPr lang="ar-SA" smtClean="0"/>
              <a:pPr/>
              <a:t>‹#›</a:t>
            </a:fld>
            <a:endParaRPr lang="ar-SA"/>
          </a:p>
        </p:txBody>
      </p:sp>
    </p:spTree>
    <p:extLst>
      <p:ext uri="{BB962C8B-B14F-4D97-AF65-F5344CB8AC3E}">
        <p14:creationId xmlns:p14="http://schemas.microsoft.com/office/powerpoint/2010/main" xmlns="" val="6610907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6E09BEBA-FD61-4ACB-B46F-5D21FB0F2E86}" type="datetimeFigureOut">
              <a:rPr lang="ar-SA" smtClean="0"/>
              <a:pPr/>
              <a:t>18/10/33</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868DAA2E-6388-431C-9830-C5E06EE5DC45}" type="slidenum">
              <a:rPr lang="ar-SA" smtClean="0"/>
              <a:pPr/>
              <a:t>‹#›</a:t>
            </a:fld>
            <a:endParaRPr lang="ar-SA"/>
          </a:p>
        </p:txBody>
      </p:sp>
    </p:spTree>
    <p:extLst>
      <p:ext uri="{BB962C8B-B14F-4D97-AF65-F5344CB8AC3E}">
        <p14:creationId xmlns:p14="http://schemas.microsoft.com/office/powerpoint/2010/main" xmlns="" val="16784637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6E09BEBA-FD61-4ACB-B46F-5D21FB0F2E86}" type="datetimeFigureOut">
              <a:rPr lang="ar-SA" smtClean="0"/>
              <a:pPr/>
              <a:t>18/10/33</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868DAA2E-6388-431C-9830-C5E06EE5DC45}" type="slidenum">
              <a:rPr lang="ar-SA" smtClean="0"/>
              <a:pPr/>
              <a:t>‹#›</a:t>
            </a:fld>
            <a:endParaRPr lang="ar-SA"/>
          </a:p>
        </p:txBody>
      </p:sp>
    </p:spTree>
    <p:extLst>
      <p:ext uri="{BB962C8B-B14F-4D97-AF65-F5344CB8AC3E}">
        <p14:creationId xmlns:p14="http://schemas.microsoft.com/office/powerpoint/2010/main" xmlns="" val="13491506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6E09BEBA-FD61-4ACB-B46F-5D21FB0F2E86}" type="datetimeFigureOut">
              <a:rPr lang="ar-SA" smtClean="0"/>
              <a:pPr/>
              <a:t>18/10/33</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868DAA2E-6388-431C-9830-C5E06EE5DC45}" type="slidenum">
              <a:rPr lang="ar-SA" smtClean="0"/>
              <a:pPr/>
              <a:t>‹#›</a:t>
            </a:fld>
            <a:endParaRPr lang="ar-SA"/>
          </a:p>
        </p:txBody>
      </p:sp>
    </p:spTree>
    <p:extLst>
      <p:ext uri="{BB962C8B-B14F-4D97-AF65-F5344CB8AC3E}">
        <p14:creationId xmlns:p14="http://schemas.microsoft.com/office/powerpoint/2010/main" xmlns="" val="3196181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6E09BEBA-FD61-4ACB-B46F-5D21FB0F2E86}" type="datetimeFigureOut">
              <a:rPr lang="ar-SA" smtClean="0"/>
              <a:pPr/>
              <a:t>18/10/33</a:t>
            </a:fld>
            <a:endParaRPr lang="ar-SA"/>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868DAA2E-6388-431C-9830-C5E06EE5DC45}" type="slidenum">
              <a:rPr lang="ar-SA" smtClean="0"/>
              <a:pPr/>
              <a:t>‹#›</a:t>
            </a:fld>
            <a:endParaRPr lang="ar-SA"/>
          </a:p>
        </p:txBody>
      </p:sp>
    </p:spTree>
    <p:extLst>
      <p:ext uri="{BB962C8B-B14F-4D97-AF65-F5344CB8AC3E}">
        <p14:creationId xmlns:p14="http://schemas.microsoft.com/office/powerpoint/2010/main" xmlns="" val="35435179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2.xml"/><Relationship Id="rId4" Type="http://schemas.openxmlformats.org/officeDocument/2006/relationships/image" Target="../media/image3.gif"/></Relationships>
</file>

<file path=ppt/slides/_rels/slide10.x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image" Target="../media/image26.png"/><Relationship Id="rId1" Type="http://schemas.openxmlformats.org/officeDocument/2006/relationships/slideLayout" Target="../slideLayouts/slideLayout7.xml"/><Relationship Id="rId4" Type="http://schemas.openxmlformats.org/officeDocument/2006/relationships/image" Target="../media/image22.gif"/></Relationships>
</file>

<file path=ppt/slides/_rels/slide11.xml.rels><?xml version="1.0" encoding="UTF-8" standalone="yes"?>
<Relationships xmlns="http://schemas.openxmlformats.org/package/2006/relationships"><Relationship Id="rId3" Type="http://schemas.openxmlformats.org/officeDocument/2006/relationships/hyperlink" Target="http://images.google.com.sa/imgres?imgurl=http://www.moe.edu.kw/hagybat%20almalem2/edu/aloooom/sci%20pic001/science%20piccc01/s57.jpg&amp;imgrefurl=http://www.ibndz.com/vb/showthread.php?t=22866&amp;usg=__Ju94O4HdZ7Fe6ukuBKrCIodqjak=&amp;h=355&amp;w=490&amp;sz=47&amp;hl=ar&amp;start=20&amp;itbs=1&amp;tbnid=Xby-FwBU9wcV-M:&amp;tbnh=94&amp;tbnw=130&amp;prev=/images?q=%D8%AF%D9%85%D8%A7%D8%BA+%D8%A7%D9%84%D8%A7%D9%86%D8%B3%D8%A7%D9%86&amp;hl=ar&amp;safe=active&amp;gbv=2&amp;tbs=isch:1" TargetMode="External"/><Relationship Id="rId2" Type="http://schemas.openxmlformats.org/officeDocument/2006/relationships/image" Target="../media/image28.png"/><Relationship Id="rId1" Type="http://schemas.openxmlformats.org/officeDocument/2006/relationships/slideLayout" Target="../slideLayouts/slideLayout7.xml"/><Relationship Id="rId6" Type="http://schemas.openxmlformats.org/officeDocument/2006/relationships/image" Target="../media/image30.jpeg"/><Relationship Id="rId5" Type="http://schemas.openxmlformats.org/officeDocument/2006/relationships/hyperlink" Target="http://images.google.com.sa/imgres?imgurl=http://up.graaam.com/p8ic/ee12e21b5a.jpg&amp;imgrefurl=http://www.social-team.com/forum/showthread.php?p=29222&amp;usg=__WrYzkf6cbDCYWdSTr75dMhA_yb0=&amp;h=484&amp;w=349&amp;sz=48&amp;hl=ar&amp;start=24&amp;itbs=1&amp;tbnid=8am4Y25m___ZUM:&amp;tbnh=129&amp;tbnw=93&amp;prev=/images?q=%D8%AF%D9%85%D8%A7%D8%BA+%D8%A7%D9%84%D8%A7%D9%86%D8%B3%D8%A7%D9%86&amp;start=20&amp;hl=ar&amp;safe=active&amp;sa=N&amp;gbv=2&amp;ndsp=20&amp;tbs=isch:1" TargetMode="External"/><Relationship Id="rId4" Type="http://schemas.openxmlformats.org/officeDocument/2006/relationships/image" Target="../media/image29.jpeg"/></Relationships>
</file>

<file path=ppt/slides/_rels/slide12.xml.rels><?xml version="1.0" encoding="UTF-8" standalone="yes"?>
<Relationships xmlns="http://schemas.openxmlformats.org/package/2006/relationships"><Relationship Id="rId8" Type="http://schemas.openxmlformats.org/officeDocument/2006/relationships/image" Target="../media/image36.gif"/><Relationship Id="rId3" Type="http://schemas.openxmlformats.org/officeDocument/2006/relationships/image" Target="../media/image31.gif"/><Relationship Id="rId7" Type="http://schemas.openxmlformats.org/officeDocument/2006/relationships/image" Target="../media/image35.gif"/><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wmf"/><Relationship Id="rId4" Type="http://schemas.openxmlformats.org/officeDocument/2006/relationships/image" Target="../media/image32.gif"/></Relationships>
</file>

<file path=ppt/slides/_rels/slide13.xml.rels><?xml version="1.0" encoding="UTF-8" standalone="yes"?>
<Relationships xmlns="http://schemas.openxmlformats.org/package/2006/relationships"><Relationship Id="rId3" Type="http://schemas.openxmlformats.org/officeDocument/2006/relationships/image" Target="../media/image31.gif"/><Relationship Id="rId7" Type="http://schemas.openxmlformats.org/officeDocument/2006/relationships/image" Target="../media/image35.gif"/><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wmf"/><Relationship Id="rId4" Type="http://schemas.openxmlformats.org/officeDocument/2006/relationships/image" Target="../media/image32.gif"/></Relationships>
</file>

<file path=ppt/slides/_rels/slide14.xml.rels><?xml version="1.0" encoding="UTF-8" standalone="yes"?>
<Relationships xmlns="http://schemas.openxmlformats.org/package/2006/relationships"><Relationship Id="rId3" Type="http://schemas.openxmlformats.org/officeDocument/2006/relationships/image" Target="../media/image38.wmf"/><Relationship Id="rId2" Type="http://schemas.openxmlformats.org/officeDocument/2006/relationships/image" Target="../media/image37.wmf"/><Relationship Id="rId1" Type="http://schemas.openxmlformats.org/officeDocument/2006/relationships/slideLayout" Target="../slideLayouts/slideLayout7.xml"/><Relationship Id="rId4" Type="http://schemas.openxmlformats.org/officeDocument/2006/relationships/image" Target="../media/image35.gif"/></Relationships>
</file>

<file path=ppt/slides/_rels/slide1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1.gif"/><Relationship Id="rId7" Type="http://schemas.openxmlformats.org/officeDocument/2006/relationships/image" Target="../media/image41.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36.gif"/><Relationship Id="rId5" Type="http://schemas.openxmlformats.org/officeDocument/2006/relationships/image" Target="../media/image35.gif"/><Relationship Id="rId4" Type="http://schemas.openxmlformats.org/officeDocument/2006/relationships/image" Target="../media/image34.png"/></Relationships>
</file>

<file path=ppt/slides/_rels/slide17.xml.rels><?xml version="1.0" encoding="UTF-8" standalone="yes"?>
<Relationships xmlns="http://schemas.openxmlformats.org/package/2006/relationships"><Relationship Id="rId3" Type="http://schemas.openxmlformats.org/officeDocument/2006/relationships/image" Target="../media/image31.gif"/><Relationship Id="rId7" Type="http://schemas.openxmlformats.org/officeDocument/2006/relationships/image" Target="../media/image36.gif"/><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35.gif"/><Relationship Id="rId5" Type="http://schemas.openxmlformats.org/officeDocument/2006/relationships/image" Target="../media/image34.png"/><Relationship Id="rId4" Type="http://schemas.openxmlformats.org/officeDocument/2006/relationships/image" Target="../media/image33.wmf"/></Relationships>
</file>

<file path=ppt/slides/_rels/slide18.xml.rels><?xml version="1.0" encoding="UTF-8" standalone="yes"?>
<Relationships xmlns="http://schemas.openxmlformats.org/package/2006/relationships"><Relationship Id="rId3" Type="http://schemas.openxmlformats.org/officeDocument/2006/relationships/image" Target="../media/image35.gif"/><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40.jpeg"/></Relationships>
</file>

<file path=ppt/slides/_rels/slide19.xml.rels><?xml version="1.0" encoding="UTF-8" standalone="yes"?>
<Relationships xmlns="http://schemas.openxmlformats.org/package/2006/relationships"><Relationship Id="rId3" Type="http://schemas.openxmlformats.org/officeDocument/2006/relationships/image" Target="../media/image43.gif"/><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45.png"/><Relationship Id="rId4" Type="http://schemas.openxmlformats.org/officeDocument/2006/relationships/image" Target="../media/image44.gif"/></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image" Target="../media/image4.emf"/><Relationship Id="rId1" Type="http://schemas.openxmlformats.org/officeDocument/2006/relationships/slideLayout" Target="../slideLayouts/slideLayout1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image" Target="../media/image35.gi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5.gif"/><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41.jpeg"/></Relationships>
</file>

<file path=ppt/slides/_rels/slide23.xml.rels><?xml version="1.0" encoding="UTF-8" standalone="yes"?>
<Relationships xmlns="http://schemas.openxmlformats.org/package/2006/relationships"><Relationship Id="rId3" Type="http://schemas.openxmlformats.org/officeDocument/2006/relationships/image" Target="../media/image35.gif"/><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46.wmf"/></Relationships>
</file>

<file path=ppt/slides/_rels/slide24.xml.rels><?xml version="1.0" encoding="UTF-8" standalone="yes"?>
<Relationships xmlns="http://schemas.openxmlformats.org/package/2006/relationships"><Relationship Id="rId3" Type="http://schemas.openxmlformats.org/officeDocument/2006/relationships/image" Target="../media/image35.gi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5.gif"/><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8.wmf"/></Relationships>
</file>

<file path=ppt/slides/_rels/slide26.xml.rels><?xml version="1.0" encoding="UTF-8" standalone="yes"?>
<Relationships xmlns="http://schemas.openxmlformats.org/package/2006/relationships"><Relationship Id="rId3" Type="http://schemas.openxmlformats.org/officeDocument/2006/relationships/image" Target="../media/image35.gi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5.gif"/><Relationship Id="rId7" Type="http://schemas.openxmlformats.org/officeDocument/2006/relationships/hyperlink" Target="al7amd_lellah.ram"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49.jpeg"/><Relationship Id="rId5" Type="http://schemas.openxmlformats.org/officeDocument/2006/relationships/image" Target="../media/image48.png"/><Relationship Id="rId4" Type="http://schemas.openxmlformats.org/officeDocument/2006/relationships/image" Target="../media/image47.png"/></Relationships>
</file>

<file path=ppt/slides/_rels/slide28.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55.gif"/></Relationships>
</file>

<file path=ppt/slides/_rels/slide32.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35.gif"/><Relationship Id="rId1" Type="http://schemas.openxmlformats.org/officeDocument/2006/relationships/slideLayout" Target="../slideLayouts/slideLayout7.xml"/><Relationship Id="rId4" Type="http://schemas.openxmlformats.org/officeDocument/2006/relationships/image" Target="../media/image59.jpeg"/></Relationships>
</file>

<file path=ppt/slides/_rels/slide34.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13.gif"/><Relationship Id="rId1" Type="http://schemas.openxmlformats.org/officeDocument/2006/relationships/slideLayout" Target="../slideLayouts/slideLayout7.xml"/><Relationship Id="rId5" Type="http://schemas.openxmlformats.org/officeDocument/2006/relationships/image" Target="../media/image16.wmf"/><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image" Target="../media/image19.jpeg"/><Relationship Id="rId1" Type="http://schemas.openxmlformats.org/officeDocument/2006/relationships/slideLayout" Target="../slideLayouts/slideLayout7.xml"/><Relationship Id="rId5" Type="http://schemas.openxmlformats.org/officeDocument/2006/relationships/image" Target="../media/image22.gif"/><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2" Type="http://schemas.openxmlformats.org/officeDocument/2006/relationships/image" Target="../media/image23.gi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descr="C:\Documents and Settings\DELL\My Documents\صور تنفعنا في يوم ما\w6w200504150002263e7803c8c.jpg"/>
          <p:cNvPicPr/>
          <p:nvPr/>
        </p:nvPicPr>
        <p:blipFill>
          <a:blip r:embed="rId2" cstate="print"/>
          <a:srcRect/>
          <a:stretch>
            <a:fillRect/>
          </a:stretch>
        </p:blipFill>
        <p:spPr bwMode="auto">
          <a:xfrm>
            <a:off x="0" y="0"/>
            <a:ext cx="9144000" cy="6858000"/>
          </a:xfrm>
          <a:prstGeom prst="rect">
            <a:avLst/>
          </a:prstGeom>
          <a:ln>
            <a:noFill/>
          </a:ln>
          <a:effectLst>
            <a:softEdge rad="112500"/>
          </a:effectLst>
        </p:spPr>
      </p:pic>
      <p:sp>
        <p:nvSpPr>
          <p:cNvPr id="1026" name="WordArt 2"/>
          <p:cNvSpPr>
            <a:spLocks noChangeArrowheads="1" noChangeShapeType="1" noTextEdit="1"/>
          </p:cNvSpPr>
          <p:nvPr/>
        </p:nvSpPr>
        <p:spPr bwMode="auto">
          <a:xfrm>
            <a:off x="6925" y="2204864"/>
            <a:ext cx="9144000" cy="3714776"/>
          </a:xfrm>
          <a:prstGeom prst="rect">
            <a:avLst/>
          </a:prstGeom>
        </p:spPr>
        <p:txBody>
          <a:bodyPr wrap="none" fromWordArt="1">
            <a:prstTxWarp prst="textPlain">
              <a:avLst>
                <a:gd name="adj" fmla="val 50000"/>
              </a:avLst>
            </a:prstTxWarp>
          </a:bodyPr>
          <a:lstStyle/>
          <a:p>
            <a:pPr algn="ctr" rtl="1"/>
            <a:r>
              <a:rPr lang="ar-SA" sz="3600" kern="1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glow rad="228600">
                    <a:schemeClr val="accent2">
                      <a:satMod val="175000"/>
                      <a:alpha val="40000"/>
                    </a:schemeClr>
                  </a:glow>
                  <a:outerShdw blurRad="55000" dist="50800" dir="5400000" algn="tl">
                    <a:srgbClr val="000000">
                      <a:alpha val="33000"/>
                    </a:srgbClr>
                  </a:outerShdw>
                </a:effectLst>
                <a:cs typeface="DecoType Naskh Variants"/>
              </a:rPr>
              <a:t>بكل الحب</a:t>
            </a:r>
          </a:p>
          <a:p>
            <a:pPr algn="ctr" rtl="1"/>
            <a:r>
              <a:rPr lang="ar-SA" sz="3600" kern="1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glow rad="228600">
                    <a:schemeClr val="accent2">
                      <a:satMod val="175000"/>
                      <a:alpha val="40000"/>
                    </a:schemeClr>
                  </a:glow>
                  <a:outerShdw blurRad="55000" dist="50800" dir="5400000" algn="tl">
                    <a:srgbClr val="000000">
                      <a:alpha val="33000"/>
                    </a:srgbClr>
                  </a:outerShdw>
                </a:effectLst>
                <a:cs typeface="DecoType Naskh Variants"/>
              </a:rPr>
              <a:t>أجدد الترحيب بكن</a:t>
            </a:r>
            <a:endParaRPr lang="ar-SA" sz="3600" kern="1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glow rad="228600">
                  <a:schemeClr val="accent2">
                    <a:satMod val="175000"/>
                    <a:alpha val="40000"/>
                  </a:schemeClr>
                </a:glow>
                <a:outerShdw blurRad="55000" dist="50800" dir="5400000" algn="tl">
                  <a:srgbClr val="000000">
                    <a:alpha val="33000"/>
                  </a:srgbClr>
                </a:outerShdw>
              </a:effectLst>
              <a:cs typeface="DecoType Naskh Variants"/>
            </a:endParaRPr>
          </a:p>
        </p:txBody>
      </p:sp>
      <p:pic>
        <p:nvPicPr>
          <p:cNvPr id="4" name="Picture 10" descr="http://t0.gstatic.com/images?q=tbn:ANd9GcTqOtNT5kvdj-GQC0dKitYTSYpkbbJI4hDcaopnLa8HekyBujsULA"/>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483768" y="116632"/>
            <a:ext cx="3744416" cy="2088232"/>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pic>
        <p:nvPicPr>
          <p:cNvPr id="5" name="صورة 4" descr="69587321d0.gif"/>
          <p:cNvPicPr>
            <a:picLocks noChangeAspect="1"/>
          </p:cNvPicPr>
          <p:nvPr/>
        </p:nvPicPr>
        <p:blipFill>
          <a:blip r:embed="rId4" cstate="print"/>
          <a:srcRect/>
          <a:stretch>
            <a:fillRect/>
          </a:stretch>
        </p:blipFill>
        <p:spPr bwMode="auto">
          <a:xfrm rot="15713471">
            <a:off x="7668344" y="332657"/>
            <a:ext cx="1143000" cy="1428750"/>
          </a:xfrm>
          <a:prstGeom prst="rect">
            <a:avLst/>
          </a:prstGeom>
          <a:noFill/>
          <a:ln w="9525">
            <a:noFill/>
            <a:miter lim="800000"/>
            <a:headEnd/>
            <a:tailEnd/>
          </a:ln>
        </p:spPr>
      </p:pic>
      <p:pic>
        <p:nvPicPr>
          <p:cNvPr id="6" name="صورة 4" descr="69587321d0.gif"/>
          <p:cNvPicPr>
            <a:picLocks noChangeAspect="1"/>
          </p:cNvPicPr>
          <p:nvPr/>
        </p:nvPicPr>
        <p:blipFill>
          <a:blip r:embed="rId4" cstate="print"/>
          <a:srcRect/>
          <a:stretch>
            <a:fillRect/>
          </a:stretch>
        </p:blipFill>
        <p:spPr bwMode="auto">
          <a:xfrm rot="15713471">
            <a:off x="332335" y="5685433"/>
            <a:ext cx="1143000" cy="1428750"/>
          </a:xfrm>
          <a:prstGeom prst="rect">
            <a:avLst/>
          </a:prstGeom>
          <a:noFill/>
          <a:ln w="9525">
            <a:noFill/>
            <a:miter lim="800000"/>
            <a:headEnd/>
            <a:tailEnd/>
          </a:ln>
        </p:spPr>
      </p:pic>
      <p:pic>
        <p:nvPicPr>
          <p:cNvPr id="7" name="صورة 4" descr="69587321d0.gif"/>
          <p:cNvPicPr>
            <a:picLocks noChangeAspect="1"/>
          </p:cNvPicPr>
          <p:nvPr/>
        </p:nvPicPr>
        <p:blipFill>
          <a:blip r:embed="rId4" cstate="print"/>
          <a:srcRect/>
          <a:stretch>
            <a:fillRect/>
          </a:stretch>
        </p:blipFill>
        <p:spPr bwMode="auto">
          <a:xfrm rot="15713471">
            <a:off x="7204671" y="5477074"/>
            <a:ext cx="1143000" cy="1428750"/>
          </a:xfrm>
          <a:prstGeom prst="rect">
            <a:avLst/>
          </a:prstGeom>
          <a:noFill/>
          <a:ln w="9525">
            <a:noFill/>
            <a:miter lim="800000"/>
            <a:headEnd/>
            <a:tailEnd/>
          </a:ln>
        </p:spPr>
      </p:pic>
      <p:pic>
        <p:nvPicPr>
          <p:cNvPr id="8" name="صورة 4" descr="69587321d0.gif"/>
          <p:cNvPicPr>
            <a:picLocks noChangeAspect="1"/>
          </p:cNvPicPr>
          <p:nvPr/>
        </p:nvPicPr>
        <p:blipFill>
          <a:blip r:embed="rId4" cstate="print"/>
          <a:srcRect/>
          <a:stretch>
            <a:fillRect/>
          </a:stretch>
        </p:blipFill>
        <p:spPr bwMode="auto">
          <a:xfrm rot="15713471">
            <a:off x="342579" y="636539"/>
            <a:ext cx="1143000" cy="1428750"/>
          </a:xfrm>
          <a:prstGeom prst="rect">
            <a:avLst/>
          </a:prstGeom>
          <a:noFill/>
          <a:ln w="9525">
            <a:noFill/>
            <a:miter lim="800000"/>
            <a:headEnd/>
            <a:tailEnd/>
          </a:ln>
        </p:spPr>
      </p:pic>
    </p:spTree>
    <p:extLst>
      <p:ext uri="{BB962C8B-B14F-4D97-AF65-F5344CB8AC3E}">
        <p14:creationId xmlns:p14="http://schemas.microsoft.com/office/powerpoint/2010/main" xmlns="" val="1828686635"/>
      </p:ext>
    </p:extLst>
  </p:cSld>
  <p:clrMapOvr>
    <a:masterClrMapping/>
  </p:clrMapOvr>
  <p:transition spd="slow">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p:nvPr/>
        </p:nvSpPr>
        <p:spPr>
          <a:xfrm>
            <a:off x="1183762" y="1257024"/>
            <a:ext cx="7358114" cy="3631763"/>
          </a:xfrm>
          <a:prstGeom prst="rect">
            <a:avLst/>
          </a:prstGeom>
          <a:noFill/>
        </p:spPr>
        <p:txBody>
          <a:bodyPr wrap="square" rtlCol="1">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ar-SA" sz="115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glow rad="228600">
                    <a:schemeClr val="accent1">
                      <a:satMod val="175000"/>
                      <a:alpha val="40000"/>
                    </a:schemeClr>
                  </a:glow>
                  <a:reflection blurRad="12700" stA="50000" endPos="50000" dist="5000" dir="5400000" sy="-100000" rotWithShape="0"/>
                </a:effectLst>
              </a:rPr>
              <a:t>نشاط  كله حب وعواطف</a:t>
            </a:r>
            <a:endParaRPr lang="ar-SA" sz="11500"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glow rad="228600">
                  <a:schemeClr val="accent1">
                    <a:satMod val="175000"/>
                    <a:alpha val="40000"/>
                  </a:schemeClr>
                </a:glow>
                <a:reflection blurRad="12700" stA="50000" endPos="50000" dist="5000" dir="5400000" sy="-100000" rotWithShape="0"/>
              </a:effectLst>
            </a:endParaRPr>
          </a:p>
        </p:txBody>
      </p:sp>
      <p:pic>
        <p:nvPicPr>
          <p:cNvPr id="57345" name="Picture 1" descr="C:\Users\ام عبد الله\AppData\Local\Microsoft\Windows\Temporary Internet Files\Content.IE5\ZKA0R1MT\MCj04315510000[1].png"/>
          <p:cNvPicPr>
            <a:picLocks noChangeAspect="1" noChangeArrowheads="1"/>
          </p:cNvPicPr>
          <p:nvPr/>
        </p:nvPicPr>
        <p:blipFill>
          <a:blip r:embed="rId2" cstate="print"/>
          <a:srcRect/>
          <a:stretch>
            <a:fillRect/>
          </a:stretch>
        </p:blipFill>
        <p:spPr bwMode="auto">
          <a:xfrm rot="20575453">
            <a:off x="-18074" y="23190"/>
            <a:ext cx="2467669" cy="2467669"/>
          </a:xfrm>
          <a:prstGeom prst="rect">
            <a:avLst/>
          </a:prstGeom>
          <a:noFill/>
          <a:effectLst>
            <a:glow rad="228600">
              <a:schemeClr val="accent1">
                <a:satMod val="175000"/>
                <a:alpha val="40000"/>
              </a:schemeClr>
            </a:glow>
            <a:reflection blurRad="6350" stA="50000" endA="295" endPos="92000" dist="101600" dir="5400000" sy="-100000" algn="bl" rotWithShape="0"/>
          </a:effectLst>
        </p:spPr>
      </p:pic>
      <p:pic>
        <p:nvPicPr>
          <p:cNvPr id="57346" name="Picture 2" descr="C:\Users\ام عبد الله\AppData\Local\Microsoft\Windows\Temporary Internet Files\Content.IE5\1IH04YV9\MCj04301870000[1].wmf"/>
          <p:cNvPicPr>
            <a:picLocks noChangeAspect="1" noChangeArrowheads="1"/>
          </p:cNvPicPr>
          <p:nvPr/>
        </p:nvPicPr>
        <p:blipFill>
          <a:blip r:embed="rId3" cstate="print"/>
          <a:srcRect/>
          <a:stretch>
            <a:fillRect/>
          </a:stretch>
        </p:blipFill>
        <p:spPr bwMode="auto">
          <a:xfrm rot="635867">
            <a:off x="5727559" y="4322561"/>
            <a:ext cx="3141884" cy="2615631"/>
          </a:xfrm>
          <a:prstGeom prst="rect">
            <a:avLst/>
          </a:prstGeom>
          <a:noFill/>
          <a:effectLst>
            <a:glow rad="228600">
              <a:schemeClr val="accent1">
                <a:satMod val="175000"/>
                <a:alpha val="40000"/>
              </a:schemeClr>
            </a:glow>
          </a:effectLst>
        </p:spPr>
      </p:pic>
      <p:pic>
        <p:nvPicPr>
          <p:cNvPr id="6" name="Picture 15" descr="1-%20(319)"/>
          <p:cNvPicPr>
            <a:picLocks noChangeAspect="1" noChangeArrowheads="1" noCrop="1"/>
          </p:cNvPicPr>
          <p:nvPr/>
        </p:nvPicPr>
        <p:blipFill>
          <a:blip r:embed="rId4" cstate="print"/>
          <a:srcRect/>
          <a:stretch>
            <a:fillRect/>
          </a:stretch>
        </p:blipFill>
        <p:spPr bwMode="auto">
          <a:xfrm rot="12621564">
            <a:off x="7316458" y="542236"/>
            <a:ext cx="1466850" cy="1000125"/>
          </a:xfrm>
          <a:prstGeom prst="rect">
            <a:avLst/>
          </a:prstGeom>
          <a:noFill/>
        </p:spPr>
      </p:pic>
      <p:pic>
        <p:nvPicPr>
          <p:cNvPr id="7" name="Picture 15" descr="1-%20(319)"/>
          <p:cNvPicPr>
            <a:picLocks noChangeAspect="1" noChangeArrowheads="1" noCrop="1"/>
          </p:cNvPicPr>
          <p:nvPr/>
        </p:nvPicPr>
        <p:blipFill>
          <a:blip r:embed="rId4" cstate="print"/>
          <a:srcRect/>
          <a:stretch>
            <a:fillRect/>
          </a:stretch>
        </p:blipFill>
        <p:spPr bwMode="auto">
          <a:xfrm rot="2866137">
            <a:off x="1096713" y="4888787"/>
            <a:ext cx="1466850" cy="1000125"/>
          </a:xfrm>
          <a:prstGeom prst="rect">
            <a:avLst/>
          </a:prstGeom>
          <a:noFill/>
        </p:spPr>
      </p:pic>
    </p:spTree>
    <p:extLst>
      <p:ext uri="{BB962C8B-B14F-4D97-AF65-F5344CB8AC3E}">
        <p14:creationId xmlns:p14="http://schemas.microsoft.com/office/powerpoint/2010/main" xmlns="" val="2810920446"/>
      </p:ext>
    </p:extLst>
  </p:cSld>
  <p:clrMapOvr>
    <a:masterClrMapping/>
  </p:clrMapOvr>
  <p:transition spd="slow">
    <p:pull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9986" name="Picture 2"/>
          <p:cNvPicPr>
            <a:picLocks noChangeAspect="1" noChangeArrowheads="1"/>
          </p:cNvPicPr>
          <p:nvPr/>
        </p:nvPicPr>
        <p:blipFill>
          <a:blip r:embed="rId2" cstate="print"/>
          <a:srcRect/>
          <a:stretch>
            <a:fillRect/>
          </a:stretch>
        </p:blipFill>
        <p:spPr bwMode="auto">
          <a:xfrm>
            <a:off x="1" y="0"/>
            <a:ext cx="9144000" cy="6858000"/>
          </a:xfrm>
          <a:prstGeom prst="rect">
            <a:avLst/>
          </a:prstGeom>
          <a:noFill/>
          <a:ln w="9525" cap="flat" cmpd="sng" algn="ctr">
            <a:noFill/>
            <a:prstDash val="solid"/>
            <a:miter lim="800000"/>
            <a:headEnd/>
            <a:tailEnd/>
          </a:ln>
        </p:spPr>
      </p:pic>
      <p:pic>
        <p:nvPicPr>
          <p:cNvPr id="56325" name="Picture 5" descr="http://t2.gstatic.com/images?q=tbn:Xby-FwBU9wcV-M:http://www.moe.edu.kw/hagybat%2520almalem2/edu/aloooom/sci%2520pic001/science%2520piccc01/s57.jpg">
            <a:hlinkClick r:id="rId3"/>
          </p:cNvPr>
          <p:cNvPicPr>
            <a:picLocks noChangeAspect="1" noChangeArrowheads="1"/>
          </p:cNvPicPr>
          <p:nvPr/>
        </p:nvPicPr>
        <p:blipFill>
          <a:blip r:embed="rId4" cstate="print"/>
          <a:srcRect/>
          <a:stretch>
            <a:fillRect/>
          </a:stretch>
        </p:blipFill>
        <p:spPr bwMode="auto">
          <a:xfrm>
            <a:off x="5000628" y="1357298"/>
            <a:ext cx="2691838" cy="3000396"/>
          </a:xfrm>
          <a:prstGeom prst="rect">
            <a:avLst/>
          </a:prstGeom>
          <a:noFill/>
        </p:spPr>
      </p:pic>
      <p:pic>
        <p:nvPicPr>
          <p:cNvPr id="56327" name="Picture 7" descr="http://t0.gstatic.com/images?q=tbn:8am4Y25m___ZUM:http://up.graaam.com/p8ic/ee12e21b5a.jpg">
            <a:hlinkClick r:id="rId5"/>
          </p:cNvPr>
          <p:cNvPicPr>
            <a:picLocks noChangeAspect="1" noChangeArrowheads="1"/>
          </p:cNvPicPr>
          <p:nvPr/>
        </p:nvPicPr>
        <p:blipFill>
          <a:blip r:embed="rId6" cstate="print"/>
          <a:srcRect/>
          <a:stretch>
            <a:fillRect/>
          </a:stretch>
        </p:blipFill>
        <p:spPr bwMode="auto">
          <a:xfrm>
            <a:off x="-26528" y="19844"/>
            <a:ext cx="1699541" cy="2357430"/>
          </a:xfrm>
          <a:prstGeom prst="rect">
            <a:avLst/>
          </a:prstGeom>
          <a:noFill/>
        </p:spPr>
      </p:pic>
    </p:spTree>
    <p:extLst>
      <p:ext uri="{BB962C8B-B14F-4D97-AF65-F5344CB8AC3E}">
        <p14:creationId xmlns:p14="http://schemas.microsoft.com/office/powerpoint/2010/main" xmlns="" val="1518277687"/>
      </p:ext>
    </p:extLst>
  </p:cSld>
  <p:clrMapOvr>
    <a:masterClrMapping/>
  </p:clrMapOvr>
  <mc:AlternateContent xmlns:mc="http://schemas.openxmlformats.org/markup-compatibility/2006">
    <mc:Choice xmlns:p14="http://schemas.microsoft.com/office/powerpoint/2010/main" xmlns="" Requires="p14">
      <p:transition spd="slow" p14:dur="1100">
        <p14:switch dir="l"/>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idx="1"/>
          </p:nvPr>
        </p:nvSpPr>
        <p:spPr>
          <a:xfrm>
            <a:off x="3203575" y="1773238"/>
            <a:ext cx="5400675" cy="935037"/>
          </a:xfrm>
        </p:spPr>
        <p:txBody>
          <a:bodyPr>
            <a:normAutofit lnSpcReduction="10000"/>
          </a:bodyPr>
          <a:lstStyle/>
          <a:p>
            <a:pPr algn="just">
              <a:lnSpc>
                <a:spcPct val="90000"/>
              </a:lnSpc>
              <a:buFontTx/>
              <a:buNone/>
            </a:pPr>
            <a:r>
              <a:rPr lang="ar-SA" sz="2800" b="1" dirty="0">
                <a:cs typeface="DecoType Naskh Variants" pitchFamily="2" charset="-78"/>
              </a:rPr>
              <a:t>          </a:t>
            </a:r>
            <a:r>
              <a:rPr lang="ar-SA" b="1" dirty="0">
                <a:solidFill>
                  <a:srgbClr val="84167C"/>
                </a:solidFill>
                <a:cs typeface="DecoType Naskh Variants" pitchFamily="2" charset="-78"/>
              </a:rPr>
              <a:t>إتاحة الفرصة </a:t>
            </a:r>
            <a:r>
              <a:rPr lang="ar-SA" b="1" dirty="0" smtClean="0">
                <a:solidFill>
                  <a:srgbClr val="84167C"/>
                </a:solidFill>
                <a:cs typeface="DecoType Naskh Variants" pitchFamily="2" charset="-78"/>
              </a:rPr>
              <a:t>للطالبة </a:t>
            </a:r>
            <a:r>
              <a:rPr lang="ar-SA" b="1" dirty="0">
                <a:solidFill>
                  <a:srgbClr val="84167C"/>
                </a:solidFill>
                <a:cs typeface="DecoType Naskh Variants" pitchFamily="2" charset="-78"/>
              </a:rPr>
              <a:t>لتنظيم المعلومة بأسلوبها الخاص الذي </a:t>
            </a:r>
            <a:r>
              <a:rPr lang="ar-SA" b="1" dirty="0" smtClean="0">
                <a:solidFill>
                  <a:srgbClr val="84167C"/>
                </a:solidFill>
                <a:cs typeface="DecoType Naskh Variants" pitchFamily="2" charset="-78"/>
              </a:rPr>
              <a:t>تفضله</a:t>
            </a:r>
            <a:r>
              <a:rPr lang="ar-SA" sz="2800" b="1" dirty="0" smtClean="0">
                <a:solidFill>
                  <a:srgbClr val="D80702"/>
                </a:solidFill>
                <a:cs typeface="DecoType Naskh Variants" pitchFamily="2" charset="-78"/>
              </a:rPr>
              <a:t>.</a:t>
            </a:r>
            <a:endParaRPr lang="ar-SA" sz="2800" b="1" dirty="0">
              <a:solidFill>
                <a:srgbClr val="D80702"/>
              </a:solidFill>
              <a:cs typeface="DecoType Naskh Variants" pitchFamily="2" charset="-78"/>
            </a:endParaRPr>
          </a:p>
          <a:p>
            <a:pPr algn="just">
              <a:lnSpc>
                <a:spcPct val="80000"/>
              </a:lnSpc>
            </a:pPr>
            <a:endParaRPr lang="ar-SA" sz="2800" b="1" dirty="0">
              <a:solidFill>
                <a:srgbClr val="D80702"/>
              </a:solidFill>
              <a:cs typeface="DecoType Naskh Variants" pitchFamily="2" charset="-78"/>
            </a:endParaRPr>
          </a:p>
          <a:p>
            <a:pPr algn="just">
              <a:lnSpc>
                <a:spcPct val="90000"/>
              </a:lnSpc>
            </a:pPr>
            <a:endParaRPr lang="ar-SA" sz="2800" b="1" dirty="0">
              <a:cs typeface="DecoType Naskh Variants" pitchFamily="2" charset="-78"/>
            </a:endParaRPr>
          </a:p>
          <a:p>
            <a:pPr algn="just"/>
            <a:endParaRPr lang="en-US" sz="2800" b="1" dirty="0">
              <a:cs typeface="DecoType Naskh Variants" pitchFamily="2" charset="-78"/>
            </a:endParaRPr>
          </a:p>
        </p:txBody>
      </p:sp>
      <p:sp>
        <p:nvSpPr>
          <p:cNvPr id="145411" name="Rectangle 3"/>
          <p:cNvSpPr>
            <a:spLocks noChangeArrowheads="1"/>
          </p:cNvSpPr>
          <p:nvPr/>
        </p:nvSpPr>
        <p:spPr bwMode="auto">
          <a:xfrm>
            <a:off x="3143240" y="3857628"/>
            <a:ext cx="5113338" cy="954107"/>
          </a:xfrm>
          <a:prstGeom prst="rect">
            <a:avLst/>
          </a:prstGeom>
          <a:noFill/>
          <a:ln w="9525">
            <a:noFill/>
            <a:miter lim="800000"/>
            <a:headEnd/>
            <a:tailEnd/>
          </a:ln>
          <a:effectLst/>
        </p:spPr>
        <p:txBody>
          <a:bodyPr>
            <a:spAutoFit/>
          </a:bodyPr>
          <a:lstStyle/>
          <a:p>
            <a:pPr marL="342900" indent="-342900" algn="just">
              <a:lnSpc>
                <a:spcPct val="100000"/>
              </a:lnSpc>
              <a:spcBef>
                <a:spcPct val="0"/>
              </a:spcBef>
            </a:pPr>
            <a:r>
              <a:rPr lang="ar-SA" sz="2800" b="1" dirty="0">
                <a:solidFill>
                  <a:srgbClr val="84167C"/>
                </a:solidFill>
                <a:cs typeface="DecoType Naskh Variants" pitchFamily="2" charset="-78"/>
              </a:rPr>
              <a:t>التنويع في أساليب التدريس والأدوات و الأنشطة وفقًا </a:t>
            </a:r>
            <a:r>
              <a:rPr lang="ar-SA" sz="2800" b="1" dirty="0" err="1">
                <a:solidFill>
                  <a:srgbClr val="84167C"/>
                </a:solidFill>
                <a:cs typeface="DecoType Naskh Variants" pitchFamily="2" charset="-78"/>
              </a:rPr>
              <a:t>للذكاءات</a:t>
            </a:r>
            <a:r>
              <a:rPr lang="ar-SA" sz="2800" b="1" dirty="0">
                <a:solidFill>
                  <a:srgbClr val="84167C"/>
                </a:solidFill>
                <a:cs typeface="DecoType Naskh Variants" pitchFamily="2" charset="-78"/>
              </a:rPr>
              <a:t> </a:t>
            </a:r>
            <a:r>
              <a:rPr lang="ar-SA" sz="2800" b="1" dirty="0" smtClean="0">
                <a:solidFill>
                  <a:srgbClr val="84167C"/>
                </a:solidFill>
                <a:cs typeface="DecoType Naskh Variants" pitchFamily="2" charset="-78"/>
              </a:rPr>
              <a:t>المتعددة .</a:t>
            </a:r>
            <a:endParaRPr lang="en-US" sz="2800" b="1" dirty="0">
              <a:solidFill>
                <a:srgbClr val="84167C"/>
              </a:solidFill>
              <a:cs typeface="DecoType Naskh Variants" pitchFamily="2" charset="-78"/>
            </a:endParaRPr>
          </a:p>
        </p:txBody>
      </p:sp>
      <p:sp>
        <p:nvSpPr>
          <p:cNvPr id="145412" name="Rectangle 4"/>
          <p:cNvSpPr>
            <a:spLocks noChangeArrowheads="1"/>
          </p:cNvSpPr>
          <p:nvPr/>
        </p:nvSpPr>
        <p:spPr bwMode="auto">
          <a:xfrm>
            <a:off x="2609850" y="4786322"/>
            <a:ext cx="5648313" cy="954107"/>
          </a:xfrm>
          <a:prstGeom prst="rect">
            <a:avLst/>
          </a:prstGeom>
          <a:noFill/>
          <a:ln w="9525">
            <a:noFill/>
            <a:miter lim="800000"/>
            <a:headEnd/>
            <a:tailEnd/>
          </a:ln>
          <a:effectLst/>
        </p:spPr>
        <p:txBody>
          <a:bodyPr wrap="square">
            <a:spAutoFit/>
          </a:bodyPr>
          <a:lstStyle/>
          <a:p>
            <a:pPr algn="just"/>
            <a:r>
              <a:rPr lang="ar-SA" sz="2800" b="1" dirty="0">
                <a:solidFill>
                  <a:srgbClr val="84167C"/>
                </a:solidFill>
                <a:cs typeface="DecoType Naskh Variants" pitchFamily="2" charset="-78"/>
              </a:rPr>
              <a:t>تدريب الطالبات على ترجمة الموضوع إلى مجموعة من</a:t>
            </a:r>
            <a:r>
              <a:rPr lang="ar-SA" sz="2800" b="1" dirty="0">
                <a:solidFill>
                  <a:schemeClr val="hlink"/>
                </a:solidFill>
                <a:cs typeface="DecoType Naskh Variants" pitchFamily="2" charset="-78"/>
              </a:rPr>
              <a:t> </a:t>
            </a:r>
            <a:r>
              <a:rPr lang="ar-SA" sz="2800" b="1" dirty="0">
                <a:solidFill>
                  <a:srgbClr val="84167C"/>
                </a:solidFill>
                <a:cs typeface="DecoType Naskh Variants" pitchFamily="2" charset="-78"/>
              </a:rPr>
              <a:t>الرموز والصور</a:t>
            </a:r>
            <a:r>
              <a:rPr lang="ar-SA" sz="2800" b="1" dirty="0">
                <a:solidFill>
                  <a:schemeClr val="tx1"/>
                </a:solidFill>
                <a:cs typeface="DecoType Naskh Variants" pitchFamily="2" charset="-78"/>
              </a:rPr>
              <a:t> </a:t>
            </a:r>
            <a:r>
              <a:rPr lang="ar-SA" sz="2800" b="1" dirty="0">
                <a:solidFill>
                  <a:srgbClr val="CC0000"/>
                </a:solidFill>
                <a:cs typeface="DecoType Naskh Variants" pitchFamily="2" charset="-78"/>
              </a:rPr>
              <a:t>(خرائط ذهنية </a:t>
            </a:r>
            <a:r>
              <a:rPr lang="ar-SA" sz="2800" b="1" dirty="0" smtClean="0">
                <a:solidFill>
                  <a:srgbClr val="CC0000"/>
                </a:solidFill>
                <a:cs typeface="DecoType Naskh Variants" pitchFamily="2" charset="-78"/>
              </a:rPr>
              <a:t>).</a:t>
            </a:r>
            <a:r>
              <a:rPr lang="ar-SA" sz="2800" b="1" dirty="0" smtClean="0">
                <a:cs typeface="DecoType Naskh Variants" pitchFamily="2" charset="-78"/>
              </a:rPr>
              <a:t>ومن ثم </a:t>
            </a:r>
            <a:r>
              <a:rPr lang="ar-SA" sz="2800" b="1" dirty="0" err="1" smtClean="0">
                <a:cs typeface="DecoType Naskh Variants" pitchFamily="2" charset="-78"/>
              </a:rPr>
              <a:t>تتلخيصة</a:t>
            </a:r>
            <a:r>
              <a:rPr lang="ar-SA" sz="2800" b="1" dirty="0" smtClean="0">
                <a:cs typeface="DecoType Naskh Variants" pitchFamily="2" charset="-78"/>
              </a:rPr>
              <a:t> في مطويتها.</a:t>
            </a:r>
            <a:endParaRPr lang="ar-SA" sz="2800" b="1" dirty="0">
              <a:cs typeface="DecoType Naskh Variants" pitchFamily="2" charset="-78"/>
            </a:endParaRPr>
          </a:p>
        </p:txBody>
      </p:sp>
      <p:sp>
        <p:nvSpPr>
          <p:cNvPr id="145413" name="Rectangle 5"/>
          <p:cNvSpPr>
            <a:spLocks noChangeArrowheads="1"/>
          </p:cNvSpPr>
          <p:nvPr/>
        </p:nvSpPr>
        <p:spPr bwMode="auto">
          <a:xfrm>
            <a:off x="323850" y="1460500"/>
            <a:ext cx="8458200" cy="96838"/>
          </a:xfrm>
          <a:prstGeom prst="rect">
            <a:avLst/>
          </a:prstGeom>
          <a:gradFill rotWithShape="0">
            <a:gsLst>
              <a:gs pos="0">
                <a:srgbClr val="FF3300">
                  <a:gamma/>
                  <a:shade val="46275"/>
                  <a:invGamma/>
                </a:srgbClr>
              </a:gs>
              <a:gs pos="100000">
                <a:srgbClr val="FF3300">
                  <a:alpha val="45000"/>
                </a:srgbClr>
              </a:gs>
            </a:gsLst>
            <a:lin ang="0" scaled="1"/>
          </a:gradFill>
          <a:ln w="9525">
            <a:noFill/>
            <a:miter lim="800000"/>
            <a:headEnd/>
            <a:tailEnd/>
          </a:ln>
          <a:effectLst/>
        </p:spPr>
        <p:txBody>
          <a:bodyPr wrap="none" anchor="ctr"/>
          <a:lstStyle/>
          <a:p>
            <a:endParaRPr lang="ar-SA"/>
          </a:p>
        </p:txBody>
      </p:sp>
      <p:pic>
        <p:nvPicPr>
          <p:cNvPr id="145414" name="Picture 6" descr="WBS01SLY"/>
          <p:cNvPicPr>
            <a:picLocks noChangeAspect="1" noChangeArrowheads="1" noCrop="1"/>
          </p:cNvPicPr>
          <p:nvPr/>
        </p:nvPicPr>
        <p:blipFill>
          <a:blip r:embed="rId3" cstate="print"/>
          <a:srcRect/>
          <a:stretch>
            <a:fillRect/>
          </a:stretch>
        </p:blipFill>
        <p:spPr bwMode="auto">
          <a:xfrm>
            <a:off x="8286776" y="3071810"/>
            <a:ext cx="438150" cy="438150"/>
          </a:xfrm>
          <a:prstGeom prst="rect">
            <a:avLst/>
          </a:prstGeom>
          <a:noFill/>
        </p:spPr>
      </p:pic>
      <p:pic>
        <p:nvPicPr>
          <p:cNvPr id="145415" name="Picture 7" descr="WBS01SLY"/>
          <p:cNvPicPr>
            <a:picLocks noChangeAspect="1" noChangeArrowheads="1" noCrop="1"/>
          </p:cNvPicPr>
          <p:nvPr/>
        </p:nvPicPr>
        <p:blipFill>
          <a:blip r:embed="rId3" cstate="print"/>
          <a:srcRect/>
          <a:stretch>
            <a:fillRect/>
          </a:stretch>
        </p:blipFill>
        <p:spPr bwMode="auto">
          <a:xfrm>
            <a:off x="8316913" y="1773238"/>
            <a:ext cx="438150" cy="438150"/>
          </a:xfrm>
          <a:prstGeom prst="rect">
            <a:avLst/>
          </a:prstGeom>
          <a:noFill/>
        </p:spPr>
      </p:pic>
      <p:pic>
        <p:nvPicPr>
          <p:cNvPr id="145416" name="Picture 8" descr="WBS01SLY"/>
          <p:cNvPicPr>
            <a:picLocks noChangeAspect="1" noChangeArrowheads="1" noCrop="1"/>
          </p:cNvPicPr>
          <p:nvPr/>
        </p:nvPicPr>
        <p:blipFill>
          <a:blip r:embed="rId3" cstate="print"/>
          <a:srcRect/>
          <a:stretch>
            <a:fillRect/>
          </a:stretch>
        </p:blipFill>
        <p:spPr bwMode="auto">
          <a:xfrm>
            <a:off x="8316913" y="4791075"/>
            <a:ext cx="438150" cy="438150"/>
          </a:xfrm>
          <a:prstGeom prst="rect">
            <a:avLst/>
          </a:prstGeom>
          <a:noFill/>
        </p:spPr>
      </p:pic>
      <p:pic>
        <p:nvPicPr>
          <p:cNvPr id="145417" name="Picture 9" descr="WBS01SLY"/>
          <p:cNvPicPr>
            <a:picLocks noChangeAspect="1" noChangeArrowheads="1" noCrop="1"/>
          </p:cNvPicPr>
          <p:nvPr/>
        </p:nvPicPr>
        <p:blipFill>
          <a:blip r:embed="rId3" cstate="print"/>
          <a:srcRect/>
          <a:stretch>
            <a:fillRect/>
          </a:stretch>
        </p:blipFill>
        <p:spPr bwMode="auto">
          <a:xfrm>
            <a:off x="8358214" y="3929066"/>
            <a:ext cx="438150" cy="438150"/>
          </a:xfrm>
          <a:prstGeom prst="rect">
            <a:avLst/>
          </a:prstGeom>
          <a:noFill/>
        </p:spPr>
      </p:pic>
      <p:pic>
        <p:nvPicPr>
          <p:cNvPr id="145418" name="Picture 10" descr="WBX01SLB"/>
          <p:cNvPicPr>
            <a:picLocks noChangeAspect="1" noChangeArrowheads="1" noCrop="1"/>
          </p:cNvPicPr>
          <p:nvPr/>
        </p:nvPicPr>
        <p:blipFill>
          <a:blip r:embed="rId4" cstate="print"/>
          <a:srcRect/>
          <a:stretch>
            <a:fillRect/>
          </a:stretch>
        </p:blipFill>
        <p:spPr bwMode="auto">
          <a:xfrm>
            <a:off x="8027988" y="476250"/>
            <a:ext cx="576262" cy="576263"/>
          </a:xfrm>
          <a:prstGeom prst="rect">
            <a:avLst/>
          </a:prstGeom>
          <a:noFill/>
        </p:spPr>
      </p:pic>
      <p:sp>
        <p:nvSpPr>
          <p:cNvPr id="145419" name="Rectangle 11"/>
          <p:cNvSpPr>
            <a:spLocks noChangeArrowheads="1"/>
          </p:cNvSpPr>
          <p:nvPr/>
        </p:nvSpPr>
        <p:spPr bwMode="auto">
          <a:xfrm>
            <a:off x="3000364" y="2822572"/>
            <a:ext cx="5329238" cy="936625"/>
          </a:xfrm>
          <a:prstGeom prst="rect">
            <a:avLst/>
          </a:prstGeom>
          <a:noFill/>
          <a:ln w="9525" algn="ctr">
            <a:noFill/>
            <a:miter lim="800000"/>
            <a:headEnd/>
            <a:tailEnd/>
          </a:ln>
          <a:effectLst/>
        </p:spPr>
        <p:txBody>
          <a:bodyPr/>
          <a:lstStyle/>
          <a:p>
            <a:pPr marL="342900" indent="-342900" algn="just"/>
            <a:r>
              <a:rPr lang="ar-SA" sz="2000" b="1" dirty="0">
                <a:solidFill>
                  <a:schemeClr val="hlink"/>
                </a:solidFill>
                <a:cs typeface="DecoType Naskh Variants" pitchFamily="2" charset="-78"/>
              </a:rPr>
              <a:t>    </a:t>
            </a:r>
            <a:r>
              <a:rPr lang="ar-SA" sz="2800" b="1" dirty="0">
                <a:solidFill>
                  <a:srgbClr val="84167C"/>
                </a:solidFill>
                <a:cs typeface="DecoType Naskh Variants" pitchFamily="2" charset="-78"/>
              </a:rPr>
              <a:t>تحديد النمط </a:t>
            </a:r>
            <a:r>
              <a:rPr lang="ar-SA" sz="2800" b="1" dirty="0" err="1">
                <a:solidFill>
                  <a:srgbClr val="84167C"/>
                </a:solidFill>
                <a:cs typeface="DecoType Naskh Variants" pitchFamily="2" charset="-78"/>
              </a:rPr>
              <a:t>الذكائي</a:t>
            </a:r>
            <a:r>
              <a:rPr lang="ar-SA" sz="2800" b="1" dirty="0">
                <a:solidFill>
                  <a:srgbClr val="84167C"/>
                </a:solidFill>
                <a:cs typeface="DecoType Naskh Variants" pitchFamily="2" charset="-78"/>
              </a:rPr>
              <a:t> للطالبات واستغلاله في تنمية قدرات الطالبات وزيادة </a:t>
            </a:r>
            <a:r>
              <a:rPr lang="ar-SA" sz="2800" b="1" dirty="0" err="1">
                <a:solidFill>
                  <a:srgbClr val="84167C"/>
                </a:solidFill>
                <a:cs typeface="DecoType Naskh Variants" pitchFamily="2" charset="-78"/>
              </a:rPr>
              <a:t>دافعيتهن</a:t>
            </a:r>
            <a:r>
              <a:rPr lang="ar-SA" sz="2800" b="1" dirty="0">
                <a:solidFill>
                  <a:srgbClr val="84167C"/>
                </a:solidFill>
                <a:cs typeface="DecoType Naskh Variants" pitchFamily="2" charset="-78"/>
              </a:rPr>
              <a:t> على دراسة المادة</a:t>
            </a:r>
            <a:endParaRPr lang="ar-SA" sz="2400" b="1" dirty="0">
              <a:solidFill>
                <a:srgbClr val="84167C"/>
              </a:solidFill>
              <a:cs typeface="DecoType Naskh Variants" pitchFamily="2" charset="-78"/>
            </a:endParaRPr>
          </a:p>
        </p:txBody>
      </p:sp>
      <p:pic>
        <p:nvPicPr>
          <p:cNvPr id="145420" name="Picture 12" descr="bd04972_"/>
          <p:cNvPicPr>
            <a:picLocks noChangeAspect="1" noChangeArrowheads="1"/>
          </p:cNvPicPr>
          <p:nvPr/>
        </p:nvPicPr>
        <p:blipFill>
          <a:blip r:embed="rId5" cstate="print"/>
          <a:srcRect/>
          <a:stretch>
            <a:fillRect/>
          </a:stretch>
        </p:blipFill>
        <p:spPr bwMode="auto">
          <a:xfrm>
            <a:off x="323850" y="2997200"/>
            <a:ext cx="2286000" cy="2520950"/>
          </a:xfrm>
          <a:prstGeom prst="rect">
            <a:avLst/>
          </a:prstGeom>
          <a:noFill/>
        </p:spPr>
      </p:pic>
      <p:pic>
        <p:nvPicPr>
          <p:cNvPr id="145421" name="Picture 13"/>
          <p:cNvPicPr>
            <a:picLocks noChangeAspect="1" noChangeArrowheads="1"/>
          </p:cNvPicPr>
          <p:nvPr/>
        </p:nvPicPr>
        <p:blipFill>
          <a:blip r:embed="rId6" cstate="print"/>
          <a:srcRect/>
          <a:stretch>
            <a:fillRect/>
          </a:stretch>
        </p:blipFill>
        <p:spPr bwMode="auto">
          <a:xfrm>
            <a:off x="250825" y="5734050"/>
            <a:ext cx="1871663" cy="925513"/>
          </a:xfrm>
          <a:prstGeom prst="rect">
            <a:avLst/>
          </a:prstGeom>
          <a:noFill/>
          <a:ln w="9525">
            <a:noFill/>
            <a:miter lim="800000"/>
            <a:headEnd/>
            <a:tailEnd/>
          </a:ln>
          <a:effectLst/>
        </p:spPr>
      </p:pic>
      <p:pic>
        <p:nvPicPr>
          <p:cNvPr id="145422" name="Picture 14" descr="WBS01SLY"/>
          <p:cNvPicPr>
            <a:picLocks noChangeAspect="1" noChangeArrowheads="1" noCrop="1"/>
          </p:cNvPicPr>
          <p:nvPr/>
        </p:nvPicPr>
        <p:blipFill>
          <a:blip r:embed="rId3" cstate="print"/>
          <a:srcRect/>
          <a:stretch>
            <a:fillRect/>
          </a:stretch>
        </p:blipFill>
        <p:spPr bwMode="auto">
          <a:xfrm>
            <a:off x="8310563" y="5734050"/>
            <a:ext cx="438150" cy="438150"/>
          </a:xfrm>
          <a:prstGeom prst="rect">
            <a:avLst/>
          </a:prstGeom>
          <a:noFill/>
        </p:spPr>
      </p:pic>
      <p:sp>
        <p:nvSpPr>
          <p:cNvPr id="145423" name="Text Box 15"/>
          <p:cNvSpPr txBox="1">
            <a:spLocks noChangeArrowheads="1"/>
          </p:cNvSpPr>
          <p:nvPr/>
        </p:nvSpPr>
        <p:spPr bwMode="auto">
          <a:xfrm>
            <a:off x="3144827" y="5740429"/>
            <a:ext cx="5040312" cy="954107"/>
          </a:xfrm>
          <a:prstGeom prst="rect">
            <a:avLst/>
          </a:prstGeom>
          <a:noFill/>
          <a:ln w="9525" algn="ctr">
            <a:noFill/>
            <a:miter lim="800000"/>
            <a:headEnd/>
            <a:tailEnd/>
          </a:ln>
          <a:effectLst/>
        </p:spPr>
        <p:txBody>
          <a:bodyPr>
            <a:spAutoFit/>
          </a:bodyPr>
          <a:lstStyle/>
          <a:p>
            <a:pPr marL="342900" indent="-342900" algn="just">
              <a:lnSpc>
                <a:spcPct val="100000"/>
              </a:lnSpc>
              <a:spcBef>
                <a:spcPct val="0"/>
              </a:spcBef>
            </a:pPr>
            <a:r>
              <a:rPr lang="ar-SA" sz="2800" b="1" dirty="0">
                <a:solidFill>
                  <a:srgbClr val="84167C"/>
                </a:solidFill>
                <a:cs typeface="DecoType Naskh Variants" pitchFamily="2" charset="-78"/>
              </a:rPr>
              <a:t>تصحيح النظرة العامة لدى معظم </a:t>
            </a:r>
            <a:r>
              <a:rPr lang="ar-SA" sz="2800" b="1" dirty="0" smtClean="0">
                <a:solidFill>
                  <a:srgbClr val="84167C"/>
                </a:solidFill>
                <a:cs typeface="DecoType Naskh Variants" pitchFamily="2" charset="-78"/>
              </a:rPr>
              <a:t>والمعلمات بتصنيف </a:t>
            </a:r>
            <a:r>
              <a:rPr lang="ar-SA" sz="2800" b="1" dirty="0">
                <a:solidFill>
                  <a:srgbClr val="84167C"/>
                </a:solidFill>
                <a:cs typeface="DecoType Naskh Variants" pitchFamily="2" charset="-78"/>
              </a:rPr>
              <a:t>الطالبات إلى </a:t>
            </a:r>
            <a:r>
              <a:rPr lang="ar-SA" sz="2800" b="1" dirty="0" smtClean="0">
                <a:solidFill>
                  <a:srgbClr val="84167C"/>
                </a:solidFill>
                <a:cs typeface="DecoType Naskh Variants" pitchFamily="2" charset="-78"/>
              </a:rPr>
              <a:t>     </a:t>
            </a:r>
            <a:r>
              <a:rPr lang="ar-SA" sz="2800" b="1" dirty="0" err="1" smtClean="0">
                <a:solidFill>
                  <a:srgbClr val="84167C"/>
                </a:solidFill>
                <a:cs typeface="DecoType Naskh Variants" pitchFamily="2" charset="-78"/>
              </a:rPr>
              <a:t>أذكياء،أغبياء،عباقرة</a:t>
            </a:r>
            <a:r>
              <a:rPr lang="ar-SA" sz="2800" b="1" dirty="0" smtClean="0">
                <a:solidFill>
                  <a:srgbClr val="84167C"/>
                </a:solidFill>
                <a:cs typeface="DecoType Naskh Variants" pitchFamily="2" charset="-78"/>
              </a:rPr>
              <a:t> .</a:t>
            </a:r>
            <a:endParaRPr lang="en-US" sz="2800" b="1" dirty="0">
              <a:solidFill>
                <a:srgbClr val="84167C"/>
              </a:solidFill>
              <a:cs typeface="DecoType Naskh Variants" pitchFamily="2" charset="-78"/>
            </a:endParaRPr>
          </a:p>
        </p:txBody>
      </p:sp>
      <p:sp>
        <p:nvSpPr>
          <p:cNvPr id="145424" name="WordArt 16"/>
          <p:cNvSpPr>
            <a:spLocks noChangeArrowheads="1" noChangeShapeType="1" noTextEdit="1"/>
          </p:cNvSpPr>
          <p:nvPr/>
        </p:nvSpPr>
        <p:spPr bwMode="auto">
          <a:xfrm>
            <a:off x="1476375" y="333375"/>
            <a:ext cx="6264275" cy="923925"/>
          </a:xfrm>
          <a:prstGeom prst="rect">
            <a:avLst/>
          </a:prstGeom>
        </p:spPr>
        <p:txBody>
          <a:bodyPr wrap="none" fromWordArt="1">
            <a:prstTxWarp prst="textPlain">
              <a:avLst>
                <a:gd name="adj" fmla="val 50000"/>
              </a:avLst>
            </a:prstTxWarp>
          </a:bodyPr>
          <a:lstStyle/>
          <a:p>
            <a:pPr algn="ctr"/>
            <a:r>
              <a:rPr lang="ar-SA" sz="40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cs typeface="Diwani Letter"/>
              </a:rPr>
              <a:t>ماذا نأمل من معلماتنا </a:t>
            </a:r>
            <a:r>
              <a:rPr lang="ar-SA" sz="4000" b="1" kern="10" dirty="0"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cs typeface="Diwani Letter"/>
              </a:rPr>
              <a:t>القديرات</a:t>
            </a:r>
            <a:endParaRPr lang="ar-SA" sz="40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cs typeface="Diwani Letter"/>
            </a:endParaRPr>
          </a:p>
        </p:txBody>
      </p:sp>
      <p:pic>
        <p:nvPicPr>
          <p:cNvPr id="145425" name="Picture 17" descr="13"/>
          <p:cNvPicPr>
            <a:picLocks noChangeAspect="1" noChangeArrowheads="1" noCrop="1"/>
          </p:cNvPicPr>
          <p:nvPr/>
        </p:nvPicPr>
        <p:blipFill>
          <a:blip r:embed="rId7" cstate="print"/>
          <a:srcRect/>
          <a:stretch>
            <a:fillRect/>
          </a:stretch>
        </p:blipFill>
        <p:spPr bwMode="auto">
          <a:xfrm>
            <a:off x="684213" y="549275"/>
            <a:ext cx="714375" cy="714375"/>
          </a:xfrm>
          <a:prstGeom prst="rect">
            <a:avLst/>
          </a:prstGeom>
          <a:noFill/>
          <a:ln w="9525">
            <a:noFill/>
            <a:miter lim="800000"/>
            <a:headEnd/>
            <a:tailEnd/>
          </a:ln>
        </p:spPr>
      </p:pic>
      <p:pic>
        <p:nvPicPr>
          <p:cNvPr id="145426" name="Picture 18" descr="boy_math_md_wht"/>
          <p:cNvPicPr>
            <a:picLocks noChangeAspect="1" noChangeArrowheads="1" noCrop="1"/>
          </p:cNvPicPr>
          <p:nvPr/>
        </p:nvPicPr>
        <p:blipFill>
          <a:blip r:embed="rId8" cstate="print"/>
          <a:srcRect/>
          <a:stretch>
            <a:fillRect/>
          </a:stretch>
        </p:blipFill>
        <p:spPr bwMode="auto">
          <a:xfrm rot="-771416">
            <a:off x="1557338" y="1684338"/>
            <a:ext cx="1438275" cy="1238250"/>
          </a:xfrm>
          <a:prstGeom prst="rect">
            <a:avLst/>
          </a:prstGeom>
          <a:noFill/>
        </p:spPr>
      </p:pic>
    </p:spTree>
    <p:extLst>
      <p:ext uri="{BB962C8B-B14F-4D97-AF65-F5344CB8AC3E}">
        <p14:creationId xmlns:p14="http://schemas.microsoft.com/office/powerpoint/2010/main" xmlns="" val="175384920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145418"/>
                                        </p:tgtEl>
                                        <p:attrNameLst>
                                          <p:attrName>style.visibility</p:attrName>
                                        </p:attrNameLst>
                                      </p:cBhvr>
                                      <p:to>
                                        <p:strVal val="visible"/>
                                      </p:to>
                                    </p:set>
                                    <p:animEffect transition="in" filter="wipe(down)">
                                      <p:cBhvr>
                                        <p:cTn id="7" dur="580">
                                          <p:stCondLst>
                                            <p:cond delay="0"/>
                                          </p:stCondLst>
                                        </p:cTn>
                                        <p:tgtEl>
                                          <p:spTgt spid="145418"/>
                                        </p:tgtEl>
                                      </p:cBhvr>
                                    </p:animEffect>
                                    <p:anim calcmode="lin" valueType="num">
                                      <p:cBhvr>
                                        <p:cTn id="8" dur="1822" tmFilter="0,0; 0.14,0.36; 0.43,0.73; 0.71,0.91; 1.0,1.0">
                                          <p:stCondLst>
                                            <p:cond delay="0"/>
                                          </p:stCondLst>
                                        </p:cTn>
                                        <p:tgtEl>
                                          <p:spTgt spid="14541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4541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4541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4541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45418"/>
                                        </p:tgtEl>
                                        <p:attrNameLst>
                                          <p:attrName>ppt_y</p:attrName>
                                        </p:attrNameLst>
                                      </p:cBhvr>
                                      <p:tavLst>
                                        <p:tav tm="0" fmla="#ppt_y-sin(pi*$)/81">
                                          <p:val>
                                            <p:fltVal val="0"/>
                                          </p:val>
                                        </p:tav>
                                        <p:tav tm="100000">
                                          <p:val>
                                            <p:fltVal val="1"/>
                                          </p:val>
                                        </p:tav>
                                      </p:tavLst>
                                    </p:anim>
                                    <p:animScale>
                                      <p:cBhvr>
                                        <p:cTn id="13" dur="26">
                                          <p:stCondLst>
                                            <p:cond delay="650"/>
                                          </p:stCondLst>
                                        </p:cTn>
                                        <p:tgtEl>
                                          <p:spTgt spid="145418"/>
                                        </p:tgtEl>
                                      </p:cBhvr>
                                      <p:to x="100000" y="60000"/>
                                    </p:animScale>
                                    <p:animScale>
                                      <p:cBhvr>
                                        <p:cTn id="14" dur="166" decel="50000">
                                          <p:stCondLst>
                                            <p:cond delay="676"/>
                                          </p:stCondLst>
                                        </p:cTn>
                                        <p:tgtEl>
                                          <p:spTgt spid="145418"/>
                                        </p:tgtEl>
                                      </p:cBhvr>
                                      <p:to x="100000" y="100000"/>
                                    </p:animScale>
                                    <p:animScale>
                                      <p:cBhvr>
                                        <p:cTn id="15" dur="26">
                                          <p:stCondLst>
                                            <p:cond delay="1312"/>
                                          </p:stCondLst>
                                        </p:cTn>
                                        <p:tgtEl>
                                          <p:spTgt spid="145418"/>
                                        </p:tgtEl>
                                      </p:cBhvr>
                                      <p:to x="100000" y="80000"/>
                                    </p:animScale>
                                    <p:animScale>
                                      <p:cBhvr>
                                        <p:cTn id="16" dur="166" decel="50000">
                                          <p:stCondLst>
                                            <p:cond delay="1338"/>
                                          </p:stCondLst>
                                        </p:cTn>
                                        <p:tgtEl>
                                          <p:spTgt spid="145418"/>
                                        </p:tgtEl>
                                      </p:cBhvr>
                                      <p:to x="100000" y="100000"/>
                                    </p:animScale>
                                    <p:animScale>
                                      <p:cBhvr>
                                        <p:cTn id="17" dur="26">
                                          <p:stCondLst>
                                            <p:cond delay="1642"/>
                                          </p:stCondLst>
                                        </p:cTn>
                                        <p:tgtEl>
                                          <p:spTgt spid="145418"/>
                                        </p:tgtEl>
                                      </p:cBhvr>
                                      <p:to x="100000" y="90000"/>
                                    </p:animScale>
                                    <p:animScale>
                                      <p:cBhvr>
                                        <p:cTn id="18" dur="166" decel="50000">
                                          <p:stCondLst>
                                            <p:cond delay="1668"/>
                                          </p:stCondLst>
                                        </p:cTn>
                                        <p:tgtEl>
                                          <p:spTgt spid="145418"/>
                                        </p:tgtEl>
                                      </p:cBhvr>
                                      <p:to x="100000" y="100000"/>
                                    </p:animScale>
                                    <p:animScale>
                                      <p:cBhvr>
                                        <p:cTn id="19" dur="26">
                                          <p:stCondLst>
                                            <p:cond delay="1808"/>
                                          </p:stCondLst>
                                        </p:cTn>
                                        <p:tgtEl>
                                          <p:spTgt spid="145418"/>
                                        </p:tgtEl>
                                      </p:cBhvr>
                                      <p:to x="100000" y="95000"/>
                                    </p:animScale>
                                    <p:animScale>
                                      <p:cBhvr>
                                        <p:cTn id="20" dur="166" decel="50000">
                                          <p:stCondLst>
                                            <p:cond delay="1834"/>
                                          </p:stCondLst>
                                        </p:cTn>
                                        <p:tgtEl>
                                          <p:spTgt spid="145418"/>
                                        </p:tgtEl>
                                      </p:cBhvr>
                                      <p:to x="100000" y="100000"/>
                                    </p:animScale>
                                  </p:childTnLst>
                                </p:cTn>
                              </p:par>
                            </p:childTnLst>
                          </p:cTn>
                        </p:par>
                        <p:par>
                          <p:cTn id="21" fill="hold">
                            <p:stCondLst>
                              <p:cond delay="2000"/>
                            </p:stCondLst>
                            <p:childTnLst>
                              <p:par>
                                <p:cTn id="22" presetID="26" presetClass="entr" presetSubtype="0" fill="hold" grpId="0" nodeType="afterEffect">
                                  <p:stCondLst>
                                    <p:cond delay="0"/>
                                  </p:stCondLst>
                                  <p:childTnLst>
                                    <p:set>
                                      <p:cBhvr>
                                        <p:cTn id="23" dur="1" fill="hold">
                                          <p:stCondLst>
                                            <p:cond delay="0"/>
                                          </p:stCondLst>
                                        </p:cTn>
                                        <p:tgtEl>
                                          <p:spTgt spid="145424"/>
                                        </p:tgtEl>
                                        <p:attrNameLst>
                                          <p:attrName>style.visibility</p:attrName>
                                        </p:attrNameLst>
                                      </p:cBhvr>
                                      <p:to>
                                        <p:strVal val="visible"/>
                                      </p:to>
                                    </p:set>
                                    <p:animEffect transition="in" filter="wipe(down)">
                                      <p:cBhvr>
                                        <p:cTn id="24" dur="580">
                                          <p:stCondLst>
                                            <p:cond delay="0"/>
                                          </p:stCondLst>
                                        </p:cTn>
                                        <p:tgtEl>
                                          <p:spTgt spid="145424"/>
                                        </p:tgtEl>
                                      </p:cBhvr>
                                    </p:animEffect>
                                    <p:anim calcmode="lin" valueType="num">
                                      <p:cBhvr>
                                        <p:cTn id="25" dur="1822" tmFilter="0,0; 0.14,0.36; 0.43,0.73; 0.71,0.91; 1.0,1.0">
                                          <p:stCondLst>
                                            <p:cond delay="0"/>
                                          </p:stCondLst>
                                        </p:cTn>
                                        <p:tgtEl>
                                          <p:spTgt spid="145424"/>
                                        </p:tgtEl>
                                        <p:attrNameLst>
                                          <p:attrName>ppt_x</p:attrName>
                                        </p:attrNameLst>
                                      </p:cBhvr>
                                      <p:tavLst>
                                        <p:tav tm="0">
                                          <p:val>
                                            <p:strVal val="#ppt_x-0.25"/>
                                          </p:val>
                                        </p:tav>
                                        <p:tav tm="100000">
                                          <p:val>
                                            <p:strVal val="#ppt_x"/>
                                          </p:val>
                                        </p:tav>
                                      </p:tavLst>
                                    </p:anim>
                                    <p:anim calcmode="lin" valueType="num">
                                      <p:cBhvr>
                                        <p:cTn id="26" dur="664" tmFilter="0.0,0.0; 0.25,0.07; 0.50,0.2; 0.75,0.467; 1.0,1.0">
                                          <p:stCondLst>
                                            <p:cond delay="0"/>
                                          </p:stCondLst>
                                        </p:cTn>
                                        <p:tgtEl>
                                          <p:spTgt spid="145424"/>
                                        </p:tgtEl>
                                        <p:attrNameLst>
                                          <p:attrName>ppt_y</p:attrName>
                                        </p:attrNameLst>
                                      </p:cBhvr>
                                      <p:tavLst>
                                        <p:tav tm="0" fmla="#ppt_y-sin(pi*$)/3">
                                          <p:val>
                                            <p:fltVal val="0.5"/>
                                          </p:val>
                                        </p:tav>
                                        <p:tav tm="100000">
                                          <p:val>
                                            <p:fltVal val="1"/>
                                          </p:val>
                                        </p:tav>
                                      </p:tavLst>
                                    </p:anim>
                                    <p:anim calcmode="lin" valueType="num">
                                      <p:cBhvr>
                                        <p:cTn id="27" dur="664" tmFilter="0, 0; 0.125,0.2665; 0.25,0.4; 0.375,0.465; 0.5,0.5;  0.625,0.535; 0.75,0.6; 0.875,0.7335; 1,1">
                                          <p:stCondLst>
                                            <p:cond delay="664"/>
                                          </p:stCondLst>
                                        </p:cTn>
                                        <p:tgtEl>
                                          <p:spTgt spid="145424"/>
                                        </p:tgtEl>
                                        <p:attrNameLst>
                                          <p:attrName>ppt_y</p:attrName>
                                        </p:attrNameLst>
                                      </p:cBhvr>
                                      <p:tavLst>
                                        <p:tav tm="0" fmla="#ppt_y-sin(pi*$)/9">
                                          <p:val>
                                            <p:fltVal val="0"/>
                                          </p:val>
                                        </p:tav>
                                        <p:tav tm="100000">
                                          <p:val>
                                            <p:fltVal val="1"/>
                                          </p:val>
                                        </p:tav>
                                      </p:tavLst>
                                    </p:anim>
                                    <p:anim calcmode="lin" valueType="num">
                                      <p:cBhvr>
                                        <p:cTn id="28" dur="332" tmFilter="0, 0; 0.125,0.2665; 0.25,0.4; 0.375,0.465; 0.5,0.5;  0.625,0.535; 0.75,0.6; 0.875,0.7335; 1,1">
                                          <p:stCondLst>
                                            <p:cond delay="1324"/>
                                          </p:stCondLst>
                                        </p:cTn>
                                        <p:tgtEl>
                                          <p:spTgt spid="145424"/>
                                        </p:tgtEl>
                                        <p:attrNameLst>
                                          <p:attrName>ppt_y</p:attrName>
                                        </p:attrNameLst>
                                      </p:cBhvr>
                                      <p:tavLst>
                                        <p:tav tm="0" fmla="#ppt_y-sin(pi*$)/27">
                                          <p:val>
                                            <p:fltVal val="0"/>
                                          </p:val>
                                        </p:tav>
                                        <p:tav tm="100000">
                                          <p:val>
                                            <p:fltVal val="1"/>
                                          </p:val>
                                        </p:tav>
                                      </p:tavLst>
                                    </p:anim>
                                    <p:anim calcmode="lin" valueType="num">
                                      <p:cBhvr>
                                        <p:cTn id="29" dur="164" tmFilter="0, 0; 0.125,0.2665; 0.25,0.4; 0.375,0.465; 0.5,0.5;  0.625,0.535; 0.75,0.6; 0.875,0.7335; 1,1">
                                          <p:stCondLst>
                                            <p:cond delay="1656"/>
                                          </p:stCondLst>
                                        </p:cTn>
                                        <p:tgtEl>
                                          <p:spTgt spid="145424"/>
                                        </p:tgtEl>
                                        <p:attrNameLst>
                                          <p:attrName>ppt_y</p:attrName>
                                        </p:attrNameLst>
                                      </p:cBhvr>
                                      <p:tavLst>
                                        <p:tav tm="0" fmla="#ppt_y-sin(pi*$)/81">
                                          <p:val>
                                            <p:fltVal val="0"/>
                                          </p:val>
                                        </p:tav>
                                        <p:tav tm="100000">
                                          <p:val>
                                            <p:fltVal val="1"/>
                                          </p:val>
                                        </p:tav>
                                      </p:tavLst>
                                    </p:anim>
                                    <p:animScale>
                                      <p:cBhvr>
                                        <p:cTn id="30" dur="26">
                                          <p:stCondLst>
                                            <p:cond delay="650"/>
                                          </p:stCondLst>
                                        </p:cTn>
                                        <p:tgtEl>
                                          <p:spTgt spid="145424"/>
                                        </p:tgtEl>
                                      </p:cBhvr>
                                      <p:to x="100000" y="60000"/>
                                    </p:animScale>
                                    <p:animScale>
                                      <p:cBhvr>
                                        <p:cTn id="31" dur="166" decel="50000">
                                          <p:stCondLst>
                                            <p:cond delay="676"/>
                                          </p:stCondLst>
                                        </p:cTn>
                                        <p:tgtEl>
                                          <p:spTgt spid="145424"/>
                                        </p:tgtEl>
                                      </p:cBhvr>
                                      <p:to x="100000" y="100000"/>
                                    </p:animScale>
                                    <p:animScale>
                                      <p:cBhvr>
                                        <p:cTn id="32" dur="26">
                                          <p:stCondLst>
                                            <p:cond delay="1312"/>
                                          </p:stCondLst>
                                        </p:cTn>
                                        <p:tgtEl>
                                          <p:spTgt spid="145424"/>
                                        </p:tgtEl>
                                      </p:cBhvr>
                                      <p:to x="100000" y="80000"/>
                                    </p:animScale>
                                    <p:animScale>
                                      <p:cBhvr>
                                        <p:cTn id="33" dur="166" decel="50000">
                                          <p:stCondLst>
                                            <p:cond delay="1338"/>
                                          </p:stCondLst>
                                        </p:cTn>
                                        <p:tgtEl>
                                          <p:spTgt spid="145424"/>
                                        </p:tgtEl>
                                      </p:cBhvr>
                                      <p:to x="100000" y="100000"/>
                                    </p:animScale>
                                    <p:animScale>
                                      <p:cBhvr>
                                        <p:cTn id="34" dur="26">
                                          <p:stCondLst>
                                            <p:cond delay="1642"/>
                                          </p:stCondLst>
                                        </p:cTn>
                                        <p:tgtEl>
                                          <p:spTgt spid="145424"/>
                                        </p:tgtEl>
                                      </p:cBhvr>
                                      <p:to x="100000" y="90000"/>
                                    </p:animScale>
                                    <p:animScale>
                                      <p:cBhvr>
                                        <p:cTn id="35" dur="166" decel="50000">
                                          <p:stCondLst>
                                            <p:cond delay="1668"/>
                                          </p:stCondLst>
                                        </p:cTn>
                                        <p:tgtEl>
                                          <p:spTgt spid="145424"/>
                                        </p:tgtEl>
                                      </p:cBhvr>
                                      <p:to x="100000" y="100000"/>
                                    </p:animScale>
                                    <p:animScale>
                                      <p:cBhvr>
                                        <p:cTn id="36" dur="26">
                                          <p:stCondLst>
                                            <p:cond delay="1808"/>
                                          </p:stCondLst>
                                        </p:cTn>
                                        <p:tgtEl>
                                          <p:spTgt spid="145424"/>
                                        </p:tgtEl>
                                      </p:cBhvr>
                                      <p:to x="100000" y="95000"/>
                                    </p:animScale>
                                    <p:animScale>
                                      <p:cBhvr>
                                        <p:cTn id="37" dur="166" decel="50000">
                                          <p:stCondLst>
                                            <p:cond delay="1834"/>
                                          </p:stCondLst>
                                        </p:cTn>
                                        <p:tgtEl>
                                          <p:spTgt spid="145424"/>
                                        </p:tgtEl>
                                      </p:cBhvr>
                                      <p:to x="100000" y="100000"/>
                                    </p:animScale>
                                  </p:childTnLst>
                                </p:cTn>
                              </p:par>
                            </p:childTnLst>
                          </p:cTn>
                        </p:par>
                        <p:par>
                          <p:cTn id="38" fill="hold">
                            <p:stCondLst>
                              <p:cond delay="4000"/>
                            </p:stCondLst>
                            <p:childTnLst>
                              <p:par>
                                <p:cTn id="39" presetID="29" presetClass="entr" presetSubtype="0" fill="hold" nodeType="afterEffect">
                                  <p:stCondLst>
                                    <p:cond delay="0"/>
                                  </p:stCondLst>
                                  <p:childTnLst>
                                    <p:set>
                                      <p:cBhvr>
                                        <p:cTn id="40" dur="1" fill="hold">
                                          <p:stCondLst>
                                            <p:cond delay="0"/>
                                          </p:stCondLst>
                                        </p:cTn>
                                        <p:tgtEl>
                                          <p:spTgt spid="145425"/>
                                        </p:tgtEl>
                                        <p:attrNameLst>
                                          <p:attrName>style.visibility</p:attrName>
                                        </p:attrNameLst>
                                      </p:cBhvr>
                                      <p:to>
                                        <p:strVal val="visible"/>
                                      </p:to>
                                    </p:set>
                                    <p:anim calcmode="lin" valueType="num">
                                      <p:cBhvr>
                                        <p:cTn id="41" dur="1000" fill="hold"/>
                                        <p:tgtEl>
                                          <p:spTgt spid="145425"/>
                                        </p:tgtEl>
                                        <p:attrNameLst>
                                          <p:attrName>ppt_x</p:attrName>
                                        </p:attrNameLst>
                                      </p:cBhvr>
                                      <p:tavLst>
                                        <p:tav tm="0">
                                          <p:val>
                                            <p:strVal val="#ppt_x-.2"/>
                                          </p:val>
                                        </p:tav>
                                        <p:tav tm="100000">
                                          <p:val>
                                            <p:strVal val="#ppt_x"/>
                                          </p:val>
                                        </p:tav>
                                      </p:tavLst>
                                    </p:anim>
                                    <p:anim calcmode="lin" valueType="num">
                                      <p:cBhvr>
                                        <p:cTn id="42" dur="1000" fill="hold"/>
                                        <p:tgtEl>
                                          <p:spTgt spid="145425"/>
                                        </p:tgtEl>
                                        <p:attrNameLst>
                                          <p:attrName>ppt_y</p:attrName>
                                        </p:attrNameLst>
                                      </p:cBhvr>
                                      <p:tavLst>
                                        <p:tav tm="0">
                                          <p:val>
                                            <p:strVal val="#ppt_y"/>
                                          </p:val>
                                        </p:tav>
                                        <p:tav tm="100000">
                                          <p:val>
                                            <p:strVal val="#ppt_y"/>
                                          </p:val>
                                        </p:tav>
                                      </p:tavLst>
                                    </p:anim>
                                    <p:animEffect transition="in" filter="wipe(right)" prLst="gradientSize: 0.1">
                                      <p:cBhvr>
                                        <p:cTn id="43" dur="1000"/>
                                        <p:tgtEl>
                                          <p:spTgt spid="145425"/>
                                        </p:tgtEl>
                                      </p:cBhvr>
                                    </p:animEffect>
                                  </p:childTnLst>
                                </p:cTn>
                              </p:par>
                            </p:childTnLst>
                          </p:cTn>
                        </p:par>
                        <p:par>
                          <p:cTn id="44" fill="hold">
                            <p:stCondLst>
                              <p:cond delay="5000"/>
                            </p:stCondLst>
                            <p:childTnLst>
                              <p:par>
                                <p:cTn id="45" presetID="2" presetClass="entr" presetSubtype="8" fill="hold" grpId="0" nodeType="afterEffect">
                                  <p:stCondLst>
                                    <p:cond delay="0"/>
                                  </p:stCondLst>
                                  <p:childTnLst>
                                    <p:set>
                                      <p:cBhvr>
                                        <p:cTn id="46" dur="1" fill="hold">
                                          <p:stCondLst>
                                            <p:cond delay="0"/>
                                          </p:stCondLst>
                                        </p:cTn>
                                        <p:tgtEl>
                                          <p:spTgt spid="145413"/>
                                        </p:tgtEl>
                                        <p:attrNameLst>
                                          <p:attrName>style.visibility</p:attrName>
                                        </p:attrNameLst>
                                      </p:cBhvr>
                                      <p:to>
                                        <p:strVal val="visible"/>
                                      </p:to>
                                    </p:set>
                                    <p:anim calcmode="lin" valueType="num">
                                      <p:cBhvr additive="base">
                                        <p:cTn id="47" dur="500" fill="hold"/>
                                        <p:tgtEl>
                                          <p:spTgt spid="145413"/>
                                        </p:tgtEl>
                                        <p:attrNameLst>
                                          <p:attrName>ppt_x</p:attrName>
                                        </p:attrNameLst>
                                      </p:cBhvr>
                                      <p:tavLst>
                                        <p:tav tm="0">
                                          <p:val>
                                            <p:strVal val="0-#ppt_w/2"/>
                                          </p:val>
                                        </p:tav>
                                        <p:tav tm="100000">
                                          <p:val>
                                            <p:strVal val="#ppt_x"/>
                                          </p:val>
                                        </p:tav>
                                      </p:tavLst>
                                    </p:anim>
                                    <p:anim calcmode="lin" valueType="num">
                                      <p:cBhvr additive="base">
                                        <p:cTn id="48" dur="500" fill="hold"/>
                                        <p:tgtEl>
                                          <p:spTgt spid="145413"/>
                                        </p:tgtEl>
                                        <p:attrNameLst>
                                          <p:attrName>ppt_y</p:attrName>
                                        </p:attrNameLst>
                                      </p:cBhvr>
                                      <p:tavLst>
                                        <p:tav tm="0">
                                          <p:val>
                                            <p:strVal val="#ppt_y"/>
                                          </p:val>
                                        </p:tav>
                                        <p:tav tm="100000">
                                          <p:val>
                                            <p:strVal val="#ppt_y"/>
                                          </p:val>
                                        </p:tav>
                                      </p:tavLst>
                                    </p:anim>
                                  </p:childTnLst>
                                </p:cTn>
                              </p:par>
                            </p:childTnLst>
                          </p:cTn>
                        </p:par>
                        <p:par>
                          <p:cTn id="49" fill="hold">
                            <p:stCondLst>
                              <p:cond delay="5500"/>
                            </p:stCondLst>
                            <p:childTnLst>
                              <p:par>
                                <p:cTn id="50" presetID="30" presetClass="entr" presetSubtype="0" fill="hold" nodeType="afterEffect">
                                  <p:stCondLst>
                                    <p:cond delay="0"/>
                                  </p:stCondLst>
                                  <p:childTnLst>
                                    <p:set>
                                      <p:cBhvr>
                                        <p:cTn id="51" dur="1" fill="hold">
                                          <p:stCondLst>
                                            <p:cond delay="0"/>
                                          </p:stCondLst>
                                        </p:cTn>
                                        <p:tgtEl>
                                          <p:spTgt spid="145415"/>
                                        </p:tgtEl>
                                        <p:attrNameLst>
                                          <p:attrName>style.visibility</p:attrName>
                                        </p:attrNameLst>
                                      </p:cBhvr>
                                      <p:to>
                                        <p:strVal val="visible"/>
                                      </p:to>
                                    </p:set>
                                    <p:animEffect transition="in" filter="fade">
                                      <p:cBhvr>
                                        <p:cTn id="52" dur="800" decel="100000"/>
                                        <p:tgtEl>
                                          <p:spTgt spid="145415"/>
                                        </p:tgtEl>
                                      </p:cBhvr>
                                    </p:animEffect>
                                    <p:anim calcmode="lin" valueType="num">
                                      <p:cBhvr>
                                        <p:cTn id="53" dur="800" decel="100000" fill="hold"/>
                                        <p:tgtEl>
                                          <p:spTgt spid="145415"/>
                                        </p:tgtEl>
                                        <p:attrNameLst>
                                          <p:attrName>style.rotation</p:attrName>
                                        </p:attrNameLst>
                                      </p:cBhvr>
                                      <p:tavLst>
                                        <p:tav tm="0">
                                          <p:val>
                                            <p:fltVal val="-90"/>
                                          </p:val>
                                        </p:tav>
                                        <p:tav tm="100000">
                                          <p:val>
                                            <p:fltVal val="0"/>
                                          </p:val>
                                        </p:tav>
                                      </p:tavLst>
                                    </p:anim>
                                    <p:anim calcmode="lin" valueType="num">
                                      <p:cBhvr>
                                        <p:cTn id="54" dur="800" decel="100000" fill="hold"/>
                                        <p:tgtEl>
                                          <p:spTgt spid="145415"/>
                                        </p:tgtEl>
                                        <p:attrNameLst>
                                          <p:attrName>ppt_x</p:attrName>
                                        </p:attrNameLst>
                                      </p:cBhvr>
                                      <p:tavLst>
                                        <p:tav tm="0">
                                          <p:val>
                                            <p:strVal val="#ppt_x+0.4"/>
                                          </p:val>
                                        </p:tav>
                                        <p:tav tm="100000">
                                          <p:val>
                                            <p:strVal val="#ppt_x-0.05"/>
                                          </p:val>
                                        </p:tav>
                                      </p:tavLst>
                                    </p:anim>
                                    <p:anim calcmode="lin" valueType="num">
                                      <p:cBhvr>
                                        <p:cTn id="55" dur="800" decel="100000" fill="hold"/>
                                        <p:tgtEl>
                                          <p:spTgt spid="145415"/>
                                        </p:tgtEl>
                                        <p:attrNameLst>
                                          <p:attrName>ppt_y</p:attrName>
                                        </p:attrNameLst>
                                      </p:cBhvr>
                                      <p:tavLst>
                                        <p:tav tm="0">
                                          <p:val>
                                            <p:strVal val="#ppt_y-0.4"/>
                                          </p:val>
                                        </p:tav>
                                        <p:tav tm="100000">
                                          <p:val>
                                            <p:strVal val="#ppt_y+0.1"/>
                                          </p:val>
                                        </p:tav>
                                      </p:tavLst>
                                    </p:anim>
                                    <p:anim calcmode="lin" valueType="num">
                                      <p:cBhvr>
                                        <p:cTn id="56" dur="200" accel="100000" fill="hold">
                                          <p:stCondLst>
                                            <p:cond delay="800"/>
                                          </p:stCondLst>
                                        </p:cTn>
                                        <p:tgtEl>
                                          <p:spTgt spid="145415"/>
                                        </p:tgtEl>
                                        <p:attrNameLst>
                                          <p:attrName>ppt_x</p:attrName>
                                        </p:attrNameLst>
                                      </p:cBhvr>
                                      <p:tavLst>
                                        <p:tav tm="0">
                                          <p:val>
                                            <p:strVal val="#ppt_x-0.05"/>
                                          </p:val>
                                        </p:tav>
                                        <p:tav tm="100000">
                                          <p:val>
                                            <p:strVal val="#ppt_x"/>
                                          </p:val>
                                        </p:tav>
                                      </p:tavLst>
                                    </p:anim>
                                    <p:anim calcmode="lin" valueType="num">
                                      <p:cBhvr>
                                        <p:cTn id="57" dur="200" accel="100000" fill="hold">
                                          <p:stCondLst>
                                            <p:cond delay="800"/>
                                          </p:stCondLst>
                                        </p:cTn>
                                        <p:tgtEl>
                                          <p:spTgt spid="145415"/>
                                        </p:tgtEl>
                                        <p:attrNameLst>
                                          <p:attrName>ppt_y</p:attrName>
                                        </p:attrNameLst>
                                      </p:cBhvr>
                                      <p:tavLst>
                                        <p:tav tm="0">
                                          <p:val>
                                            <p:strVal val="#ppt_y+0.1"/>
                                          </p:val>
                                        </p:tav>
                                        <p:tav tm="100000">
                                          <p:val>
                                            <p:strVal val="#ppt_y"/>
                                          </p:val>
                                        </p:tav>
                                      </p:tavLst>
                                    </p:anim>
                                  </p:childTnLst>
                                </p:cTn>
                              </p:par>
                            </p:childTnLst>
                          </p:cTn>
                        </p:par>
                        <p:par>
                          <p:cTn id="58" fill="hold">
                            <p:stCondLst>
                              <p:cond delay="6500"/>
                            </p:stCondLst>
                            <p:childTnLst>
                              <p:par>
                                <p:cTn id="59" presetID="30" presetClass="entr" presetSubtype="0" fill="hold" grpId="0" nodeType="afterEffect">
                                  <p:stCondLst>
                                    <p:cond delay="0"/>
                                  </p:stCondLst>
                                  <p:childTnLst>
                                    <p:set>
                                      <p:cBhvr>
                                        <p:cTn id="60" dur="1" fill="hold">
                                          <p:stCondLst>
                                            <p:cond delay="0"/>
                                          </p:stCondLst>
                                        </p:cTn>
                                        <p:tgtEl>
                                          <p:spTgt spid="145410">
                                            <p:txEl>
                                              <p:pRg st="0" end="0"/>
                                            </p:txEl>
                                          </p:spTgt>
                                        </p:tgtEl>
                                        <p:attrNameLst>
                                          <p:attrName>style.visibility</p:attrName>
                                        </p:attrNameLst>
                                      </p:cBhvr>
                                      <p:to>
                                        <p:strVal val="visible"/>
                                      </p:to>
                                    </p:set>
                                    <p:animEffect transition="in" filter="fade">
                                      <p:cBhvr>
                                        <p:cTn id="61" dur="800" decel="100000"/>
                                        <p:tgtEl>
                                          <p:spTgt spid="145410">
                                            <p:txEl>
                                              <p:pRg st="0" end="0"/>
                                            </p:txEl>
                                          </p:spTgt>
                                        </p:tgtEl>
                                      </p:cBhvr>
                                    </p:animEffect>
                                    <p:anim calcmode="lin" valueType="num">
                                      <p:cBhvr>
                                        <p:cTn id="62" dur="800" decel="100000" fill="hold"/>
                                        <p:tgtEl>
                                          <p:spTgt spid="145410">
                                            <p:txEl>
                                              <p:pRg st="0" end="0"/>
                                            </p:txEl>
                                          </p:spTgt>
                                        </p:tgtEl>
                                        <p:attrNameLst>
                                          <p:attrName>style.rotation</p:attrName>
                                        </p:attrNameLst>
                                      </p:cBhvr>
                                      <p:tavLst>
                                        <p:tav tm="0">
                                          <p:val>
                                            <p:fltVal val="-90"/>
                                          </p:val>
                                        </p:tav>
                                        <p:tav tm="100000">
                                          <p:val>
                                            <p:fltVal val="0"/>
                                          </p:val>
                                        </p:tav>
                                      </p:tavLst>
                                    </p:anim>
                                    <p:anim calcmode="lin" valueType="num">
                                      <p:cBhvr>
                                        <p:cTn id="63" dur="800" decel="100000" fill="hold"/>
                                        <p:tgtEl>
                                          <p:spTgt spid="145410">
                                            <p:txEl>
                                              <p:pRg st="0" end="0"/>
                                            </p:txEl>
                                          </p:spTgt>
                                        </p:tgtEl>
                                        <p:attrNameLst>
                                          <p:attrName>ppt_x</p:attrName>
                                        </p:attrNameLst>
                                      </p:cBhvr>
                                      <p:tavLst>
                                        <p:tav tm="0">
                                          <p:val>
                                            <p:strVal val="#ppt_x+0.4"/>
                                          </p:val>
                                        </p:tav>
                                        <p:tav tm="100000">
                                          <p:val>
                                            <p:strVal val="#ppt_x-0.05"/>
                                          </p:val>
                                        </p:tav>
                                      </p:tavLst>
                                    </p:anim>
                                    <p:anim calcmode="lin" valueType="num">
                                      <p:cBhvr>
                                        <p:cTn id="64" dur="800" decel="100000" fill="hold"/>
                                        <p:tgtEl>
                                          <p:spTgt spid="145410">
                                            <p:txEl>
                                              <p:pRg st="0" end="0"/>
                                            </p:txEl>
                                          </p:spTgt>
                                        </p:tgtEl>
                                        <p:attrNameLst>
                                          <p:attrName>ppt_y</p:attrName>
                                        </p:attrNameLst>
                                      </p:cBhvr>
                                      <p:tavLst>
                                        <p:tav tm="0">
                                          <p:val>
                                            <p:strVal val="#ppt_y-0.4"/>
                                          </p:val>
                                        </p:tav>
                                        <p:tav tm="100000">
                                          <p:val>
                                            <p:strVal val="#ppt_y+0.1"/>
                                          </p:val>
                                        </p:tav>
                                      </p:tavLst>
                                    </p:anim>
                                    <p:anim calcmode="lin" valueType="num">
                                      <p:cBhvr>
                                        <p:cTn id="65" dur="200" accel="100000" fill="hold">
                                          <p:stCondLst>
                                            <p:cond delay="800"/>
                                          </p:stCondLst>
                                        </p:cTn>
                                        <p:tgtEl>
                                          <p:spTgt spid="145410">
                                            <p:txEl>
                                              <p:pRg st="0" end="0"/>
                                            </p:txEl>
                                          </p:spTgt>
                                        </p:tgtEl>
                                        <p:attrNameLst>
                                          <p:attrName>ppt_x</p:attrName>
                                        </p:attrNameLst>
                                      </p:cBhvr>
                                      <p:tavLst>
                                        <p:tav tm="0">
                                          <p:val>
                                            <p:strVal val="#ppt_x-0.05"/>
                                          </p:val>
                                        </p:tav>
                                        <p:tav tm="100000">
                                          <p:val>
                                            <p:strVal val="#ppt_x"/>
                                          </p:val>
                                        </p:tav>
                                      </p:tavLst>
                                    </p:anim>
                                    <p:anim calcmode="lin" valueType="num">
                                      <p:cBhvr>
                                        <p:cTn id="66" dur="200" accel="100000" fill="hold">
                                          <p:stCondLst>
                                            <p:cond delay="800"/>
                                          </p:stCondLst>
                                        </p:cTn>
                                        <p:tgtEl>
                                          <p:spTgt spid="145410">
                                            <p:txEl>
                                              <p:pRg st="0" end="0"/>
                                            </p:txEl>
                                          </p:spTgt>
                                        </p:tgtEl>
                                        <p:attrNameLst>
                                          <p:attrName>ppt_y</p:attrName>
                                        </p:attrNameLst>
                                      </p:cBhvr>
                                      <p:tavLst>
                                        <p:tav tm="0">
                                          <p:val>
                                            <p:strVal val="#ppt_y+0.1"/>
                                          </p:val>
                                        </p:tav>
                                        <p:tav tm="100000">
                                          <p:val>
                                            <p:strVal val="#ppt_y"/>
                                          </p:val>
                                        </p:tav>
                                      </p:tavLst>
                                    </p:anim>
                                  </p:childTnLst>
                                </p:cTn>
                              </p:par>
                            </p:childTnLst>
                          </p:cTn>
                        </p:par>
                        <p:par>
                          <p:cTn id="67" fill="hold">
                            <p:stCondLst>
                              <p:cond delay="7500"/>
                            </p:stCondLst>
                            <p:childTnLst>
                              <p:par>
                                <p:cTn id="68" presetID="13" presetClass="entr" presetSubtype="16" fill="hold" nodeType="afterEffect">
                                  <p:stCondLst>
                                    <p:cond delay="0"/>
                                  </p:stCondLst>
                                  <p:childTnLst>
                                    <p:set>
                                      <p:cBhvr>
                                        <p:cTn id="69" dur="1" fill="hold">
                                          <p:stCondLst>
                                            <p:cond delay="0"/>
                                          </p:stCondLst>
                                        </p:cTn>
                                        <p:tgtEl>
                                          <p:spTgt spid="145426"/>
                                        </p:tgtEl>
                                        <p:attrNameLst>
                                          <p:attrName>style.visibility</p:attrName>
                                        </p:attrNameLst>
                                      </p:cBhvr>
                                      <p:to>
                                        <p:strVal val="visible"/>
                                      </p:to>
                                    </p:set>
                                    <p:animEffect transition="in" filter="plus(in)">
                                      <p:cBhvr>
                                        <p:cTn id="70" dur="2000"/>
                                        <p:tgtEl>
                                          <p:spTgt spid="145426"/>
                                        </p:tgtEl>
                                      </p:cBhvr>
                                    </p:animEffect>
                                  </p:childTnLst>
                                </p:cTn>
                              </p:par>
                            </p:childTnLst>
                          </p:cTn>
                        </p:par>
                      </p:childTnLst>
                    </p:cTn>
                  </p:par>
                  <p:par>
                    <p:cTn id="71" fill="hold">
                      <p:stCondLst>
                        <p:cond delay="indefinite"/>
                      </p:stCondLst>
                      <p:childTnLst>
                        <p:par>
                          <p:cTn id="72" fill="hold">
                            <p:stCondLst>
                              <p:cond delay="0"/>
                            </p:stCondLst>
                            <p:childTnLst>
                              <p:par>
                                <p:cTn id="73" presetID="30" presetClass="entr" presetSubtype="0" fill="hold" nodeType="clickEffect">
                                  <p:stCondLst>
                                    <p:cond delay="0"/>
                                  </p:stCondLst>
                                  <p:childTnLst>
                                    <p:set>
                                      <p:cBhvr>
                                        <p:cTn id="74" dur="1" fill="hold">
                                          <p:stCondLst>
                                            <p:cond delay="0"/>
                                          </p:stCondLst>
                                        </p:cTn>
                                        <p:tgtEl>
                                          <p:spTgt spid="145414"/>
                                        </p:tgtEl>
                                        <p:attrNameLst>
                                          <p:attrName>style.visibility</p:attrName>
                                        </p:attrNameLst>
                                      </p:cBhvr>
                                      <p:to>
                                        <p:strVal val="visible"/>
                                      </p:to>
                                    </p:set>
                                    <p:animEffect transition="in" filter="fade">
                                      <p:cBhvr>
                                        <p:cTn id="75" dur="800" decel="100000"/>
                                        <p:tgtEl>
                                          <p:spTgt spid="145414"/>
                                        </p:tgtEl>
                                      </p:cBhvr>
                                    </p:animEffect>
                                    <p:anim calcmode="lin" valueType="num">
                                      <p:cBhvr>
                                        <p:cTn id="76" dur="800" decel="100000" fill="hold"/>
                                        <p:tgtEl>
                                          <p:spTgt spid="145414"/>
                                        </p:tgtEl>
                                        <p:attrNameLst>
                                          <p:attrName>style.rotation</p:attrName>
                                        </p:attrNameLst>
                                      </p:cBhvr>
                                      <p:tavLst>
                                        <p:tav tm="0">
                                          <p:val>
                                            <p:fltVal val="-90"/>
                                          </p:val>
                                        </p:tav>
                                        <p:tav tm="100000">
                                          <p:val>
                                            <p:fltVal val="0"/>
                                          </p:val>
                                        </p:tav>
                                      </p:tavLst>
                                    </p:anim>
                                    <p:anim calcmode="lin" valueType="num">
                                      <p:cBhvr>
                                        <p:cTn id="77" dur="800" decel="100000" fill="hold"/>
                                        <p:tgtEl>
                                          <p:spTgt spid="145414"/>
                                        </p:tgtEl>
                                        <p:attrNameLst>
                                          <p:attrName>ppt_x</p:attrName>
                                        </p:attrNameLst>
                                      </p:cBhvr>
                                      <p:tavLst>
                                        <p:tav tm="0">
                                          <p:val>
                                            <p:strVal val="#ppt_x+0.4"/>
                                          </p:val>
                                        </p:tav>
                                        <p:tav tm="100000">
                                          <p:val>
                                            <p:strVal val="#ppt_x-0.05"/>
                                          </p:val>
                                        </p:tav>
                                      </p:tavLst>
                                    </p:anim>
                                    <p:anim calcmode="lin" valueType="num">
                                      <p:cBhvr>
                                        <p:cTn id="78" dur="800" decel="100000" fill="hold"/>
                                        <p:tgtEl>
                                          <p:spTgt spid="145414"/>
                                        </p:tgtEl>
                                        <p:attrNameLst>
                                          <p:attrName>ppt_y</p:attrName>
                                        </p:attrNameLst>
                                      </p:cBhvr>
                                      <p:tavLst>
                                        <p:tav tm="0">
                                          <p:val>
                                            <p:strVal val="#ppt_y-0.4"/>
                                          </p:val>
                                        </p:tav>
                                        <p:tav tm="100000">
                                          <p:val>
                                            <p:strVal val="#ppt_y+0.1"/>
                                          </p:val>
                                        </p:tav>
                                      </p:tavLst>
                                    </p:anim>
                                    <p:anim calcmode="lin" valueType="num">
                                      <p:cBhvr>
                                        <p:cTn id="79" dur="200" accel="100000" fill="hold">
                                          <p:stCondLst>
                                            <p:cond delay="800"/>
                                          </p:stCondLst>
                                        </p:cTn>
                                        <p:tgtEl>
                                          <p:spTgt spid="145414"/>
                                        </p:tgtEl>
                                        <p:attrNameLst>
                                          <p:attrName>ppt_x</p:attrName>
                                        </p:attrNameLst>
                                      </p:cBhvr>
                                      <p:tavLst>
                                        <p:tav tm="0">
                                          <p:val>
                                            <p:strVal val="#ppt_x-0.05"/>
                                          </p:val>
                                        </p:tav>
                                        <p:tav tm="100000">
                                          <p:val>
                                            <p:strVal val="#ppt_x"/>
                                          </p:val>
                                        </p:tav>
                                      </p:tavLst>
                                    </p:anim>
                                    <p:anim calcmode="lin" valueType="num">
                                      <p:cBhvr>
                                        <p:cTn id="80" dur="200" accel="100000" fill="hold">
                                          <p:stCondLst>
                                            <p:cond delay="800"/>
                                          </p:stCondLst>
                                        </p:cTn>
                                        <p:tgtEl>
                                          <p:spTgt spid="145414"/>
                                        </p:tgtEl>
                                        <p:attrNameLst>
                                          <p:attrName>ppt_y</p:attrName>
                                        </p:attrNameLst>
                                      </p:cBhvr>
                                      <p:tavLst>
                                        <p:tav tm="0">
                                          <p:val>
                                            <p:strVal val="#ppt_y+0.1"/>
                                          </p:val>
                                        </p:tav>
                                        <p:tav tm="100000">
                                          <p:val>
                                            <p:strVal val="#ppt_y"/>
                                          </p:val>
                                        </p:tav>
                                      </p:tavLst>
                                    </p:anim>
                                  </p:childTnLst>
                                </p:cTn>
                              </p:par>
                            </p:childTnLst>
                          </p:cTn>
                        </p:par>
                        <p:par>
                          <p:cTn id="81" fill="hold">
                            <p:stCondLst>
                              <p:cond delay="1000"/>
                            </p:stCondLst>
                            <p:childTnLst>
                              <p:par>
                                <p:cTn id="82" presetID="30" presetClass="entr" presetSubtype="0" fill="hold" grpId="0" nodeType="afterEffect">
                                  <p:stCondLst>
                                    <p:cond delay="0"/>
                                  </p:stCondLst>
                                  <p:childTnLst>
                                    <p:set>
                                      <p:cBhvr>
                                        <p:cTn id="83" dur="1" fill="hold">
                                          <p:stCondLst>
                                            <p:cond delay="0"/>
                                          </p:stCondLst>
                                        </p:cTn>
                                        <p:tgtEl>
                                          <p:spTgt spid="145419"/>
                                        </p:tgtEl>
                                        <p:attrNameLst>
                                          <p:attrName>style.visibility</p:attrName>
                                        </p:attrNameLst>
                                      </p:cBhvr>
                                      <p:to>
                                        <p:strVal val="visible"/>
                                      </p:to>
                                    </p:set>
                                    <p:animEffect transition="in" filter="fade">
                                      <p:cBhvr>
                                        <p:cTn id="84" dur="800" decel="100000"/>
                                        <p:tgtEl>
                                          <p:spTgt spid="145419"/>
                                        </p:tgtEl>
                                      </p:cBhvr>
                                    </p:animEffect>
                                    <p:anim calcmode="lin" valueType="num">
                                      <p:cBhvr>
                                        <p:cTn id="85" dur="800" decel="100000" fill="hold"/>
                                        <p:tgtEl>
                                          <p:spTgt spid="145419"/>
                                        </p:tgtEl>
                                        <p:attrNameLst>
                                          <p:attrName>style.rotation</p:attrName>
                                        </p:attrNameLst>
                                      </p:cBhvr>
                                      <p:tavLst>
                                        <p:tav tm="0">
                                          <p:val>
                                            <p:fltVal val="-90"/>
                                          </p:val>
                                        </p:tav>
                                        <p:tav tm="100000">
                                          <p:val>
                                            <p:fltVal val="0"/>
                                          </p:val>
                                        </p:tav>
                                      </p:tavLst>
                                    </p:anim>
                                    <p:anim calcmode="lin" valueType="num">
                                      <p:cBhvr>
                                        <p:cTn id="86" dur="800" decel="100000" fill="hold"/>
                                        <p:tgtEl>
                                          <p:spTgt spid="145419"/>
                                        </p:tgtEl>
                                        <p:attrNameLst>
                                          <p:attrName>ppt_x</p:attrName>
                                        </p:attrNameLst>
                                      </p:cBhvr>
                                      <p:tavLst>
                                        <p:tav tm="0">
                                          <p:val>
                                            <p:strVal val="#ppt_x+0.4"/>
                                          </p:val>
                                        </p:tav>
                                        <p:tav tm="100000">
                                          <p:val>
                                            <p:strVal val="#ppt_x-0.05"/>
                                          </p:val>
                                        </p:tav>
                                      </p:tavLst>
                                    </p:anim>
                                    <p:anim calcmode="lin" valueType="num">
                                      <p:cBhvr>
                                        <p:cTn id="87" dur="800" decel="100000" fill="hold"/>
                                        <p:tgtEl>
                                          <p:spTgt spid="145419"/>
                                        </p:tgtEl>
                                        <p:attrNameLst>
                                          <p:attrName>ppt_y</p:attrName>
                                        </p:attrNameLst>
                                      </p:cBhvr>
                                      <p:tavLst>
                                        <p:tav tm="0">
                                          <p:val>
                                            <p:strVal val="#ppt_y-0.4"/>
                                          </p:val>
                                        </p:tav>
                                        <p:tav tm="100000">
                                          <p:val>
                                            <p:strVal val="#ppt_y+0.1"/>
                                          </p:val>
                                        </p:tav>
                                      </p:tavLst>
                                    </p:anim>
                                    <p:anim calcmode="lin" valueType="num">
                                      <p:cBhvr>
                                        <p:cTn id="88" dur="200" accel="100000" fill="hold">
                                          <p:stCondLst>
                                            <p:cond delay="800"/>
                                          </p:stCondLst>
                                        </p:cTn>
                                        <p:tgtEl>
                                          <p:spTgt spid="145419"/>
                                        </p:tgtEl>
                                        <p:attrNameLst>
                                          <p:attrName>ppt_x</p:attrName>
                                        </p:attrNameLst>
                                      </p:cBhvr>
                                      <p:tavLst>
                                        <p:tav tm="0">
                                          <p:val>
                                            <p:strVal val="#ppt_x-0.05"/>
                                          </p:val>
                                        </p:tav>
                                        <p:tav tm="100000">
                                          <p:val>
                                            <p:strVal val="#ppt_x"/>
                                          </p:val>
                                        </p:tav>
                                      </p:tavLst>
                                    </p:anim>
                                    <p:anim calcmode="lin" valueType="num">
                                      <p:cBhvr>
                                        <p:cTn id="89" dur="200" accel="100000" fill="hold">
                                          <p:stCondLst>
                                            <p:cond delay="800"/>
                                          </p:stCondLst>
                                        </p:cTn>
                                        <p:tgtEl>
                                          <p:spTgt spid="145419"/>
                                        </p:tgtEl>
                                        <p:attrNameLst>
                                          <p:attrName>ppt_y</p:attrName>
                                        </p:attrNameLst>
                                      </p:cBhvr>
                                      <p:tavLst>
                                        <p:tav tm="0">
                                          <p:val>
                                            <p:strVal val="#ppt_y+0.1"/>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30" presetClass="entr" presetSubtype="0" fill="hold" nodeType="clickEffect">
                                  <p:stCondLst>
                                    <p:cond delay="0"/>
                                  </p:stCondLst>
                                  <p:childTnLst>
                                    <p:set>
                                      <p:cBhvr>
                                        <p:cTn id="93" dur="1" fill="hold">
                                          <p:stCondLst>
                                            <p:cond delay="0"/>
                                          </p:stCondLst>
                                        </p:cTn>
                                        <p:tgtEl>
                                          <p:spTgt spid="145417"/>
                                        </p:tgtEl>
                                        <p:attrNameLst>
                                          <p:attrName>style.visibility</p:attrName>
                                        </p:attrNameLst>
                                      </p:cBhvr>
                                      <p:to>
                                        <p:strVal val="visible"/>
                                      </p:to>
                                    </p:set>
                                    <p:animEffect transition="in" filter="fade">
                                      <p:cBhvr>
                                        <p:cTn id="94" dur="800" decel="100000"/>
                                        <p:tgtEl>
                                          <p:spTgt spid="145417"/>
                                        </p:tgtEl>
                                      </p:cBhvr>
                                    </p:animEffect>
                                    <p:anim calcmode="lin" valueType="num">
                                      <p:cBhvr>
                                        <p:cTn id="95" dur="800" decel="100000" fill="hold"/>
                                        <p:tgtEl>
                                          <p:spTgt spid="145417"/>
                                        </p:tgtEl>
                                        <p:attrNameLst>
                                          <p:attrName>style.rotation</p:attrName>
                                        </p:attrNameLst>
                                      </p:cBhvr>
                                      <p:tavLst>
                                        <p:tav tm="0">
                                          <p:val>
                                            <p:fltVal val="-90"/>
                                          </p:val>
                                        </p:tav>
                                        <p:tav tm="100000">
                                          <p:val>
                                            <p:fltVal val="0"/>
                                          </p:val>
                                        </p:tav>
                                      </p:tavLst>
                                    </p:anim>
                                    <p:anim calcmode="lin" valueType="num">
                                      <p:cBhvr>
                                        <p:cTn id="96" dur="800" decel="100000" fill="hold"/>
                                        <p:tgtEl>
                                          <p:spTgt spid="145417"/>
                                        </p:tgtEl>
                                        <p:attrNameLst>
                                          <p:attrName>ppt_x</p:attrName>
                                        </p:attrNameLst>
                                      </p:cBhvr>
                                      <p:tavLst>
                                        <p:tav tm="0">
                                          <p:val>
                                            <p:strVal val="#ppt_x+0.4"/>
                                          </p:val>
                                        </p:tav>
                                        <p:tav tm="100000">
                                          <p:val>
                                            <p:strVal val="#ppt_x-0.05"/>
                                          </p:val>
                                        </p:tav>
                                      </p:tavLst>
                                    </p:anim>
                                    <p:anim calcmode="lin" valueType="num">
                                      <p:cBhvr>
                                        <p:cTn id="97" dur="800" decel="100000" fill="hold"/>
                                        <p:tgtEl>
                                          <p:spTgt spid="145417"/>
                                        </p:tgtEl>
                                        <p:attrNameLst>
                                          <p:attrName>ppt_y</p:attrName>
                                        </p:attrNameLst>
                                      </p:cBhvr>
                                      <p:tavLst>
                                        <p:tav tm="0">
                                          <p:val>
                                            <p:strVal val="#ppt_y-0.4"/>
                                          </p:val>
                                        </p:tav>
                                        <p:tav tm="100000">
                                          <p:val>
                                            <p:strVal val="#ppt_y+0.1"/>
                                          </p:val>
                                        </p:tav>
                                      </p:tavLst>
                                    </p:anim>
                                    <p:anim calcmode="lin" valueType="num">
                                      <p:cBhvr>
                                        <p:cTn id="98" dur="200" accel="100000" fill="hold">
                                          <p:stCondLst>
                                            <p:cond delay="800"/>
                                          </p:stCondLst>
                                        </p:cTn>
                                        <p:tgtEl>
                                          <p:spTgt spid="145417"/>
                                        </p:tgtEl>
                                        <p:attrNameLst>
                                          <p:attrName>ppt_x</p:attrName>
                                        </p:attrNameLst>
                                      </p:cBhvr>
                                      <p:tavLst>
                                        <p:tav tm="0">
                                          <p:val>
                                            <p:strVal val="#ppt_x-0.05"/>
                                          </p:val>
                                        </p:tav>
                                        <p:tav tm="100000">
                                          <p:val>
                                            <p:strVal val="#ppt_x"/>
                                          </p:val>
                                        </p:tav>
                                      </p:tavLst>
                                    </p:anim>
                                    <p:anim calcmode="lin" valueType="num">
                                      <p:cBhvr>
                                        <p:cTn id="99" dur="200" accel="100000" fill="hold">
                                          <p:stCondLst>
                                            <p:cond delay="800"/>
                                          </p:stCondLst>
                                        </p:cTn>
                                        <p:tgtEl>
                                          <p:spTgt spid="145417"/>
                                        </p:tgtEl>
                                        <p:attrNameLst>
                                          <p:attrName>ppt_y</p:attrName>
                                        </p:attrNameLst>
                                      </p:cBhvr>
                                      <p:tavLst>
                                        <p:tav tm="0">
                                          <p:val>
                                            <p:strVal val="#ppt_y+0.1"/>
                                          </p:val>
                                        </p:tav>
                                        <p:tav tm="100000">
                                          <p:val>
                                            <p:strVal val="#ppt_y"/>
                                          </p:val>
                                        </p:tav>
                                      </p:tavLst>
                                    </p:anim>
                                  </p:childTnLst>
                                </p:cTn>
                              </p:par>
                            </p:childTnLst>
                          </p:cTn>
                        </p:par>
                        <p:par>
                          <p:cTn id="100" fill="hold">
                            <p:stCondLst>
                              <p:cond delay="1000"/>
                            </p:stCondLst>
                            <p:childTnLst>
                              <p:par>
                                <p:cTn id="101" presetID="30" presetClass="entr" presetSubtype="0" fill="hold" grpId="0" nodeType="afterEffect">
                                  <p:stCondLst>
                                    <p:cond delay="0"/>
                                  </p:stCondLst>
                                  <p:childTnLst>
                                    <p:set>
                                      <p:cBhvr>
                                        <p:cTn id="102" dur="1" fill="hold">
                                          <p:stCondLst>
                                            <p:cond delay="0"/>
                                          </p:stCondLst>
                                        </p:cTn>
                                        <p:tgtEl>
                                          <p:spTgt spid="145411"/>
                                        </p:tgtEl>
                                        <p:attrNameLst>
                                          <p:attrName>style.visibility</p:attrName>
                                        </p:attrNameLst>
                                      </p:cBhvr>
                                      <p:to>
                                        <p:strVal val="visible"/>
                                      </p:to>
                                    </p:set>
                                    <p:animEffect transition="in" filter="fade">
                                      <p:cBhvr>
                                        <p:cTn id="103" dur="800" decel="100000"/>
                                        <p:tgtEl>
                                          <p:spTgt spid="145411"/>
                                        </p:tgtEl>
                                      </p:cBhvr>
                                    </p:animEffect>
                                    <p:anim calcmode="lin" valueType="num">
                                      <p:cBhvr>
                                        <p:cTn id="104" dur="800" decel="100000" fill="hold"/>
                                        <p:tgtEl>
                                          <p:spTgt spid="145411"/>
                                        </p:tgtEl>
                                        <p:attrNameLst>
                                          <p:attrName>style.rotation</p:attrName>
                                        </p:attrNameLst>
                                      </p:cBhvr>
                                      <p:tavLst>
                                        <p:tav tm="0">
                                          <p:val>
                                            <p:fltVal val="-90"/>
                                          </p:val>
                                        </p:tav>
                                        <p:tav tm="100000">
                                          <p:val>
                                            <p:fltVal val="0"/>
                                          </p:val>
                                        </p:tav>
                                      </p:tavLst>
                                    </p:anim>
                                    <p:anim calcmode="lin" valueType="num">
                                      <p:cBhvr>
                                        <p:cTn id="105" dur="800" decel="100000" fill="hold"/>
                                        <p:tgtEl>
                                          <p:spTgt spid="145411"/>
                                        </p:tgtEl>
                                        <p:attrNameLst>
                                          <p:attrName>ppt_x</p:attrName>
                                        </p:attrNameLst>
                                      </p:cBhvr>
                                      <p:tavLst>
                                        <p:tav tm="0">
                                          <p:val>
                                            <p:strVal val="#ppt_x+0.4"/>
                                          </p:val>
                                        </p:tav>
                                        <p:tav tm="100000">
                                          <p:val>
                                            <p:strVal val="#ppt_x-0.05"/>
                                          </p:val>
                                        </p:tav>
                                      </p:tavLst>
                                    </p:anim>
                                    <p:anim calcmode="lin" valueType="num">
                                      <p:cBhvr>
                                        <p:cTn id="106" dur="800" decel="100000" fill="hold"/>
                                        <p:tgtEl>
                                          <p:spTgt spid="145411"/>
                                        </p:tgtEl>
                                        <p:attrNameLst>
                                          <p:attrName>ppt_y</p:attrName>
                                        </p:attrNameLst>
                                      </p:cBhvr>
                                      <p:tavLst>
                                        <p:tav tm="0">
                                          <p:val>
                                            <p:strVal val="#ppt_y-0.4"/>
                                          </p:val>
                                        </p:tav>
                                        <p:tav tm="100000">
                                          <p:val>
                                            <p:strVal val="#ppt_y+0.1"/>
                                          </p:val>
                                        </p:tav>
                                      </p:tavLst>
                                    </p:anim>
                                    <p:anim calcmode="lin" valueType="num">
                                      <p:cBhvr>
                                        <p:cTn id="107" dur="200" accel="100000" fill="hold">
                                          <p:stCondLst>
                                            <p:cond delay="800"/>
                                          </p:stCondLst>
                                        </p:cTn>
                                        <p:tgtEl>
                                          <p:spTgt spid="145411"/>
                                        </p:tgtEl>
                                        <p:attrNameLst>
                                          <p:attrName>ppt_x</p:attrName>
                                        </p:attrNameLst>
                                      </p:cBhvr>
                                      <p:tavLst>
                                        <p:tav tm="0">
                                          <p:val>
                                            <p:strVal val="#ppt_x-0.05"/>
                                          </p:val>
                                        </p:tav>
                                        <p:tav tm="100000">
                                          <p:val>
                                            <p:strVal val="#ppt_x"/>
                                          </p:val>
                                        </p:tav>
                                      </p:tavLst>
                                    </p:anim>
                                    <p:anim calcmode="lin" valueType="num">
                                      <p:cBhvr>
                                        <p:cTn id="108" dur="200" accel="100000" fill="hold">
                                          <p:stCondLst>
                                            <p:cond delay="800"/>
                                          </p:stCondLst>
                                        </p:cTn>
                                        <p:tgtEl>
                                          <p:spTgt spid="145411"/>
                                        </p:tgtEl>
                                        <p:attrNameLst>
                                          <p:attrName>ppt_y</p:attrName>
                                        </p:attrNameLst>
                                      </p:cBhvr>
                                      <p:tavLst>
                                        <p:tav tm="0">
                                          <p:val>
                                            <p:strVal val="#ppt_y+0.1"/>
                                          </p:val>
                                        </p:tav>
                                        <p:tav tm="100000">
                                          <p:val>
                                            <p:strVal val="#ppt_y"/>
                                          </p:val>
                                        </p:tav>
                                      </p:tavLst>
                                    </p:anim>
                                  </p:childTnLst>
                                </p:cTn>
                              </p:par>
                            </p:childTnLst>
                          </p:cTn>
                        </p:par>
                      </p:childTnLst>
                    </p:cTn>
                  </p:par>
                  <p:par>
                    <p:cTn id="109" fill="hold">
                      <p:stCondLst>
                        <p:cond delay="indefinite"/>
                      </p:stCondLst>
                      <p:childTnLst>
                        <p:par>
                          <p:cTn id="110" fill="hold">
                            <p:stCondLst>
                              <p:cond delay="0"/>
                            </p:stCondLst>
                            <p:childTnLst>
                              <p:par>
                                <p:cTn id="111" presetID="30" presetClass="entr" presetSubtype="0" fill="hold" nodeType="clickEffect">
                                  <p:stCondLst>
                                    <p:cond delay="0"/>
                                  </p:stCondLst>
                                  <p:childTnLst>
                                    <p:set>
                                      <p:cBhvr>
                                        <p:cTn id="112" dur="1" fill="hold">
                                          <p:stCondLst>
                                            <p:cond delay="0"/>
                                          </p:stCondLst>
                                        </p:cTn>
                                        <p:tgtEl>
                                          <p:spTgt spid="145416"/>
                                        </p:tgtEl>
                                        <p:attrNameLst>
                                          <p:attrName>style.visibility</p:attrName>
                                        </p:attrNameLst>
                                      </p:cBhvr>
                                      <p:to>
                                        <p:strVal val="visible"/>
                                      </p:to>
                                    </p:set>
                                    <p:animEffect transition="in" filter="fade">
                                      <p:cBhvr>
                                        <p:cTn id="113" dur="800" decel="100000"/>
                                        <p:tgtEl>
                                          <p:spTgt spid="145416"/>
                                        </p:tgtEl>
                                      </p:cBhvr>
                                    </p:animEffect>
                                    <p:anim calcmode="lin" valueType="num">
                                      <p:cBhvr>
                                        <p:cTn id="114" dur="800" decel="100000" fill="hold"/>
                                        <p:tgtEl>
                                          <p:spTgt spid="145416"/>
                                        </p:tgtEl>
                                        <p:attrNameLst>
                                          <p:attrName>style.rotation</p:attrName>
                                        </p:attrNameLst>
                                      </p:cBhvr>
                                      <p:tavLst>
                                        <p:tav tm="0">
                                          <p:val>
                                            <p:fltVal val="-90"/>
                                          </p:val>
                                        </p:tav>
                                        <p:tav tm="100000">
                                          <p:val>
                                            <p:fltVal val="0"/>
                                          </p:val>
                                        </p:tav>
                                      </p:tavLst>
                                    </p:anim>
                                    <p:anim calcmode="lin" valueType="num">
                                      <p:cBhvr>
                                        <p:cTn id="115" dur="800" decel="100000" fill="hold"/>
                                        <p:tgtEl>
                                          <p:spTgt spid="145416"/>
                                        </p:tgtEl>
                                        <p:attrNameLst>
                                          <p:attrName>ppt_x</p:attrName>
                                        </p:attrNameLst>
                                      </p:cBhvr>
                                      <p:tavLst>
                                        <p:tav tm="0">
                                          <p:val>
                                            <p:strVal val="#ppt_x+0.4"/>
                                          </p:val>
                                        </p:tav>
                                        <p:tav tm="100000">
                                          <p:val>
                                            <p:strVal val="#ppt_x-0.05"/>
                                          </p:val>
                                        </p:tav>
                                      </p:tavLst>
                                    </p:anim>
                                    <p:anim calcmode="lin" valueType="num">
                                      <p:cBhvr>
                                        <p:cTn id="116" dur="800" decel="100000" fill="hold"/>
                                        <p:tgtEl>
                                          <p:spTgt spid="145416"/>
                                        </p:tgtEl>
                                        <p:attrNameLst>
                                          <p:attrName>ppt_y</p:attrName>
                                        </p:attrNameLst>
                                      </p:cBhvr>
                                      <p:tavLst>
                                        <p:tav tm="0">
                                          <p:val>
                                            <p:strVal val="#ppt_y-0.4"/>
                                          </p:val>
                                        </p:tav>
                                        <p:tav tm="100000">
                                          <p:val>
                                            <p:strVal val="#ppt_y+0.1"/>
                                          </p:val>
                                        </p:tav>
                                      </p:tavLst>
                                    </p:anim>
                                    <p:anim calcmode="lin" valueType="num">
                                      <p:cBhvr>
                                        <p:cTn id="117" dur="200" accel="100000" fill="hold">
                                          <p:stCondLst>
                                            <p:cond delay="800"/>
                                          </p:stCondLst>
                                        </p:cTn>
                                        <p:tgtEl>
                                          <p:spTgt spid="145416"/>
                                        </p:tgtEl>
                                        <p:attrNameLst>
                                          <p:attrName>ppt_x</p:attrName>
                                        </p:attrNameLst>
                                      </p:cBhvr>
                                      <p:tavLst>
                                        <p:tav tm="0">
                                          <p:val>
                                            <p:strVal val="#ppt_x-0.05"/>
                                          </p:val>
                                        </p:tav>
                                        <p:tav tm="100000">
                                          <p:val>
                                            <p:strVal val="#ppt_x"/>
                                          </p:val>
                                        </p:tav>
                                      </p:tavLst>
                                    </p:anim>
                                    <p:anim calcmode="lin" valueType="num">
                                      <p:cBhvr>
                                        <p:cTn id="118" dur="200" accel="100000" fill="hold">
                                          <p:stCondLst>
                                            <p:cond delay="800"/>
                                          </p:stCondLst>
                                        </p:cTn>
                                        <p:tgtEl>
                                          <p:spTgt spid="145416"/>
                                        </p:tgtEl>
                                        <p:attrNameLst>
                                          <p:attrName>ppt_y</p:attrName>
                                        </p:attrNameLst>
                                      </p:cBhvr>
                                      <p:tavLst>
                                        <p:tav tm="0">
                                          <p:val>
                                            <p:strVal val="#ppt_y+0.1"/>
                                          </p:val>
                                        </p:tav>
                                        <p:tav tm="100000">
                                          <p:val>
                                            <p:strVal val="#ppt_y"/>
                                          </p:val>
                                        </p:tav>
                                      </p:tavLst>
                                    </p:anim>
                                  </p:childTnLst>
                                </p:cTn>
                              </p:par>
                            </p:childTnLst>
                          </p:cTn>
                        </p:par>
                        <p:par>
                          <p:cTn id="119" fill="hold">
                            <p:stCondLst>
                              <p:cond delay="1000"/>
                            </p:stCondLst>
                            <p:childTnLst>
                              <p:par>
                                <p:cTn id="120" presetID="30" presetClass="entr" presetSubtype="0" fill="hold" grpId="0" nodeType="afterEffect">
                                  <p:stCondLst>
                                    <p:cond delay="0"/>
                                  </p:stCondLst>
                                  <p:childTnLst>
                                    <p:set>
                                      <p:cBhvr>
                                        <p:cTn id="121" dur="1" fill="hold">
                                          <p:stCondLst>
                                            <p:cond delay="0"/>
                                          </p:stCondLst>
                                        </p:cTn>
                                        <p:tgtEl>
                                          <p:spTgt spid="145412"/>
                                        </p:tgtEl>
                                        <p:attrNameLst>
                                          <p:attrName>style.visibility</p:attrName>
                                        </p:attrNameLst>
                                      </p:cBhvr>
                                      <p:to>
                                        <p:strVal val="visible"/>
                                      </p:to>
                                    </p:set>
                                    <p:animEffect transition="in" filter="fade">
                                      <p:cBhvr>
                                        <p:cTn id="122" dur="800" decel="100000"/>
                                        <p:tgtEl>
                                          <p:spTgt spid="145412"/>
                                        </p:tgtEl>
                                      </p:cBhvr>
                                    </p:animEffect>
                                    <p:anim calcmode="lin" valueType="num">
                                      <p:cBhvr>
                                        <p:cTn id="123" dur="800" decel="100000" fill="hold"/>
                                        <p:tgtEl>
                                          <p:spTgt spid="145412"/>
                                        </p:tgtEl>
                                        <p:attrNameLst>
                                          <p:attrName>style.rotation</p:attrName>
                                        </p:attrNameLst>
                                      </p:cBhvr>
                                      <p:tavLst>
                                        <p:tav tm="0">
                                          <p:val>
                                            <p:fltVal val="-90"/>
                                          </p:val>
                                        </p:tav>
                                        <p:tav tm="100000">
                                          <p:val>
                                            <p:fltVal val="0"/>
                                          </p:val>
                                        </p:tav>
                                      </p:tavLst>
                                    </p:anim>
                                    <p:anim calcmode="lin" valueType="num">
                                      <p:cBhvr>
                                        <p:cTn id="124" dur="800" decel="100000" fill="hold"/>
                                        <p:tgtEl>
                                          <p:spTgt spid="145412"/>
                                        </p:tgtEl>
                                        <p:attrNameLst>
                                          <p:attrName>ppt_x</p:attrName>
                                        </p:attrNameLst>
                                      </p:cBhvr>
                                      <p:tavLst>
                                        <p:tav tm="0">
                                          <p:val>
                                            <p:strVal val="#ppt_x+0.4"/>
                                          </p:val>
                                        </p:tav>
                                        <p:tav tm="100000">
                                          <p:val>
                                            <p:strVal val="#ppt_x-0.05"/>
                                          </p:val>
                                        </p:tav>
                                      </p:tavLst>
                                    </p:anim>
                                    <p:anim calcmode="lin" valueType="num">
                                      <p:cBhvr>
                                        <p:cTn id="125" dur="800" decel="100000" fill="hold"/>
                                        <p:tgtEl>
                                          <p:spTgt spid="145412"/>
                                        </p:tgtEl>
                                        <p:attrNameLst>
                                          <p:attrName>ppt_y</p:attrName>
                                        </p:attrNameLst>
                                      </p:cBhvr>
                                      <p:tavLst>
                                        <p:tav tm="0">
                                          <p:val>
                                            <p:strVal val="#ppt_y-0.4"/>
                                          </p:val>
                                        </p:tav>
                                        <p:tav tm="100000">
                                          <p:val>
                                            <p:strVal val="#ppt_y+0.1"/>
                                          </p:val>
                                        </p:tav>
                                      </p:tavLst>
                                    </p:anim>
                                    <p:anim calcmode="lin" valueType="num">
                                      <p:cBhvr>
                                        <p:cTn id="126" dur="200" accel="100000" fill="hold">
                                          <p:stCondLst>
                                            <p:cond delay="800"/>
                                          </p:stCondLst>
                                        </p:cTn>
                                        <p:tgtEl>
                                          <p:spTgt spid="145412"/>
                                        </p:tgtEl>
                                        <p:attrNameLst>
                                          <p:attrName>ppt_x</p:attrName>
                                        </p:attrNameLst>
                                      </p:cBhvr>
                                      <p:tavLst>
                                        <p:tav tm="0">
                                          <p:val>
                                            <p:strVal val="#ppt_x-0.05"/>
                                          </p:val>
                                        </p:tav>
                                        <p:tav tm="100000">
                                          <p:val>
                                            <p:strVal val="#ppt_x"/>
                                          </p:val>
                                        </p:tav>
                                      </p:tavLst>
                                    </p:anim>
                                    <p:anim calcmode="lin" valueType="num">
                                      <p:cBhvr>
                                        <p:cTn id="127" dur="200" accel="100000" fill="hold">
                                          <p:stCondLst>
                                            <p:cond delay="800"/>
                                          </p:stCondLst>
                                        </p:cTn>
                                        <p:tgtEl>
                                          <p:spTgt spid="145412"/>
                                        </p:tgtEl>
                                        <p:attrNameLst>
                                          <p:attrName>ppt_y</p:attrName>
                                        </p:attrNameLst>
                                      </p:cBhvr>
                                      <p:tavLst>
                                        <p:tav tm="0">
                                          <p:val>
                                            <p:strVal val="#ppt_y+0.1"/>
                                          </p:val>
                                        </p:tav>
                                        <p:tav tm="100000">
                                          <p:val>
                                            <p:strVal val="#ppt_y"/>
                                          </p:val>
                                        </p:tav>
                                      </p:tavLst>
                                    </p:anim>
                                  </p:childTnLst>
                                </p:cTn>
                              </p:par>
                            </p:childTnLst>
                          </p:cTn>
                        </p:par>
                      </p:childTnLst>
                    </p:cTn>
                  </p:par>
                  <p:par>
                    <p:cTn id="128" fill="hold">
                      <p:stCondLst>
                        <p:cond delay="indefinite"/>
                      </p:stCondLst>
                      <p:childTnLst>
                        <p:par>
                          <p:cTn id="129" fill="hold">
                            <p:stCondLst>
                              <p:cond delay="0"/>
                            </p:stCondLst>
                            <p:childTnLst>
                              <p:par>
                                <p:cTn id="130" presetID="30" presetClass="entr" presetSubtype="0" fill="hold" nodeType="clickEffect">
                                  <p:stCondLst>
                                    <p:cond delay="0"/>
                                  </p:stCondLst>
                                  <p:childTnLst>
                                    <p:set>
                                      <p:cBhvr>
                                        <p:cTn id="131" dur="1" fill="hold">
                                          <p:stCondLst>
                                            <p:cond delay="0"/>
                                          </p:stCondLst>
                                        </p:cTn>
                                        <p:tgtEl>
                                          <p:spTgt spid="145422"/>
                                        </p:tgtEl>
                                        <p:attrNameLst>
                                          <p:attrName>style.visibility</p:attrName>
                                        </p:attrNameLst>
                                      </p:cBhvr>
                                      <p:to>
                                        <p:strVal val="visible"/>
                                      </p:to>
                                    </p:set>
                                    <p:animEffect transition="in" filter="fade">
                                      <p:cBhvr>
                                        <p:cTn id="132" dur="800" decel="100000"/>
                                        <p:tgtEl>
                                          <p:spTgt spid="145422"/>
                                        </p:tgtEl>
                                      </p:cBhvr>
                                    </p:animEffect>
                                    <p:anim calcmode="lin" valueType="num">
                                      <p:cBhvr>
                                        <p:cTn id="133" dur="800" decel="100000" fill="hold"/>
                                        <p:tgtEl>
                                          <p:spTgt spid="145422"/>
                                        </p:tgtEl>
                                        <p:attrNameLst>
                                          <p:attrName>style.rotation</p:attrName>
                                        </p:attrNameLst>
                                      </p:cBhvr>
                                      <p:tavLst>
                                        <p:tav tm="0">
                                          <p:val>
                                            <p:fltVal val="-90"/>
                                          </p:val>
                                        </p:tav>
                                        <p:tav tm="100000">
                                          <p:val>
                                            <p:fltVal val="0"/>
                                          </p:val>
                                        </p:tav>
                                      </p:tavLst>
                                    </p:anim>
                                    <p:anim calcmode="lin" valueType="num">
                                      <p:cBhvr>
                                        <p:cTn id="134" dur="800" decel="100000" fill="hold"/>
                                        <p:tgtEl>
                                          <p:spTgt spid="145422"/>
                                        </p:tgtEl>
                                        <p:attrNameLst>
                                          <p:attrName>ppt_x</p:attrName>
                                        </p:attrNameLst>
                                      </p:cBhvr>
                                      <p:tavLst>
                                        <p:tav tm="0">
                                          <p:val>
                                            <p:strVal val="#ppt_x+0.4"/>
                                          </p:val>
                                        </p:tav>
                                        <p:tav tm="100000">
                                          <p:val>
                                            <p:strVal val="#ppt_x-0.05"/>
                                          </p:val>
                                        </p:tav>
                                      </p:tavLst>
                                    </p:anim>
                                    <p:anim calcmode="lin" valueType="num">
                                      <p:cBhvr>
                                        <p:cTn id="135" dur="800" decel="100000" fill="hold"/>
                                        <p:tgtEl>
                                          <p:spTgt spid="145422"/>
                                        </p:tgtEl>
                                        <p:attrNameLst>
                                          <p:attrName>ppt_y</p:attrName>
                                        </p:attrNameLst>
                                      </p:cBhvr>
                                      <p:tavLst>
                                        <p:tav tm="0">
                                          <p:val>
                                            <p:strVal val="#ppt_y-0.4"/>
                                          </p:val>
                                        </p:tav>
                                        <p:tav tm="100000">
                                          <p:val>
                                            <p:strVal val="#ppt_y+0.1"/>
                                          </p:val>
                                        </p:tav>
                                      </p:tavLst>
                                    </p:anim>
                                    <p:anim calcmode="lin" valueType="num">
                                      <p:cBhvr>
                                        <p:cTn id="136" dur="200" accel="100000" fill="hold">
                                          <p:stCondLst>
                                            <p:cond delay="800"/>
                                          </p:stCondLst>
                                        </p:cTn>
                                        <p:tgtEl>
                                          <p:spTgt spid="145422"/>
                                        </p:tgtEl>
                                        <p:attrNameLst>
                                          <p:attrName>ppt_x</p:attrName>
                                        </p:attrNameLst>
                                      </p:cBhvr>
                                      <p:tavLst>
                                        <p:tav tm="0">
                                          <p:val>
                                            <p:strVal val="#ppt_x-0.05"/>
                                          </p:val>
                                        </p:tav>
                                        <p:tav tm="100000">
                                          <p:val>
                                            <p:strVal val="#ppt_x"/>
                                          </p:val>
                                        </p:tav>
                                      </p:tavLst>
                                    </p:anim>
                                    <p:anim calcmode="lin" valueType="num">
                                      <p:cBhvr>
                                        <p:cTn id="137" dur="200" accel="100000" fill="hold">
                                          <p:stCondLst>
                                            <p:cond delay="800"/>
                                          </p:stCondLst>
                                        </p:cTn>
                                        <p:tgtEl>
                                          <p:spTgt spid="145422"/>
                                        </p:tgtEl>
                                        <p:attrNameLst>
                                          <p:attrName>ppt_y</p:attrName>
                                        </p:attrNameLst>
                                      </p:cBhvr>
                                      <p:tavLst>
                                        <p:tav tm="0">
                                          <p:val>
                                            <p:strVal val="#ppt_y+0.1"/>
                                          </p:val>
                                        </p:tav>
                                        <p:tav tm="100000">
                                          <p:val>
                                            <p:strVal val="#ppt_y"/>
                                          </p:val>
                                        </p:tav>
                                      </p:tavLst>
                                    </p:anim>
                                  </p:childTnLst>
                                </p:cTn>
                              </p:par>
                            </p:childTnLst>
                          </p:cTn>
                        </p:par>
                        <p:par>
                          <p:cTn id="138" fill="hold">
                            <p:stCondLst>
                              <p:cond delay="1000"/>
                            </p:stCondLst>
                            <p:childTnLst>
                              <p:par>
                                <p:cTn id="139" presetID="30" presetClass="entr" presetSubtype="0" fill="hold" grpId="0" nodeType="afterEffect">
                                  <p:stCondLst>
                                    <p:cond delay="0"/>
                                  </p:stCondLst>
                                  <p:childTnLst>
                                    <p:set>
                                      <p:cBhvr>
                                        <p:cTn id="140" dur="1" fill="hold">
                                          <p:stCondLst>
                                            <p:cond delay="0"/>
                                          </p:stCondLst>
                                        </p:cTn>
                                        <p:tgtEl>
                                          <p:spTgt spid="145423"/>
                                        </p:tgtEl>
                                        <p:attrNameLst>
                                          <p:attrName>style.visibility</p:attrName>
                                        </p:attrNameLst>
                                      </p:cBhvr>
                                      <p:to>
                                        <p:strVal val="visible"/>
                                      </p:to>
                                    </p:set>
                                    <p:animEffect transition="in" filter="fade">
                                      <p:cBhvr>
                                        <p:cTn id="141" dur="800" decel="100000"/>
                                        <p:tgtEl>
                                          <p:spTgt spid="145423"/>
                                        </p:tgtEl>
                                      </p:cBhvr>
                                    </p:animEffect>
                                    <p:anim calcmode="lin" valueType="num">
                                      <p:cBhvr>
                                        <p:cTn id="142" dur="800" decel="100000" fill="hold"/>
                                        <p:tgtEl>
                                          <p:spTgt spid="145423"/>
                                        </p:tgtEl>
                                        <p:attrNameLst>
                                          <p:attrName>style.rotation</p:attrName>
                                        </p:attrNameLst>
                                      </p:cBhvr>
                                      <p:tavLst>
                                        <p:tav tm="0">
                                          <p:val>
                                            <p:fltVal val="-90"/>
                                          </p:val>
                                        </p:tav>
                                        <p:tav tm="100000">
                                          <p:val>
                                            <p:fltVal val="0"/>
                                          </p:val>
                                        </p:tav>
                                      </p:tavLst>
                                    </p:anim>
                                    <p:anim calcmode="lin" valueType="num">
                                      <p:cBhvr>
                                        <p:cTn id="143" dur="800" decel="100000" fill="hold"/>
                                        <p:tgtEl>
                                          <p:spTgt spid="145423"/>
                                        </p:tgtEl>
                                        <p:attrNameLst>
                                          <p:attrName>ppt_x</p:attrName>
                                        </p:attrNameLst>
                                      </p:cBhvr>
                                      <p:tavLst>
                                        <p:tav tm="0">
                                          <p:val>
                                            <p:strVal val="#ppt_x+0.4"/>
                                          </p:val>
                                        </p:tav>
                                        <p:tav tm="100000">
                                          <p:val>
                                            <p:strVal val="#ppt_x-0.05"/>
                                          </p:val>
                                        </p:tav>
                                      </p:tavLst>
                                    </p:anim>
                                    <p:anim calcmode="lin" valueType="num">
                                      <p:cBhvr>
                                        <p:cTn id="144" dur="800" decel="100000" fill="hold"/>
                                        <p:tgtEl>
                                          <p:spTgt spid="145423"/>
                                        </p:tgtEl>
                                        <p:attrNameLst>
                                          <p:attrName>ppt_y</p:attrName>
                                        </p:attrNameLst>
                                      </p:cBhvr>
                                      <p:tavLst>
                                        <p:tav tm="0">
                                          <p:val>
                                            <p:strVal val="#ppt_y-0.4"/>
                                          </p:val>
                                        </p:tav>
                                        <p:tav tm="100000">
                                          <p:val>
                                            <p:strVal val="#ppt_y+0.1"/>
                                          </p:val>
                                        </p:tav>
                                      </p:tavLst>
                                    </p:anim>
                                    <p:anim calcmode="lin" valueType="num">
                                      <p:cBhvr>
                                        <p:cTn id="145" dur="200" accel="100000" fill="hold">
                                          <p:stCondLst>
                                            <p:cond delay="800"/>
                                          </p:stCondLst>
                                        </p:cTn>
                                        <p:tgtEl>
                                          <p:spTgt spid="145423"/>
                                        </p:tgtEl>
                                        <p:attrNameLst>
                                          <p:attrName>ppt_x</p:attrName>
                                        </p:attrNameLst>
                                      </p:cBhvr>
                                      <p:tavLst>
                                        <p:tav tm="0">
                                          <p:val>
                                            <p:strVal val="#ppt_x-0.05"/>
                                          </p:val>
                                        </p:tav>
                                        <p:tav tm="100000">
                                          <p:val>
                                            <p:strVal val="#ppt_x"/>
                                          </p:val>
                                        </p:tav>
                                      </p:tavLst>
                                    </p:anim>
                                    <p:anim calcmode="lin" valueType="num">
                                      <p:cBhvr>
                                        <p:cTn id="146" dur="200" accel="100000" fill="hold">
                                          <p:stCondLst>
                                            <p:cond delay="800"/>
                                          </p:stCondLst>
                                        </p:cTn>
                                        <p:tgtEl>
                                          <p:spTgt spid="145423"/>
                                        </p:tgtEl>
                                        <p:attrNameLst>
                                          <p:attrName>ppt_y</p:attrName>
                                        </p:attrNameLst>
                                      </p:cBhvr>
                                      <p:tavLst>
                                        <p:tav tm="0">
                                          <p:val>
                                            <p:strVal val="#ppt_y+0.1"/>
                                          </p:val>
                                        </p:tav>
                                        <p:tav tm="100000">
                                          <p:val>
                                            <p:strVal val="#ppt_y"/>
                                          </p:val>
                                        </p:tav>
                                      </p:tavLst>
                                    </p:anim>
                                  </p:childTnLst>
                                </p:cTn>
                              </p:par>
                            </p:childTnLst>
                          </p:cTn>
                        </p:par>
                        <p:par>
                          <p:cTn id="147" fill="hold">
                            <p:stCondLst>
                              <p:cond delay="2000"/>
                            </p:stCondLst>
                            <p:childTnLst>
                              <p:par>
                                <p:cTn id="148" presetID="3" presetClass="entr" presetSubtype="10" fill="hold" nodeType="afterEffect">
                                  <p:stCondLst>
                                    <p:cond delay="0"/>
                                  </p:stCondLst>
                                  <p:childTnLst>
                                    <p:set>
                                      <p:cBhvr>
                                        <p:cTn id="149" dur="1" fill="hold">
                                          <p:stCondLst>
                                            <p:cond delay="0"/>
                                          </p:stCondLst>
                                        </p:cTn>
                                        <p:tgtEl>
                                          <p:spTgt spid="145420"/>
                                        </p:tgtEl>
                                        <p:attrNameLst>
                                          <p:attrName>style.visibility</p:attrName>
                                        </p:attrNameLst>
                                      </p:cBhvr>
                                      <p:to>
                                        <p:strVal val="visible"/>
                                      </p:to>
                                    </p:set>
                                    <p:animEffect transition="in" filter="blinds(horizontal)">
                                      <p:cBhvr>
                                        <p:cTn id="150" dur="2000"/>
                                        <p:tgtEl>
                                          <p:spTgt spid="1454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0" grpId="0" build="p"/>
      <p:bldP spid="145411" grpId="0"/>
      <p:bldP spid="145412" grpId="0"/>
      <p:bldP spid="145413" grpId="0" animBg="1"/>
      <p:bldP spid="145419" grpId="0"/>
      <p:bldP spid="145423" grpId="0"/>
      <p:bldP spid="14542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ChangeArrowheads="1"/>
          </p:cNvSpPr>
          <p:nvPr/>
        </p:nvSpPr>
        <p:spPr bwMode="auto">
          <a:xfrm>
            <a:off x="2484438" y="1916113"/>
            <a:ext cx="5975350" cy="1298817"/>
          </a:xfrm>
          <a:prstGeom prst="rect">
            <a:avLst/>
          </a:prstGeom>
          <a:noFill/>
          <a:ln w="9525">
            <a:noFill/>
            <a:miter lim="800000"/>
            <a:headEnd/>
            <a:tailEnd/>
          </a:ln>
          <a:effectLst/>
        </p:spPr>
        <p:txBody>
          <a:bodyPr>
            <a:spAutoFit/>
          </a:bodyPr>
          <a:lstStyle/>
          <a:p>
            <a:pPr algn="just">
              <a:lnSpc>
                <a:spcPct val="80000"/>
              </a:lnSpc>
            </a:pPr>
            <a:r>
              <a:rPr lang="ar-SA" b="0" dirty="0">
                <a:solidFill>
                  <a:schemeClr val="tx1"/>
                </a:solidFill>
                <a:cs typeface="DecoType Naskh Variants" pitchFamily="2" charset="-78"/>
              </a:rPr>
              <a:t>  </a:t>
            </a:r>
            <a:r>
              <a:rPr lang="ar-SA" sz="3200" b="1" dirty="0">
                <a:solidFill>
                  <a:srgbClr val="84167C"/>
                </a:solidFill>
                <a:cs typeface="DecoType Naskh Variants" pitchFamily="2" charset="-78"/>
              </a:rPr>
              <a:t>تدريب الطالبات على ترديد عبارات تأكيد ثلاث مرات يوميًا على الأقل ونطقها  بصوت عال مثل :أنا ذكي ،أستطيع  أن أطور قدرتي العقلية </a:t>
            </a:r>
            <a:r>
              <a:rPr lang="ar-SA" sz="3200" b="1" dirty="0">
                <a:solidFill>
                  <a:srgbClr val="F40802"/>
                </a:solidFill>
                <a:cs typeface="DecoType Naskh Variants" pitchFamily="2" charset="-78"/>
              </a:rPr>
              <a:t>(رسائل إيجابية)</a:t>
            </a:r>
            <a:endParaRPr lang="en-US" sz="3200" b="1" dirty="0">
              <a:solidFill>
                <a:srgbClr val="F40802"/>
              </a:solidFill>
              <a:cs typeface="DecoType Naskh Variants" pitchFamily="2" charset="-78"/>
            </a:endParaRPr>
          </a:p>
        </p:txBody>
      </p:sp>
      <p:sp>
        <p:nvSpPr>
          <p:cNvPr id="147459" name="Rectangle 3"/>
          <p:cNvSpPr>
            <a:spLocks noChangeArrowheads="1"/>
          </p:cNvSpPr>
          <p:nvPr/>
        </p:nvSpPr>
        <p:spPr bwMode="auto">
          <a:xfrm>
            <a:off x="2555875" y="4868863"/>
            <a:ext cx="5832475" cy="1152525"/>
          </a:xfrm>
          <a:prstGeom prst="rect">
            <a:avLst/>
          </a:prstGeom>
          <a:noFill/>
          <a:ln w="9525">
            <a:noFill/>
            <a:miter lim="800000"/>
            <a:headEnd/>
            <a:tailEnd/>
          </a:ln>
          <a:effectLst/>
        </p:spPr>
        <p:txBody>
          <a:bodyPr/>
          <a:lstStyle/>
          <a:p>
            <a:pPr marL="342900" indent="-342900" algn="just">
              <a:lnSpc>
                <a:spcPct val="80000"/>
              </a:lnSpc>
            </a:pPr>
            <a:r>
              <a:rPr lang="ar-SA" b="0" dirty="0">
                <a:solidFill>
                  <a:schemeClr val="tx1"/>
                </a:solidFill>
                <a:cs typeface="DecoType Naskh Variants" pitchFamily="2" charset="-78"/>
              </a:rPr>
              <a:t>      </a:t>
            </a:r>
            <a:endParaRPr lang="en-US" sz="2400" b="1" dirty="0">
              <a:solidFill>
                <a:srgbClr val="84167C"/>
              </a:solidFill>
              <a:cs typeface="DecoType Naskh Variants" pitchFamily="2" charset="-78"/>
            </a:endParaRPr>
          </a:p>
        </p:txBody>
      </p:sp>
      <p:pic>
        <p:nvPicPr>
          <p:cNvPr id="147460" name="Picture 4" descr="WBS01SLY"/>
          <p:cNvPicPr>
            <a:picLocks noChangeAspect="1" noChangeArrowheads="1" noCrop="1"/>
          </p:cNvPicPr>
          <p:nvPr/>
        </p:nvPicPr>
        <p:blipFill>
          <a:blip r:embed="rId3" cstate="print"/>
          <a:srcRect/>
          <a:stretch>
            <a:fillRect/>
          </a:stretch>
        </p:blipFill>
        <p:spPr bwMode="auto">
          <a:xfrm>
            <a:off x="8286776" y="3429000"/>
            <a:ext cx="438150" cy="438150"/>
          </a:xfrm>
          <a:prstGeom prst="rect">
            <a:avLst/>
          </a:prstGeom>
          <a:noFill/>
        </p:spPr>
      </p:pic>
      <p:pic>
        <p:nvPicPr>
          <p:cNvPr id="147461" name="Picture 5" descr="WBS01SLY"/>
          <p:cNvPicPr>
            <a:picLocks noChangeAspect="1" noChangeArrowheads="1" noCrop="1"/>
          </p:cNvPicPr>
          <p:nvPr/>
        </p:nvPicPr>
        <p:blipFill>
          <a:blip r:embed="rId3" cstate="print"/>
          <a:srcRect/>
          <a:stretch>
            <a:fillRect/>
          </a:stretch>
        </p:blipFill>
        <p:spPr bwMode="auto">
          <a:xfrm>
            <a:off x="8358214" y="1928802"/>
            <a:ext cx="438150" cy="438150"/>
          </a:xfrm>
          <a:prstGeom prst="rect">
            <a:avLst/>
          </a:prstGeom>
          <a:noFill/>
        </p:spPr>
      </p:pic>
      <p:sp>
        <p:nvSpPr>
          <p:cNvPr id="147462" name="WordArt 6"/>
          <p:cNvSpPr>
            <a:spLocks noChangeArrowheads="1" noChangeShapeType="1" noTextEdit="1"/>
          </p:cNvSpPr>
          <p:nvPr/>
        </p:nvSpPr>
        <p:spPr bwMode="auto">
          <a:xfrm>
            <a:off x="1476375" y="333375"/>
            <a:ext cx="6264275" cy="923925"/>
          </a:xfrm>
          <a:prstGeom prst="rect">
            <a:avLst/>
          </a:prstGeom>
        </p:spPr>
        <p:txBody>
          <a:bodyPr wrap="none" fromWordArt="1">
            <a:prstTxWarp prst="textPlain">
              <a:avLst>
                <a:gd name="adj" fmla="val 50000"/>
              </a:avLst>
            </a:prstTxWarp>
          </a:bodyPr>
          <a:lstStyle/>
          <a:p>
            <a:pPr algn="ctr"/>
            <a:r>
              <a:rPr lang="ar-SA" sz="36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cs typeface="Diwani Letter"/>
              </a:rPr>
              <a:t>ماذا نأمل من معلماتنا </a:t>
            </a:r>
            <a:r>
              <a:rPr lang="ar-SA" sz="3600" b="1" kern="10" dirty="0"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cs typeface="Diwani Letter"/>
              </a:rPr>
              <a:t>القديرات</a:t>
            </a:r>
            <a:endParaRPr lang="ar-SA" sz="36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cs typeface="Diwani Letter"/>
            </a:endParaRPr>
          </a:p>
        </p:txBody>
      </p:sp>
      <p:sp>
        <p:nvSpPr>
          <p:cNvPr id="147463" name="Rectangle 7"/>
          <p:cNvSpPr>
            <a:spLocks noChangeArrowheads="1"/>
          </p:cNvSpPr>
          <p:nvPr/>
        </p:nvSpPr>
        <p:spPr bwMode="auto">
          <a:xfrm>
            <a:off x="323850" y="1460500"/>
            <a:ext cx="8458200" cy="96838"/>
          </a:xfrm>
          <a:prstGeom prst="rect">
            <a:avLst/>
          </a:prstGeom>
          <a:gradFill rotWithShape="0">
            <a:gsLst>
              <a:gs pos="0">
                <a:srgbClr val="FF3300">
                  <a:gamma/>
                  <a:shade val="46275"/>
                  <a:invGamma/>
                </a:srgbClr>
              </a:gs>
              <a:gs pos="100000">
                <a:srgbClr val="FF3300">
                  <a:alpha val="45000"/>
                </a:srgbClr>
              </a:gs>
            </a:gsLst>
            <a:lin ang="0" scaled="1"/>
          </a:gradFill>
          <a:ln w="9525">
            <a:noFill/>
            <a:miter lim="800000"/>
            <a:headEnd/>
            <a:tailEnd/>
          </a:ln>
          <a:effectLst/>
        </p:spPr>
        <p:txBody>
          <a:bodyPr wrap="none" anchor="ctr"/>
          <a:lstStyle/>
          <a:p>
            <a:pPr algn="ctr">
              <a:buFontTx/>
              <a:buChar char="•"/>
            </a:pPr>
            <a:endParaRPr lang="ar-SA" sz="1800" b="0">
              <a:cs typeface="Arial" pitchFamily="34" charset="0"/>
            </a:endParaRPr>
          </a:p>
          <a:p>
            <a:pPr algn="ctr">
              <a:lnSpc>
                <a:spcPct val="100000"/>
              </a:lnSpc>
              <a:spcBef>
                <a:spcPct val="0"/>
              </a:spcBef>
            </a:pPr>
            <a:endParaRPr lang="en-US" sz="1800" b="0">
              <a:solidFill>
                <a:schemeClr val="tx1"/>
              </a:solidFill>
              <a:cs typeface="Arial" pitchFamily="34" charset="0"/>
            </a:endParaRPr>
          </a:p>
        </p:txBody>
      </p:sp>
      <p:pic>
        <p:nvPicPr>
          <p:cNvPr id="147464" name="Picture 8" descr="WBX01SLB"/>
          <p:cNvPicPr>
            <a:picLocks noChangeAspect="1" noChangeArrowheads="1" noCrop="1"/>
          </p:cNvPicPr>
          <p:nvPr/>
        </p:nvPicPr>
        <p:blipFill>
          <a:blip r:embed="rId4" cstate="print"/>
          <a:srcRect/>
          <a:stretch>
            <a:fillRect/>
          </a:stretch>
        </p:blipFill>
        <p:spPr bwMode="auto">
          <a:xfrm>
            <a:off x="7956550" y="549275"/>
            <a:ext cx="576263" cy="576263"/>
          </a:xfrm>
          <a:prstGeom prst="rect">
            <a:avLst/>
          </a:prstGeom>
          <a:noFill/>
        </p:spPr>
      </p:pic>
      <p:pic>
        <p:nvPicPr>
          <p:cNvPr id="147465" name="Picture 9" descr="bd04972_"/>
          <p:cNvPicPr>
            <a:picLocks noChangeAspect="1" noChangeArrowheads="1"/>
          </p:cNvPicPr>
          <p:nvPr/>
        </p:nvPicPr>
        <p:blipFill>
          <a:blip r:embed="rId5" cstate="print"/>
          <a:srcRect/>
          <a:stretch>
            <a:fillRect/>
          </a:stretch>
        </p:blipFill>
        <p:spPr bwMode="auto">
          <a:xfrm>
            <a:off x="250825" y="2276475"/>
            <a:ext cx="2286000" cy="2520950"/>
          </a:xfrm>
          <a:prstGeom prst="rect">
            <a:avLst/>
          </a:prstGeom>
          <a:noFill/>
        </p:spPr>
      </p:pic>
      <p:pic>
        <p:nvPicPr>
          <p:cNvPr id="147466" name="Picture 10"/>
          <p:cNvPicPr>
            <a:picLocks noChangeAspect="1" noChangeArrowheads="1"/>
          </p:cNvPicPr>
          <p:nvPr/>
        </p:nvPicPr>
        <p:blipFill>
          <a:blip r:embed="rId6" cstate="print"/>
          <a:srcRect/>
          <a:stretch>
            <a:fillRect/>
          </a:stretch>
        </p:blipFill>
        <p:spPr bwMode="auto">
          <a:xfrm>
            <a:off x="250825" y="5734050"/>
            <a:ext cx="1871663" cy="925513"/>
          </a:xfrm>
          <a:prstGeom prst="rect">
            <a:avLst/>
          </a:prstGeom>
          <a:noFill/>
          <a:ln w="9525">
            <a:noFill/>
            <a:miter lim="800000"/>
            <a:headEnd/>
            <a:tailEnd/>
          </a:ln>
          <a:effectLst/>
        </p:spPr>
      </p:pic>
      <p:sp>
        <p:nvSpPr>
          <p:cNvPr id="147467" name="Rectangle 11"/>
          <p:cNvSpPr>
            <a:spLocks noChangeArrowheads="1"/>
          </p:cNvSpPr>
          <p:nvPr/>
        </p:nvSpPr>
        <p:spPr bwMode="auto">
          <a:xfrm>
            <a:off x="2555875" y="3357563"/>
            <a:ext cx="5616575" cy="3170099"/>
          </a:xfrm>
          <a:prstGeom prst="rect">
            <a:avLst/>
          </a:prstGeom>
          <a:noFill/>
          <a:ln w="9525">
            <a:noFill/>
            <a:miter lim="800000"/>
            <a:headEnd/>
            <a:tailEnd/>
          </a:ln>
          <a:effectLst/>
        </p:spPr>
        <p:txBody>
          <a:bodyPr>
            <a:spAutoFit/>
          </a:bodyPr>
          <a:lstStyle/>
          <a:p>
            <a:pPr algn="just">
              <a:lnSpc>
                <a:spcPct val="80000"/>
              </a:lnSpc>
            </a:pPr>
            <a:r>
              <a:rPr lang="ar-SA" sz="3200" b="1" dirty="0">
                <a:solidFill>
                  <a:srgbClr val="84167C"/>
                </a:solidFill>
                <a:cs typeface="DecoType Naskh Variants" pitchFamily="2" charset="-78"/>
              </a:rPr>
              <a:t>ربط المادة بالبيئة لأن المعلومة عندما تكون بمثابة جزء طبيعي مكمل لحياة الإنسان تصبح غاية في اليسر من حيث إدراكها واسترجاعها</a:t>
            </a:r>
            <a:r>
              <a:rPr lang="ar-SA" sz="2800" b="1" dirty="0" smtClean="0">
                <a:solidFill>
                  <a:srgbClr val="84167C"/>
                </a:solidFill>
                <a:cs typeface="DecoType Naskh Variants" pitchFamily="2" charset="-78"/>
              </a:rPr>
              <a:t>.</a:t>
            </a:r>
          </a:p>
          <a:p>
            <a:pPr algn="just">
              <a:lnSpc>
                <a:spcPct val="80000"/>
              </a:lnSpc>
            </a:pPr>
            <a:endParaRPr lang="ar-SA" sz="2800" b="1" dirty="0">
              <a:solidFill>
                <a:srgbClr val="84167C"/>
              </a:solidFill>
              <a:cs typeface="DecoType Naskh Variants" pitchFamily="2" charset="-78"/>
            </a:endParaRPr>
          </a:p>
          <a:p>
            <a:pPr algn="just">
              <a:lnSpc>
                <a:spcPct val="80000"/>
              </a:lnSpc>
            </a:pPr>
            <a:endParaRPr lang="ar-SA" sz="2800" b="1" dirty="0" smtClean="0">
              <a:solidFill>
                <a:srgbClr val="84167C"/>
              </a:solidFill>
              <a:cs typeface="DecoType Naskh Variants" pitchFamily="2" charset="-78"/>
            </a:endParaRPr>
          </a:p>
          <a:p>
            <a:pPr algn="just">
              <a:lnSpc>
                <a:spcPct val="80000"/>
              </a:lnSpc>
            </a:pPr>
            <a:r>
              <a:rPr lang="ar-SA" sz="3200" b="1" dirty="0" smtClean="0">
                <a:solidFill>
                  <a:srgbClr val="84167C"/>
                </a:solidFill>
                <a:cs typeface="DecoType Naskh Variants" pitchFamily="2" charset="-78"/>
              </a:rPr>
              <a:t>ولله الحمد هذا </a:t>
            </a:r>
            <a:r>
              <a:rPr lang="ar-SA" sz="3200" b="1" dirty="0" err="1" smtClean="0">
                <a:solidFill>
                  <a:srgbClr val="84167C"/>
                </a:solidFill>
                <a:cs typeface="DecoType Naskh Variants" pitchFamily="2" charset="-78"/>
              </a:rPr>
              <a:t>ماوجدناه</a:t>
            </a:r>
            <a:r>
              <a:rPr lang="ar-SA" sz="3200" b="1" dirty="0" smtClean="0">
                <a:solidFill>
                  <a:srgbClr val="84167C"/>
                </a:solidFill>
                <a:cs typeface="DecoType Naskh Variants" pitchFamily="2" charset="-78"/>
              </a:rPr>
              <a:t> في </a:t>
            </a:r>
            <a:r>
              <a:rPr lang="ar-SA" sz="3200" b="1" dirty="0" err="1" smtClean="0">
                <a:solidFill>
                  <a:srgbClr val="84167C"/>
                </a:solidFill>
                <a:cs typeface="DecoType Naskh Variants" pitchFamily="2" charset="-78"/>
              </a:rPr>
              <a:t>ماندرسه</a:t>
            </a:r>
            <a:r>
              <a:rPr lang="ar-SA" sz="3200" b="1" dirty="0" smtClean="0">
                <a:solidFill>
                  <a:srgbClr val="84167C"/>
                </a:solidFill>
                <a:cs typeface="DecoType Naskh Variants" pitchFamily="2" charset="-78"/>
              </a:rPr>
              <a:t> الآن  في كتبنا الرياضيات المطورة  حيث  </a:t>
            </a:r>
            <a:r>
              <a:rPr lang="ar-SA" sz="3200" b="1" dirty="0" err="1" smtClean="0">
                <a:solidFill>
                  <a:srgbClr val="84167C"/>
                </a:solidFill>
                <a:cs typeface="DecoType Naskh Variants" pitchFamily="2" charset="-78"/>
              </a:rPr>
              <a:t>نجدفي</a:t>
            </a:r>
            <a:r>
              <a:rPr lang="ar-SA" sz="3200" b="1" dirty="0" smtClean="0">
                <a:solidFill>
                  <a:srgbClr val="84167C"/>
                </a:solidFill>
                <a:cs typeface="DecoType Naskh Variants" pitchFamily="2" charset="-78"/>
              </a:rPr>
              <a:t> كل درس مثال من واقع الحياة .</a:t>
            </a:r>
            <a:endParaRPr lang="ar-SA" sz="3200" b="1" dirty="0">
              <a:solidFill>
                <a:srgbClr val="84167C"/>
              </a:solidFill>
              <a:cs typeface="DecoType Naskh Variants" pitchFamily="2" charset="-78"/>
            </a:endParaRPr>
          </a:p>
        </p:txBody>
      </p:sp>
      <p:pic>
        <p:nvPicPr>
          <p:cNvPr id="147469" name="Picture 13" descr="13"/>
          <p:cNvPicPr>
            <a:picLocks noChangeAspect="1" noChangeArrowheads="1" noCrop="1"/>
          </p:cNvPicPr>
          <p:nvPr/>
        </p:nvPicPr>
        <p:blipFill>
          <a:blip r:embed="rId7" cstate="print"/>
          <a:srcRect/>
          <a:stretch>
            <a:fillRect/>
          </a:stretch>
        </p:blipFill>
        <p:spPr bwMode="auto">
          <a:xfrm>
            <a:off x="684213" y="549275"/>
            <a:ext cx="714375" cy="714375"/>
          </a:xfrm>
          <a:prstGeom prst="rect">
            <a:avLst/>
          </a:prstGeom>
          <a:noFill/>
          <a:ln w="9525">
            <a:noFill/>
            <a:miter lim="800000"/>
            <a:headEnd/>
            <a:tailEnd/>
          </a:ln>
        </p:spPr>
      </p:pic>
    </p:spTree>
    <p:extLst>
      <p:ext uri="{BB962C8B-B14F-4D97-AF65-F5344CB8AC3E}">
        <p14:creationId xmlns:p14="http://schemas.microsoft.com/office/powerpoint/2010/main" xmlns="" val="1636378254"/>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47462"/>
                                        </p:tgtEl>
                                        <p:attrNameLst>
                                          <p:attrName>style.visibility</p:attrName>
                                        </p:attrNameLst>
                                      </p:cBhvr>
                                      <p:to>
                                        <p:strVal val="visible"/>
                                      </p:to>
                                    </p:set>
                                    <p:animEffect transition="in" filter="wipe(down)">
                                      <p:cBhvr>
                                        <p:cTn id="7" dur="580">
                                          <p:stCondLst>
                                            <p:cond delay="0"/>
                                          </p:stCondLst>
                                        </p:cTn>
                                        <p:tgtEl>
                                          <p:spTgt spid="147462"/>
                                        </p:tgtEl>
                                      </p:cBhvr>
                                    </p:animEffect>
                                    <p:anim calcmode="lin" valueType="num">
                                      <p:cBhvr>
                                        <p:cTn id="8" dur="1822" tmFilter="0,0; 0.14,0.36; 0.43,0.73; 0.71,0.91; 1.0,1.0">
                                          <p:stCondLst>
                                            <p:cond delay="0"/>
                                          </p:stCondLst>
                                        </p:cTn>
                                        <p:tgtEl>
                                          <p:spTgt spid="14746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4746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4746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4746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47462"/>
                                        </p:tgtEl>
                                        <p:attrNameLst>
                                          <p:attrName>ppt_y</p:attrName>
                                        </p:attrNameLst>
                                      </p:cBhvr>
                                      <p:tavLst>
                                        <p:tav tm="0" fmla="#ppt_y-sin(pi*$)/81">
                                          <p:val>
                                            <p:fltVal val="0"/>
                                          </p:val>
                                        </p:tav>
                                        <p:tav tm="100000">
                                          <p:val>
                                            <p:fltVal val="1"/>
                                          </p:val>
                                        </p:tav>
                                      </p:tavLst>
                                    </p:anim>
                                    <p:animScale>
                                      <p:cBhvr>
                                        <p:cTn id="13" dur="26">
                                          <p:stCondLst>
                                            <p:cond delay="650"/>
                                          </p:stCondLst>
                                        </p:cTn>
                                        <p:tgtEl>
                                          <p:spTgt spid="147462"/>
                                        </p:tgtEl>
                                      </p:cBhvr>
                                      <p:to x="100000" y="60000"/>
                                    </p:animScale>
                                    <p:animScale>
                                      <p:cBhvr>
                                        <p:cTn id="14" dur="166" decel="50000">
                                          <p:stCondLst>
                                            <p:cond delay="676"/>
                                          </p:stCondLst>
                                        </p:cTn>
                                        <p:tgtEl>
                                          <p:spTgt spid="147462"/>
                                        </p:tgtEl>
                                      </p:cBhvr>
                                      <p:to x="100000" y="100000"/>
                                    </p:animScale>
                                    <p:animScale>
                                      <p:cBhvr>
                                        <p:cTn id="15" dur="26">
                                          <p:stCondLst>
                                            <p:cond delay="1312"/>
                                          </p:stCondLst>
                                        </p:cTn>
                                        <p:tgtEl>
                                          <p:spTgt spid="147462"/>
                                        </p:tgtEl>
                                      </p:cBhvr>
                                      <p:to x="100000" y="80000"/>
                                    </p:animScale>
                                    <p:animScale>
                                      <p:cBhvr>
                                        <p:cTn id="16" dur="166" decel="50000">
                                          <p:stCondLst>
                                            <p:cond delay="1338"/>
                                          </p:stCondLst>
                                        </p:cTn>
                                        <p:tgtEl>
                                          <p:spTgt spid="147462"/>
                                        </p:tgtEl>
                                      </p:cBhvr>
                                      <p:to x="100000" y="100000"/>
                                    </p:animScale>
                                    <p:animScale>
                                      <p:cBhvr>
                                        <p:cTn id="17" dur="26">
                                          <p:stCondLst>
                                            <p:cond delay="1642"/>
                                          </p:stCondLst>
                                        </p:cTn>
                                        <p:tgtEl>
                                          <p:spTgt spid="147462"/>
                                        </p:tgtEl>
                                      </p:cBhvr>
                                      <p:to x="100000" y="90000"/>
                                    </p:animScale>
                                    <p:animScale>
                                      <p:cBhvr>
                                        <p:cTn id="18" dur="166" decel="50000">
                                          <p:stCondLst>
                                            <p:cond delay="1668"/>
                                          </p:stCondLst>
                                        </p:cTn>
                                        <p:tgtEl>
                                          <p:spTgt spid="147462"/>
                                        </p:tgtEl>
                                      </p:cBhvr>
                                      <p:to x="100000" y="100000"/>
                                    </p:animScale>
                                    <p:animScale>
                                      <p:cBhvr>
                                        <p:cTn id="19" dur="26">
                                          <p:stCondLst>
                                            <p:cond delay="1808"/>
                                          </p:stCondLst>
                                        </p:cTn>
                                        <p:tgtEl>
                                          <p:spTgt spid="147462"/>
                                        </p:tgtEl>
                                      </p:cBhvr>
                                      <p:to x="100000" y="95000"/>
                                    </p:animScale>
                                    <p:animScale>
                                      <p:cBhvr>
                                        <p:cTn id="20" dur="166" decel="50000">
                                          <p:stCondLst>
                                            <p:cond delay="1834"/>
                                          </p:stCondLst>
                                        </p:cTn>
                                        <p:tgtEl>
                                          <p:spTgt spid="147462"/>
                                        </p:tgtEl>
                                      </p:cBhvr>
                                      <p:to x="100000" y="100000"/>
                                    </p:animScale>
                                  </p:childTnLst>
                                </p:cTn>
                              </p:par>
                            </p:childTnLst>
                          </p:cTn>
                        </p:par>
                        <p:par>
                          <p:cTn id="21" fill="hold">
                            <p:stCondLst>
                              <p:cond delay="2000"/>
                            </p:stCondLst>
                            <p:childTnLst>
                              <p:par>
                                <p:cTn id="22" presetID="29" presetClass="entr" presetSubtype="0" fill="hold" nodeType="afterEffect">
                                  <p:stCondLst>
                                    <p:cond delay="0"/>
                                  </p:stCondLst>
                                  <p:childTnLst>
                                    <p:set>
                                      <p:cBhvr>
                                        <p:cTn id="23" dur="1" fill="hold">
                                          <p:stCondLst>
                                            <p:cond delay="0"/>
                                          </p:stCondLst>
                                        </p:cTn>
                                        <p:tgtEl>
                                          <p:spTgt spid="147469"/>
                                        </p:tgtEl>
                                        <p:attrNameLst>
                                          <p:attrName>style.visibility</p:attrName>
                                        </p:attrNameLst>
                                      </p:cBhvr>
                                      <p:to>
                                        <p:strVal val="visible"/>
                                      </p:to>
                                    </p:set>
                                    <p:anim calcmode="lin" valueType="num">
                                      <p:cBhvr>
                                        <p:cTn id="24" dur="1000" fill="hold"/>
                                        <p:tgtEl>
                                          <p:spTgt spid="147469"/>
                                        </p:tgtEl>
                                        <p:attrNameLst>
                                          <p:attrName>ppt_x</p:attrName>
                                        </p:attrNameLst>
                                      </p:cBhvr>
                                      <p:tavLst>
                                        <p:tav tm="0">
                                          <p:val>
                                            <p:strVal val="#ppt_x-.2"/>
                                          </p:val>
                                        </p:tav>
                                        <p:tav tm="100000">
                                          <p:val>
                                            <p:strVal val="#ppt_x"/>
                                          </p:val>
                                        </p:tav>
                                      </p:tavLst>
                                    </p:anim>
                                    <p:anim calcmode="lin" valueType="num">
                                      <p:cBhvr>
                                        <p:cTn id="25" dur="1000" fill="hold"/>
                                        <p:tgtEl>
                                          <p:spTgt spid="147469"/>
                                        </p:tgtEl>
                                        <p:attrNameLst>
                                          <p:attrName>ppt_y</p:attrName>
                                        </p:attrNameLst>
                                      </p:cBhvr>
                                      <p:tavLst>
                                        <p:tav tm="0">
                                          <p:val>
                                            <p:strVal val="#ppt_y"/>
                                          </p:val>
                                        </p:tav>
                                        <p:tav tm="100000">
                                          <p:val>
                                            <p:strVal val="#ppt_y"/>
                                          </p:val>
                                        </p:tav>
                                      </p:tavLst>
                                    </p:anim>
                                    <p:animEffect transition="in" filter="wipe(right)" prLst="gradientSize: 0.1">
                                      <p:cBhvr>
                                        <p:cTn id="26" dur="1000"/>
                                        <p:tgtEl>
                                          <p:spTgt spid="147469"/>
                                        </p:tgtEl>
                                      </p:cBhvr>
                                    </p:animEffect>
                                  </p:childTnLst>
                                </p:cTn>
                              </p:par>
                              <p:par>
                                <p:cTn id="27" presetID="26" presetClass="entr" presetSubtype="0" fill="hold" nodeType="withEffect">
                                  <p:stCondLst>
                                    <p:cond delay="0"/>
                                  </p:stCondLst>
                                  <p:childTnLst>
                                    <p:set>
                                      <p:cBhvr>
                                        <p:cTn id="28" dur="1" fill="hold">
                                          <p:stCondLst>
                                            <p:cond delay="0"/>
                                          </p:stCondLst>
                                        </p:cTn>
                                        <p:tgtEl>
                                          <p:spTgt spid="147464"/>
                                        </p:tgtEl>
                                        <p:attrNameLst>
                                          <p:attrName>style.visibility</p:attrName>
                                        </p:attrNameLst>
                                      </p:cBhvr>
                                      <p:to>
                                        <p:strVal val="visible"/>
                                      </p:to>
                                    </p:set>
                                    <p:animEffect transition="in" filter="wipe(down)">
                                      <p:cBhvr>
                                        <p:cTn id="29" dur="580">
                                          <p:stCondLst>
                                            <p:cond delay="0"/>
                                          </p:stCondLst>
                                        </p:cTn>
                                        <p:tgtEl>
                                          <p:spTgt spid="147464"/>
                                        </p:tgtEl>
                                      </p:cBhvr>
                                    </p:animEffect>
                                    <p:anim calcmode="lin" valueType="num">
                                      <p:cBhvr>
                                        <p:cTn id="30" dur="1822" tmFilter="0,0; 0.14,0.36; 0.43,0.73; 0.71,0.91; 1.0,1.0">
                                          <p:stCondLst>
                                            <p:cond delay="0"/>
                                          </p:stCondLst>
                                        </p:cTn>
                                        <p:tgtEl>
                                          <p:spTgt spid="147464"/>
                                        </p:tgtEl>
                                        <p:attrNameLst>
                                          <p:attrName>ppt_x</p:attrName>
                                        </p:attrNameLst>
                                      </p:cBhvr>
                                      <p:tavLst>
                                        <p:tav tm="0">
                                          <p:val>
                                            <p:strVal val="#ppt_x-0.25"/>
                                          </p:val>
                                        </p:tav>
                                        <p:tav tm="100000">
                                          <p:val>
                                            <p:strVal val="#ppt_x"/>
                                          </p:val>
                                        </p:tav>
                                      </p:tavLst>
                                    </p:anim>
                                    <p:anim calcmode="lin" valueType="num">
                                      <p:cBhvr>
                                        <p:cTn id="31" dur="664" tmFilter="0.0,0.0; 0.25,0.07; 0.50,0.2; 0.75,0.467; 1.0,1.0">
                                          <p:stCondLst>
                                            <p:cond delay="0"/>
                                          </p:stCondLst>
                                        </p:cTn>
                                        <p:tgtEl>
                                          <p:spTgt spid="147464"/>
                                        </p:tgtEl>
                                        <p:attrNameLst>
                                          <p:attrName>ppt_y</p:attrName>
                                        </p:attrNameLst>
                                      </p:cBhvr>
                                      <p:tavLst>
                                        <p:tav tm="0" fmla="#ppt_y-sin(pi*$)/3">
                                          <p:val>
                                            <p:fltVal val="0.5"/>
                                          </p:val>
                                        </p:tav>
                                        <p:tav tm="100000">
                                          <p:val>
                                            <p:fltVal val="1"/>
                                          </p:val>
                                        </p:tav>
                                      </p:tavLst>
                                    </p:anim>
                                    <p:anim calcmode="lin" valueType="num">
                                      <p:cBhvr>
                                        <p:cTn id="32" dur="664" tmFilter="0, 0; 0.125,0.2665; 0.25,0.4; 0.375,0.465; 0.5,0.5;  0.625,0.535; 0.75,0.6; 0.875,0.7335; 1,1">
                                          <p:stCondLst>
                                            <p:cond delay="664"/>
                                          </p:stCondLst>
                                        </p:cTn>
                                        <p:tgtEl>
                                          <p:spTgt spid="147464"/>
                                        </p:tgtEl>
                                        <p:attrNameLst>
                                          <p:attrName>ppt_y</p:attrName>
                                        </p:attrNameLst>
                                      </p:cBhvr>
                                      <p:tavLst>
                                        <p:tav tm="0" fmla="#ppt_y-sin(pi*$)/9">
                                          <p:val>
                                            <p:fltVal val="0"/>
                                          </p:val>
                                        </p:tav>
                                        <p:tav tm="100000">
                                          <p:val>
                                            <p:fltVal val="1"/>
                                          </p:val>
                                        </p:tav>
                                      </p:tavLst>
                                    </p:anim>
                                    <p:anim calcmode="lin" valueType="num">
                                      <p:cBhvr>
                                        <p:cTn id="33" dur="332" tmFilter="0, 0; 0.125,0.2665; 0.25,0.4; 0.375,0.465; 0.5,0.5;  0.625,0.535; 0.75,0.6; 0.875,0.7335; 1,1">
                                          <p:stCondLst>
                                            <p:cond delay="1324"/>
                                          </p:stCondLst>
                                        </p:cTn>
                                        <p:tgtEl>
                                          <p:spTgt spid="147464"/>
                                        </p:tgtEl>
                                        <p:attrNameLst>
                                          <p:attrName>ppt_y</p:attrName>
                                        </p:attrNameLst>
                                      </p:cBhvr>
                                      <p:tavLst>
                                        <p:tav tm="0" fmla="#ppt_y-sin(pi*$)/27">
                                          <p:val>
                                            <p:fltVal val="0"/>
                                          </p:val>
                                        </p:tav>
                                        <p:tav tm="100000">
                                          <p:val>
                                            <p:fltVal val="1"/>
                                          </p:val>
                                        </p:tav>
                                      </p:tavLst>
                                    </p:anim>
                                    <p:anim calcmode="lin" valueType="num">
                                      <p:cBhvr>
                                        <p:cTn id="34" dur="164" tmFilter="0, 0; 0.125,0.2665; 0.25,0.4; 0.375,0.465; 0.5,0.5;  0.625,0.535; 0.75,0.6; 0.875,0.7335; 1,1">
                                          <p:stCondLst>
                                            <p:cond delay="1656"/>
                                          </p:stCondLst>
                                        </p:cTn>
                                        <p:tgtEl>
                                          <p:spTgt spid="147464"/>
                                        </p:tgtEl>
                                        <p:attrNameLst>
                                          <p:attrName>ppt_y</p:attrName>
                                        </p:attrNameLst>
                                      </p:cBhvr>
                                      <p:tavLst>
                                        <p:tav tm="0" fmla="#ppt_y-sin(pi*$)/81">
                                          <p:val>
                                            <p:fltVal val="0"/>
                                          </p:val>
                                        </p:tav>
                                        <p:tav tm="100000">
                                          <p:val>
                                            <p:fltVal val="1"/>
                                          </p:val>
                                        </p:tav>
                                      </p:tavLst>
                                    </p:anim>
                                    <p:animScale>
                                      <p:cBhvr>
                                        <p:cTn id="35" dur="26">
                                          <p:stCondLst>
                                            <p:cond delay="650"/>
                                          </p:stCondLst>
                                        </p:cTn>
                                        <p:tgtEl>
                                          <p:spTgt spid="147464"/>
                                        </p:tgtEl>
                                      </p:cBhvr>
                                      <p:to x="100000" y="60000"/>
                                    </p:animScale>
                                    <p:animScale>
                                      <p:cBhvr>
                                        <p:cTn id="36" dur="166" decel="50000">
                                          <p:stCondLst>
                                            <p:cond delay="676"/>
                                          </p:stCondLst>
                                        </p:cTn>
                                        <p:tgtEl>
                                          <p:spTgt spid="147464"/>
                                        </p:tgtEl>
                                      </p:cBhvr>
                                      <p:to x="100000" y="100000"/>
                                    </p:animScale>
                                    <p:animScale>
                                      <p:cBhvr>
                                        <p:cTn id="37" dur="26">
                                          <p:stCondLst>
                                            <p:cond delay="1312"/>
                                          </p:stCondLst>
                                        </p:cTn>
                                        <p:tgtEl>
                                          <p:spTgt spid="147464"/>
                                        </p:tgtEl>
                                      </p:cBhvr>
                                      <p:to x="100000" y="80000"/>
                                    </p:animScale>
                                    <p:animScale>
                                      <p:cBhvr>
                                        <p:cTn id="38" dur="166" decel="50000">
                                          <p:stCondLst>
                                            <p:cond delay="1338"/>
                                          </p:stCondLst>
                                        </p:cTn>
                                        <p:tgtEl>
                                          <p:spTgt spid="147464"/>
                                        </p:tgtEl>
                                      </p:cBhvr>
                                      <p:to x="100000" y="100000"/>
                                    </p:animScale>
                                    <p:animScale>
                                      <p:cBhvr>
                                        <p:cTn id="39" dur="26">
                                          <p:stCondLst>
                                            <p:cond delay="1642"/>
                                          </p:stCondLst>
                                        </p:cTn>
                                        <p:tgtEl>
                                          <p:spTgt spid="147464"/>
                                        </p:tgtEl>
                                      </p:cBhvr>
                                      <p:to x="100000" y="90000"/>
                                    </p:animScale>
                                    <p:animScale>
                                      <p:cBhvr>
                                        <p:cTn id="40" dur="166" decel="50000">
                                          <p:stCondLst>
                                            <p:cond delay="1668"/>
                                          </p:stCondLst>
                                        </p:cTn>
                                        <p:tgtEl>
                                          <p:spTgt spid="147464"/>
                                        </p:tgtEl>
                                      </p:cBhvr>
                                      <p:to x="100000" y="100000"/>
                                    </p:animScale>
                                    <p:animScale>
                                      <p:cBhvr>
                                        <p:cTn id="41" dur="26">
                                          <p:stCondLst>
                                            <p:cond delay="1808"/>
                                          </p:stCondLst>
                                        </p:cTn>
                                        <p:tgtEl>
                                          <p:spTgt spid="147464"/>
                                        </p:tgtEl>
                                      </p:cBhvr>
                                      <p:to x="100000" y="95000"/>
                                    </p:animScale>
                                    <p:animScale>
                                      <p:cBhvr>
                                        <p:cTn id="42" dur="166" decel="50000">
                                          <p:stCondLst>
                                            <p:cond delay="1834"/>
                                          </p:stCondLst>
                                        </p:cTn>
                                        <p:tgtEl>
                                          <p:spTgt spid="147464"/>
                                        </p:tgtEl>
                                      </p:cBhvr>
                                      <p:to x="100000" y="100000"/>
                                    </p:animScale>
                                  </p:childTnLst>
                                </p:cTn>
                              </p:par>
                            </p:childTnLst>
                          </p:cTn>
                        </p:par>
                        <p:par>
                          <p:cTn id="43" fill="hold">
                            <p:stCondLst>
                              <p:cond delay="4000"/>
                            </p:stCondLst>
                            <p:childTnLst>
                              <p:par>
                                <p:cTn id="44" presetID="2" presetClass="entr" presetSubtype="8" fill="hold" grpId="0" nodeType="afterEffect">
                                  <p:stCondLst>
                                    <p:cond delay="0"/>
                                  </p:stCondLst>
                                  <p:childTnLst>
                                    <p:set>
                                      <p:cBhvr>
                                        <p:cTn id="45" dur="1" fill="hold">
                                          <p:stCondLst>
                                            <p:cond delay="0"/>
                                          </p:stCondLst>
                                        </p:cTn>
                                        <p:tgtEl>
                                          <p:spTgt spid="147463"/>
                                        </p:tgtEl>
                                        <p:attrNameLst>
                                          <p:attrName>style.visibility</p:attrName>
                                        </p:attrNameLst>
                                      </p:cBhvr>
                                      <p:to>
                                        <p:strVal val="visible"/>
                                      </p:to>
                                    </p:set>
                                    <p:anim calcmode="lin" valueType="num">
                                      <p:cBhvr additive="base">
                                        <p:cTn id="46" dur="500" fill="hold"/>
                                        <p:tgtEl>
                                          <p:spTgt spid="147463"/>
                                        </p:tgtEl>
                                        <p:attrNameLst>
                                          <p:attrName>ppt_x</p:attrName>
                                        </p:attrNameLst>
                                      </p:cBhvr>
                                      <p:tavLst>
                                        <p:tav tm="0">
                                          <p:val>
                                            <p:strVal val="0-#ppt_w/2"/>
                                          </p:val>
                                        </p:tav>
                                        <p:tav tm="100000">
                                          <p:val>
                                            <p:strVal val="#ppt_x"/>
                                          </p:val>
                                        </p:tav>
                                      </p:tavLst>
                                    </p:anim>
                                    <p:anim calcmode="lin" valueType="num">
                                      <p:cBhvr additive="base">
                                        <p:cTn id="47" dur="500" fill="hold"/>
                                        <p:tgtEl>
                                          <p:spTgt spid="147463"/>
                                        </p:tgtEl>
                                        <p:attrNameLst>
                                          <p:attrName>ppt_y</p:attrName>
                                        </p:attrNameLst>
                                      </p:cBhvr>
                                      <p:tavLst>
                                        <p:tav tm="0">
                                          <p:val>
                                            <p:strVal val="#ppt_y"/>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30" presetClass="entr" presetSubtype="0" fill="hold" nodeType="clickEffect">
                                  <p:stCondLst>
                                    <p:cond delay="0"/>
                                  </p:stCondLst>
                                  <p:childTnLst>
                                    <p:set>
                                      <p:cBhvr>
                                        <p:cTn id="51" dur="1" fill="hold">
                                          <p:stCondLst>
                                            <p:cond delay="0"/>
                                          </p:stCondLst>
                                        </p:cTn>
                                        <p:tgtEl>
                                          <p:spTgt spid="147461"/>
                                        </p:tgtEl>
                                        <p:attrNameLst>
                                          <p:attrName>style.visibility</p:attrName>
                                        </p:attrNameLst>
                                      </p:cBhvr>
                                      <p:to>
                                        <p:strVal val="visible"/>
                                      </p:to>
                                    </p:set>
                                    <p:animEffect transition="in" filter="fade">
                                      <p:cBhvr>
                                        <p:cTn id="52" dur="800" decel="100000"/>
                                        <p:tgtEl>
                                          <p:spTgt spid="147461"/>
                                        </p:tgtEl>
                                      </p:cBhvr>
                                    </p:animEffect>
                                    <p:anim calcmode="lin" valueType="num">
                                      <p:cBhvr>
                                        <p:cTn id="53" dur="800" decel="100000" fill="hold"/>
                                        <p:tgtEl>
                                          <p:spTgt spid="147461"/>
                                        </p:tgtEl>
                                        <p:attrNameLst>
                                          <p:attrName>style.rotation</p:attrName>
                                        </p:attrNameLst>
                                      </p:cBhvr>
                                      <p:tavLst>
                                        <p:tav tm="0">
                                          <p:val>
                                            <p:fltVal val="-90"/>
                                          </p:val>
                                        </p:tav>
                                        <p:tav tm="100000">
                                          <p:val>
                                            <p:fltVal val="0"/>
                                          </p:val>
                                        </p:tav>
                                      </p:tavLst>
                                    </p:anim>
                                    <p:anim calcmode="lin" valueType="num">
                                      <p:cBhvr>
                                        <p:cTn id="54" dur="800" decel="100000" fill="hold"/>
                                        <p:tgtEl>
                                          <p:spTgt spid="147461"/>
                                        </p:tgtEl>
                                        <p:attrNameLst>
                                          <p:attrName>ppt_x</p:attrName>
                                        </p:attrNameLst>
                                      </p:cBhvr>
                                      <p:tavLst>
                                        <p:tav tm="0">
                                          <p:val>
                                            <p:strVal val="#ppt_x+0.4"/>
                                          </p:val>
                                        </p:tav>
                                        <p:tav tm="100000">
                                          <p:val>
                                            <p:strVal val="#ppt_x-0.05"/>
                                          </p:val>
                                        </p:tav>
                                      </p:tavLst>
                                    </p:anim>
                                    <p:anim calcmode="lin" valueType="num">
                                      <p:cBhvr>
                                        <p:cTn id="55" dur="800" decel="100000" fill="hold"/>
                                        <p:tgtEl>
                                          <p:spTgt spid="147461"/>
                                        </p:tgtEl>
                                        <p:attrNameLst>
                                          <p:attrName>ppt_y</p:attrName>
                                        </p:attrNameLst>
                                      </p:cBhvr>
                                      <p:tavLst>
                                        <p:tav tm="0">
                                          <p:val>
                                            <p:strVal val="#ppt_y-0.4"/>
                                          </p:val>
                                        </p:tav>
                                        <p:tav tm="100000">
                                          <p:val>
                                            <p:strVal val="#ppt_y+0.1"/>
                                          </p:val>
                                        </p:tav>
                                      </p:tavLst>
                                    </p:anim>
                                    <p:anim calcmode="lin" valueType="num">
                                      <p:cBhvr>
                                        <p:cTn id="56" dur="200" accel="100000" fill="hold">
                                          <p:stCondLst>
                                            <p:cond delay="800"/>
                                          </p:stCondLst>
                                        </p:cTn>
                                        <p:tgtEl>
                                          <p:spTgt spid="147461"/>
                                        </p:tgtEl>
                                        <p:attrNameLst>
                                          <p:attrName>ppt_x</p:attrName>
                                        </p:attrNameLst>
                                      </p:cBhvr>
                                      <p:tavLst>
                                        <p:tav tm="0">
                                          <p:val>
                                            <p:strVal val="#ppt_x-0.05"/>
                                          </p:val>
                                        </p:tav>
                                        <p:tav tm="100000">
                                          <p:val>
                                            <p:strVal val="#ppt_x"/>
                                          </p:val>
                                        </p:tav>
                                      </p:tavLst>
                                    </p:anim>
                                    <p:anim calcmode="lin" valueType="num">
                                      <p:cBhvr>
                                        <p:cTn id="57" dur="200" accel="100000" fill="hold">
                                          <p:stCondLst>
                                            <p:cond delay="800"/>
                                          </p:stCondLst>
                                        </p:cTn>
                                        <p:tgtEl>
                                          <p:spTgt spid="147461"/>
                                        </p:tgtEl>
                                        <p:attrNameLst>
                                          <p:attrName>ppt_y</p:attrName>
                                        </p:attrNameLst>
                                      </p:cBhvr>
                                      <p:tavLst>
                                        <p:tav tm="0">
                                          <p:val>
                                            <p:strVal val="#ppt_y+0.1"/>
                                          </p:val>
                                        </p:tav>
                                        <p:tav tm="100000">
                                          <p:val>
                                            <p:strVal val="#ppt_y"/>
                                          </p:val>
                                        </p:tav>
                                      </p:tavLst>
                                    </p:anim>
                                  </p:childTnLst>
                                </p:cTn>
                              </p:par>
                            </p:childTnLst>
                          </p:cTn>
                        </p:par>
                        <p:par>
                          <p:cTn id="58" fill="hold">
                            <p:stCondLst>
                              <p:cond delay="1000"/>
                            </p:stCondLst>
                            <p:childTnLst>
                              <p:par>
                                <p:cTn id="59" presetID="30" presetClass="entr" presetSubtype="0" fill="hold" grpId="0" nodeType="afterEffect">
                                  <p:stCondLst>
                                    <p:cond delay="0"/>
                                  </p:stCondLst>
                                  <p:childTnLst>
                                    <p:set>
                                      <p:cBhvr>
                                        <p:cTn id="60" dur="1" fill="hold">
                                          <p:stCondLst>
                                            <p:cond delay="0"/>
                                          </p:stCondLst>
                                        </p:cTn>
                                        <p:tgtEl>
                                          <p:spTgt spid="147458"/>
                                        </p:tgtEl>
                                        <p:attrNameLst>
                                          <p:attrName>style.visibility</p:attrName>
                                        </p:attrNameLst>
                                      </p:cBhvr>
                                      <p:to>
                                        <p:strVal val="visible"/>
                                      </p:to>
                                    </p:set>
                                    <p:animEffect transition="in" filter="fade">
                                      <p:cBhvr>
                                        <p:cTn id="61" dur="800" decel="100000"/>
                                        <p:tgtEl>
                                          <p:spTgt spid="147458"/>
                                        </p:tgtEl>
                                      </p:cBhvr>
                                    </p:animEffect>
                                    <p:anim calcmode="lin" valueType="num">
                                      <p:cBhvr>
                                        <p:cTn id="62" dur="800" decel="100000" fill="hold"/>
                                        <p:tgtEl>
                                          <p:spTgt spid="147458"/>
                                        </p:tgtEl>
                                        <p:attrNameLst>
                                          <p:attrName>style.rotation</p:attrName>
                                        </p:attrNameLst>
                                      </p:cBhvr>
                                      <p:tavLst>
                                        <p:tav tm="0">
                                          <p:val>
                                            <p:fltVal val="-90"/>
                                          </p:val>
                                        </p:tav>
                                        <p:tav tm="100000">
                                          <p:val>
                                            <p:fltVal val="0"/>
                                          </p:val>
                                        </p:tav>
                                      </p:tavLst>
                                    </p:anim>
                                    <p:anim calcmode="lin" valueType="num">
                                      <p:cBhvr>
                                        <p:cTn id="63" dur="800" decel="100000" fill="hold"/>
                                        <p:tgtEl>
                                          <p:spTgt spid="147458"/>
                                        </p:tgtEl>
                                        <p:attrNameLst>
                                          <p:attrName>ppt_x</p:attrName>
                                        </p:attrNameLst>
                                      </p:cBhvr>
                                      <p:tavLst>
                                        <p:tav tm="0">
                                          <p:val>
                                            <p:strVal val="#ppt_x+0.4"/>
                                          </p:val>
                                        </p:tav>
                                        <p:tav tm="100000">
                                          <p:val>
                                            <p:strVal val="#ppt_x-0.05"/>
                                          </p:val>
                                        </p:tav>
                                      </p:tavLst>
                                    </p:anim>
                                    <p:anim calcmode="lin" valueType="num">
                                      <p:cBhvr>
                                        <p:cTn id="64" dur="800" decel="100000" fill="hold"/>
                                        <p:tgtEl>
                                          <p:spTgt spid="147458"/>
                                        </p:tgtEl>
                                        <p:attrNameLst>
                                          <p:attrName>ppt_y</p:attrName>
                                        </p:attrNameLst>
                                      </p:cBhvr>
                                      <p:tavLst>
                                        <p:tav tm="0">
                                          <p:val>
                                            <p:strVal val="#ppt_y-0.4"/>
                                          </p:val>
                                        </p:tav>
                                        <p:tav tm="100000">
                                          <p:val>
                                            <p:strVal val="#ppt_y+0.1"/>
                                          </p:val>
                                        </p:tav>
                                      </p:tavLst>
                                    </p:anim>
                                    <p:anim calcmode="lin" valueType="num">
                                      <p:cBhvr>
                                        <p:cTn id="65" dur="200" accel="100000" fill="hold">
                                          <p:stCondLst>
                                            <p:cond delay="800"/>
                                          </p:stCondLst>
                                        </p:cTn>
                                        <p:tgtEl>
                                          <p:spTgt spid="147458"/>
                                        </p:tgtEl>
                                        <p:attrNameLst>
                                          <p:attrName>ppt_x</p:attrName>
                                        </p:attrNameLst>
                                      </p:cBhvr>
                                      <p:tavLst>
                                        <p:tav tm="0">
                                          <p:val>
                                            <p:strVal val="#ppt_x-0.05"/>
                                          </p:val>
                                        </p:tav>
                                        <p:tav tm="100000">
                                          <p:val>
                                            <p:strVal val="#ppt_x"/>
                                          </p:val>
                                        </p:tav>
                                      </p:tavLst>
                                    </p:anim>
                                    <p:anim calcmode="lin" valueType="num">
                                      <p:cBhvr>
                                        <p:cTn id="66" dur="200" accel="100000" fill="hold">
                                          <p:stCondLst>
                                            <p:cond delay="800"/>
                                          </p:stCondLst>
                                        </p:cTn>
                                        <p:tgtEl>
                                          <p:spTgt spid="147458"/>
                                        </p:tgtEl>
                                        <p:attrNameLst>
                                          <p:attrName>ppt_y</p:attrName>
                                        </p:attrNameLst>
                                      </p:cBhvr>
                                      <p:tavLst>
                                        <p:tav tm="0">
                                          <p:val>
                                            <p:strVal val="#ppt_y+0.1"/>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30" presetClass="entr" presetSubtype="0" fill="hold" nodeType="clickEffect">
                                  <p:stCondLst>
                                    <p:cond delay="0"/>
                                  </p:stCondLst>
                                  <p:childTnLst>
                                    <p:set>
                                      <p:cBhvr>
                                        <p:cTn id="70" dur="1" fill="hold">
                                          <p:stCondLst>
                                            <p:cond delay="0"/>
                                          </p:stCondLst>
                                        </p:cTn>
                                        <p:tgtEl>
                                          <p:spTgt spid="147460"/>
                                        </p:tgtEl>
                                        <p:attrNameLst>
                                          <p:attrName>style.visibility</p:attrName>
                                        </p:attrNameLst>
                                      </p:cBhvr>
                                      <p:to>
                                        <p:strVal val="visible"/>
                                      </p:to>
                                    </p:set>
                                    <p:animEffect transition="in" filter="fade">
                                      <p:cBhvr>
                                        <p:cTn id="71" dur="800" decel="100000"/>
                                        <p:tgtEl>
                                          <p:spTgt spid="147460"/>
                                        </p:tgtEl>
                                      </p:cBhvr>
                                    </p:animEffect>
                                    <p:anim calcmode="lin" valueType="num">
                                      <p:cBhvr>
                                        <p:cTn id="72" dur="800" decel="100000" fill="hold"/>
                                        <p:tgtEl>
                                          <p:spTgt spid="147460"/>
                                        </p:tgtEl>
                                        <p:attrNameLst>
                                          <p:attrName>style.rotation</p:attrName>
                                        </p:attrNameLst>
                                      </p:cBhvr>
                                      <p:tavLst>
                                        <p:tav tm="0">
                                          <p:val>
                                            <p:fltVal val="-90"/>
                                          </p:val>
                                        </p:tav>
                                        <p:tav tm="100000">
                                          <p:val>
                                            <p:fltVal val="0"/>
                                          </p:val>
                                        </p:tav>
                                      </p:tavLst>
                                    </p:anim>
                                    <p:anim calcmode="lin" valueType="num">
                                      <p:cBhvr>
                                        <p:cTn id="73" dur="800" decel="100000" fill="hold"/>
                                        <p:tgtEl>
                                          <p:spTgt spid="147460"/>
                                        </p:tgtEl>
                                        <p:attrNameLst>
                                          <p:attrName>ppt_x</p:attrName>
                                        </p:attrNameLst>
                                      </p:cBhvr>
                                      <p:tavLst>
                                        <p:tav tm="0">
                                          <p:val>
                                            <p:strVal val="#ppt_x+0.4"/>
                                          </p:val>
                                        </p:tav>
                                        <p:tav tm="100000">
                                          <p:val>
                                            <p:strVal val="#ppt_x-0.05"/>
                                          </p:val>
                                        </p:tav>
                                      </p:tavLst>
                                    </p:anim>
                                    <p:anim calcmode="lin" valueType="num">
                                      <p:cBhvr>
                                        <p:cTn id="74" dur="800" decel="100000" fill="hold"/>
                                        <p:tgtEl>
                                          <p:spTgt spid="147460"/>
                                        </p:tgtEl>
                                        <p:attrNameLst>
                                          <p:attrName>ppt_y</p:attrName>
                                        </p:attrNameLst>
                                      </p:cBhvr>
                                      <p:tavLst>
                                        <p:tav tm="0">
                                          <p:val>
                                            <p:strVal val="#ppt_y-0.4"/>
                                          </p:val>
                                        </p:tav>
                                        <p:tav tm="100000">
                                          <p:val>
                                            <p:strVal val="#ppt_y+0.1"/>
                                          </p:val>
                                        </p:tav>
                                      </p:tavLst>
                                    </p:anim>
                                    <p:anim calcmode="lin" valueType="num">
                                      <p:cBhvr>
                                        <p:cTn id="75" dur="200" accel="100000" fill="hold">
                                          <p:stCondLst>
                                            <p:cond delay="800"/>
                                          </p:stCondLst>
                                        </p:cTn>
                                        <p:tgtEl>
                                          <p:spTgt spid="147460"/>
                                        </p:tgtEl>
                                        <p:attrNameLst>
                                          <p:attrName>ppt_x</p:attrName>
                                        </p:attrNameLst>
                                      </p:cBhvr>
                                      <p:tavLst>
                                        <p:tav tm="0">
                                          <p:val>
                                            <p:strVal val="#ppt_x-0.05"/>
                                          </p:val>
                                        </p:tav>
                                        <p:tav tm="100000">
                                          <p:val>
                                            <p:strVal val="#ppt_x"/>
                                          </p:val>
                                        </p:tav>
                                      </p:tavLst>
                                    </p:anim>
                                    <p:anim calcmode="lin" valueType="num">
                                      <p:cBhvr>
                                        <p:cTn id="76" dur="200" accel="100000" fill="hold">
                                          <p:stCondLst>
                                            <p:cond delay="800"/>
                                          </p:stCondLst>
                                        </p:cTn>
                                        <p:tgtEl>
                                          <p:spTgt spid="147460"/>
                                        </p:tgtEl>
                                        <p:attrNameLst>
                                          <p:attrName>ppt_y</p:attrName>
                                        </p:attrNameLst>
                                      </p:cBhvr>
                                      <p:tavLst>
                                        <p:tav tm="0">
                                          <p:val>
                                            <p:strVal val="#ppt_y+0.1"/>
                                          </p:val>
                                        </p:tav>
                                        <p:tav tm="100000">
                                          <p:val>
                                            <p:strVal val="#ppt_y"/>
                                          </p:val>
                                        </p:tav>
                                      </p:tavLst>
                                    </p:anim>
                                  </p:childTnLst>
                                </p:cTn>
                              </p:par>
                            </p:childTnLst>
                          </p:cTn>
                        </p:par>
                        <p:par>
                          <p:cTn id="77" fill="hold">
                            <p:stCondLst>
                              <p:cond delay="1000"/>
                            </p:stCondLst>
                            <p:childTnLst>
                              <p:par>
                                <p:cTn id="78" presetID="30" presetClass="entr" presetSubtype="0" fill="hold" nodeType="afterEffect">
                                  <p:stCondLst>
                                    <p:cond delay="0"/>
                                  </p:stCondLst>
                                  <p:childTnLst>
                                    <p:set>
                                      <p:cBhvr>
                                        <p:cTn id="79" dur="1" fill="hold">
                                          <p:stCondLst>
                                            <p:cond delay="0"/>
                                          </p:stCondLst>
                                        </p:cTn>
                                        <p:tgtEl>
                                          <p:spTgt spid="147467"/>
                                        </p:tgtEl>
                                        <p:attrNameLst>
                                          <p:attrName>style.visibility</p:attrName>
                                        </p:attrNameLst>
                                      </p:cBhvr>
                                      <p:to>
                                        <p:strVal val="visible"/>
                                      </p:to>
                                    </p:set>
                                    <p:animEffect transition="in" filter="fade">
                                      <p:cBhvr>
                                        <p:cTn id="80" dur="800" decel="100000"/>
                                        <p:tgtEl>
                                          <p:spTgt spid="147467"/>
                                        </p:tgtEl>
                                      </p:cBhvr>
                                    </p:animEffect>
                                    <p:anim calcmode="lin" valueType="num">
                                      <p:cBhvr>
                                        <p:cTn id="81" dur="800" decel="100000" fill="hold"/>
                                        <p:tgtEl>
                                          <p:spTgt spid="147467"/>
                                        </p:tgtEl>
                                        <p:attrNameLst>
                                          <p:attrName>style.rotation</p:attrName>
                                        </p:attrNameLst>
                                      </p:cBhvr>
                                      <p:tavLst>
                                        <p:tav tm="0">
                                          <p:val>
                                            <p:fltVal val="-90"/>
                                          </p:val>
                                        </p:tav>
                                        <p:tav tm="100000">
                                          <p:val>
                                            <p:fltVal val="0"/>
                                          </p:val>
                                        </p:tav>
                                      </p:tavLst>
                                    </p:anim>
                                    <p:anim calcmode="lin" valueType="num">
                                      <p:cBhvr>
                                        <p:cTn id="82" dur="800" decel="100000" fill="hold"/>
                                        <p:tgtEl>
                                          <p:spTgt spid="147467"/>
                                        </p:tgtEl>
                                        <p:attrNameLst>
                                          <p:attrName>ppt_x</p:attrName>
                                        </p:attrNameLst>
                                      </p:cBhvr>
                                      <p:tavLst>
                                        <p:tav tm="0">
                                          <p:val>
                                            <p:strVal val="#ppt_x+0.4"/>
                                          </p:val>
                                        </p:tav>
                                        <p:tav tm="100000">
                                          <p:val>
                                            <p:strVal val="#ppt_x-0.05"/>
                                          </p:val>
                                        </p:tav>
                                      </p:tavLst>
                                    </p:anim>
                                    <p:anim calcmode="lin" valueType="num">
                                      <p:cBhvr>
                                        <p:cTn id="83" dur="800" decel="100000" fill="hold"/>
                                        <p:tgtEl>
                                          <p:spTgt spid="147467"/>
                                        </p:tgtEl>
                                        <p:attrNameLst>
                                          <p:attrName>ppt_y</p:attrName>
                                        </p:attrNameLst>
                                      </p:cBhvr>
                                      <p:tavLst>
                                        <p:tav tm="0">
                                          <p:val>
                                            <p:strVal val="#ppt_y-0.4"/>
                                          </p:val>
                                        </p:tav>
                                        <p:tav tm="100000">
                                          <p:val>
                                            <p:strVal val="#ppt_y+0.1"/>
                                          </p:val>
                                        </p:tav>
                                      </p:tavLst>
                                    </p:anim>
                                    <p:anim calcmode="lin" valueType="num">
                                      <p:cBhvr>
                                        <p:cTn id="84" dur="200" accel="100000" fill="hold">
                                          <p:stCondLst>
                                            <p:cond delay="800"/>
                                          </p:stCondLst>
                                        </p:cTn>
                                        <p:tgtEl>
                                          <p:spTgt spid="147467"/>
                                        </p:tgtEl>
                                        <p:attrNameLst>
                                          <p:attrName>ppt_x</p:attrName>
                                        </p:attrNameLst>
                                      </p:cBhvr>
                                      <p:tavLst>
                                        <p:tav tm="0">
                                          <p:val>
                                            <p:strVal val="#ppt_x-0.05"/>
                                          </p:val>
                                        </p:tav>
                                        <p:tav tm="100000">
                                          <p:val>
                                            <p:strVal val="#ppt_x"/>
                                          </p:val>
                                        </p:tav>
                                      </p:tavLst>
                                    </p:anim>
                                    <p:anim calcmode="lin" valueType="num">
                                      <p:cBhvr>
                                        <p:cTn id="85" dur="200" accel="100000" fill="hold">
                                          <p:stCondLst>
                                            <p:cond delay="800"/>
                                          </p:stCondLst>
                                        </p:cTn>
                                        <p:tgtEl>
                                          <p:spTgt spid="147467"/>
                                        </p:tgtEl>
                                        <p:attrNameLst>
                                          <p:attrName>ppt_y</p:attrName>
                                        </p:attrNameLst>
                                      </p:cBhvr>
                                      <p:tavLst>
                                        <p:tav tm="0">
                                          <p:val>
                                            <p:strVal val="#ppt_y+0.1"/>
                                          </p:val>
                                        </p:tav>
                                        <p:tav tm="100000">
                                          <p:val>
                                            <p:strVal val="#ppt_y"/>
                                          </p:val>
                                        </p:tav>
                                      </p:tavLst>
                                    </p:anim>
                                  </p:childTnLst>
                                </p:cTn>
                              </p:par>
                            </p:childTnLst>
                          </p:cTn>
                        </p:par>
                        <p:par>
                          <p:cTn id="86" fill="hold">
                            <p:stCondLst>
                              <p:cond delay="2000"/>
                            </p:stCondLst>
                            <p:childTnLst>
                              <p:par>
                                <p:cTn id="87" presetID="30" presetClass="entr" presetSubtype="0" fill="hold" grpId="0" nodeType="afterEffect">
                                  <p:stCondLst>
                                    <p:cond delay="0"/>
                                  </p:stCondLst>
                                  <p:childTnLst>
                                    <p:set>
                                      <p:cBhvr>
                                        <p:cTn id="88" dur="1" fill="hold">
                                          <p:stCondLst>
                                            <p:cond delay="0"/>
                                          </p:stCondLst>
                                        </p:cTn>
                                        <p:tgtEl>
                                          <p:spTgt spid="147459"/>
                                        </p:tgtEl>
                                        <p:attrNameLst>
                                          <p:attrName>style.visibility</p:attrName>
                                        </p:attrNameLst>
                                      </p:cBhvr>
                                      <p:to>
                                        <p:strVal val="visible"/>
                                      </p:to>
                                    </p:set>
                                    <p:animEffect transition="in" filter="fade">
                                      <p:cBhvr>
                                        <p:cTn id="89" dur="800" decel="100000"/>
                                        <p:tgtEl>
                                          <p:spTgt spid="147459"/>
                                        </p:tgtEl>
                                      </p:cBhvr>
                                    </p:animEffect>
                                    <p:anim calcmode="lin" valueType="num">
                                      <p:cBhvr>
                                        <p:cTn id="90" dur="800" decel="100000" fill="hold"/>
                                        <p:tgtEl>
                                          <p:spTgt spid="147459"/>
                                        </p:tgtEl>
                                        <p:attrNameLst>
                                          <p:attrName>style.rotation</p:attrName>
                                        </p:attrNameLst>
                                      </p:cBhvr>
                                      <p:tavLst>
                                        <p:tav tm="0">
                                          <p:val>
                                            <p:fltVal val="-90"/>
                                          </p:val>
                                        </p:tav>
                                        <p:tav tm="100000">
                                          <p:val>
                                            <p:fltVal val="0"/>
                                          </p:val>
                                        </p:tav>
                                      </p:tavLst>
                                    </p:anim>
                                    <p:anim calcmode="lin" valueType="num">
                                      <p:cBhvr>
                                        <p:cTn id="91" dur="800" decel="100000" fill="hold"/>
                                        <p:tgtEl>
                                          <p:spTgt spid="147459"/>
                                        </p:tgtEl>
                                        <p:attrNameLst>
                                          <p:attrName>ppt_x</p:attrName>
                                        </p:attrNameLst>
                                      </p:cBhvr>
                                      <p:tavLst>
                                        <p:tav tm="0">
                                          <p:val>
                                            <p:strVal val="#ppt_x+0.4"/>
                                          </p:val>
                                        </p:tav>
                                        <p:tav tm="100000">
                                          <p:val>
                                            <p:strVal val="#ppt_x-0.05"/>
                                          </p:val>
                                        </p:tav>
                                      </p:tavLst>
                                    </p:anim>
                                    <p:anim calcmode="lin" valueType="num">
                                      <p:cBhvr>
                                        <p:cTn id="92" dur="800" decel="100000" fill="hold"/>
                                        <p:tgtEl>
                                          <p:spTgt spid="147459"/>
                                        </p:tgtEl>
                                        <p:attrNameLst>
                                          <p:attrName>ppt_y</p:attrName>
                                        </p:attrNameLst>
                                      </p:cBhvr>
                                      <p:tavLst>
                                        <p:tav tm="0">
                                          <p:val>
                                            <p:strVal val="#ppt_y-0.4"/>
                                          </p:val>
                                        </p:tav>
                                        <p:tav tm="100000">
                                          <p:val>
                                            <p:strVal val="#ppt_y+0.1"/>
                                          </p:val>
                                        </p:tav>
                                      </p:tavLst>
                                    </p:anim>
                                    <p:anim calcmode="lin" valueType="num">
                                      <p:cBhvr>
                                        <p:cTn id="93" dur="200" accel="100000" fill="hold">
                                          <p:stCondLst>
                                            <p:cond delay="800"/>
                                          </p:stCondLst>
                                        </p:cTn>
                                        <p:tgtEl>
                                          <p:spTgt spid="147459"/>
                                        </p:tgtEl>
                                        <p:attrNameLst>
                                          <p:attrName>ppt_x</p:attrName>
                                        </p:attrNameLst>
                                      </p:cBhvr>
                                      <p:tavLst>
                                        <p:tav tm="0">
                                          <p:val>
                                            <p:strVal val="#ppt_x-0.05"/>
                                          </p:val>
                                        </p:tav>
                                        <p:tav tm="100000">
                                          <p:val>
                                            <p:strVal val="#ppt_x"/>
                                          </p:val>
                                        </p:tav>
                                      </p:tavLst>
                                    </p:anim>
                                    <p:anim calcmode="lin" valueType="num">
                                      <p:cBhvr>
                                        <p:cTn id="94" dur="200" accel="100000" fill="hold">
                                          <p:stCondLst>
                                            <p:cond delay="800"/>
                                          </p:stCondLst>
                                        </p:cTn>
                                        <p:tgtEl>
                                          <p:spTgt spid="147459"/>
                                        </p:tgtEl>
                                        <p:attrNameLst>
                                          <p:attrName>ppt_y</p:attrName>
                                        </p:attrNameLst>
                                      </p:cBhvr>
                                      <p:tavLst>
                                        <p:tav tm="0">
                                          <p:val>
                                            <p:strVal val="#ppt_y+0.1"/>
                                          </p:val>
                                        </p:tav>
                                        <p:tav tm="100000">
                                          <p:val>
                                            <p:strVal val="#ppt_y"/>
                                          </p:val>
                                        </p:tav>
                                      </p:tavLst>
                                    </p:anim>
                                  </p:childTnLst>
                                </p:cTn>
                              </p:par>
                            </p:childTnLst>
                          </p:cTn>
                        </p:par>
                        <p:par>
                          <p:cTn id="95" fill="hold">
                            <p:stCondLst>
                              <p:cond delay="3000"/>
                            </p:stCondLst>
                            <p:childTnLst>
                              <p:par>
                                <p:cTn id="96" presetID="3" presetClass="entr" presetSubtype="10" fill="hold" nodeType="afterEffect">
                                  <p:stCondLst>
                                    <p:cond delay="0"/>
                                  </p:stCondLst>
                                  <p:childTnLst>
                                    <p:set>
                                      <p:cBhvr>
                                        <p:cTn id="97" dur="1" fill="hold">
                                          <p:stCondLst>
                                            <p:cond delay="0"/>
                                          </p:stCondLst>
                                        </p:cTn>
                                        <p:tgtEl>
                                          <p:spTgt spid="147465"/>
                                        </p:tgtEl>
                                        <p:attrNameLst>
                                          <p:attrName>style.visibility</p:attrName>
                                        </p:attrNameLst>
                                      </p:cBhvr>
                                      <p:to>
                                        <p:strVal val="visible"/>
                                      </p:to>
                                    </p:set>
                                    <p:animEffect transition="in" filter="blinds(horizontal)">
                                      <p:cBhvr>
                                        <p:cTn id="98" dur="2000"/>
                                        <p:tgtEl>
                                          <p:spTgt spid="1474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458" grpId="0"/>
      <p:bldP spid="147459" grpId="0"/>
      <p:bldP spid="147462" grpId="0" animBg="1"/>
      <p:bldP spid="14746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p:nvPr/>
        </p:nvSpPr>
        <p:spPr>
          <a:xfrm>
            <a:off x="2328532" y="188640"/>
            <a:ext cx="4398961" cy="707886"/>
          </a:xfrm>
          <a:prstGeom prst="rect">
            <a:avLst/>
          </a:prstGeom>
        </p:spPr>
        <p:style>
          <a:lnRef idx="1">
            <a:schemeClr val="accent2"/>
          </a:lnRef>
          <a:fillRef idx="2">
            <a:schemeClr val="accent2"/>
          </a:fillRef>
          <a:effectRef idx="1">
            <a:schemeClr val="accent2"/>
          </a:effectRef>
          <a:fontRef idx="minor">
            <a:schemeClr val="dk1"/>
          </a:fontRef>
        </p:style>
        <p:txBody>
          <a:bodyPr wrap="none" rtlCol="1">
            <a:spAutoFit/>
          </a:bodyPr>
          <a:lstStyle/>
          <a:p>
            <a:r>
              <a:rPr lang="ar-SA" sz="4000" b="1" dirty="0" smtClean="0"/>
              <a:t>أسئلة تحيرني ؟؟؟؟؟؟؟؟؟؟</a:t>
            </a:r>
            <a:endParaRPr lang="ar-SA" sz="4000" b="1" dirty="0"/>
          </a:p>
        </p:txBody>
      </p:sp>
      <p:sp>
        <p:nvSpPr>
          <p:cNvPr id="3" name="مربع نص 2"/>
          <p:cNvSpPr txBox="1"/>
          <p:nvPr/>
        </p:nvSpPr>
        <p:spPr>
          <a:xfrm>
            <a:off x="368007" y="1279184"/>
            <a:ext cx="8603637" cy="707886"/>
          </a:xfrm>
          <a:prstGeom prst="rect">
            <a:avLst/>
          </a:prstGeom>
          <a:effectLst>
            <a:glow rad="228600">
              <a:schemeClr val="accent3">
                <a:satMod val="175000"/>
                <a:alpha val="40000"/>
              </a:schemeClr>
            </a:glow>
          </a:effectLst>
        </p:spPr>
        <p:style>
          <a:lnRef idx="2">
            <a:schemeClr val="accent3"/>
          </a:lnRef>
          <a:fillRef idx="1">
            <a:schemeClr val="lt1"/>
          </a:fillRef>
          <a:effectRef idx="0">
            <a:schemeClr val="accent3"/>
          </a:effectRef>
          <a:fontRef idx="minor">
            <a:schemeClr val="dk1"/>
          </a:fontRef>
        </p:style>
        <p:txBody>
          <a:bodyPr wrap="none" rtlCol="1">
            <a:spAutoFit/>
          </a:bodyPr>
          <a:lstStyle/>
          <a:p>
            <a:r>
              <a:rPr lang="ar-SA" sz="2000" b="1" dirty="0" smtClean="0"/>
              <a:t>كيف أستطيع متابعة مطويات طالباتي وخاصة أن هناك طالبات حريصات على تنفيذها وإخراجها بمظهر </a:t>
            </a:r>
          </a:p>
          <a:p>
            <a:r>
              <a:rPr lang="ar-SA" sz="2000" b="1" dirty="0" smtClean="0"/>
              <a:t>جميل ومميز وتستحق مطوياتهن المتابعة وبالتالي شكرهن على إنجازها ولكن    كيف ومتى ؟؟؟</a:t>
            </a:r>
            <a:endParaRPr lang="ar-SA" sz="2000" b="1" dirty="0"/>
          </a:p>
        </p:txBody>
      </p:sp>
      <p:sp>
        <p:nvSpPr>
          <p:cNvPr id="5" name="مربع نص 4"/>
          <p:cNvSpPr txBox="1"/>
          <p:nvPr/>
        </p:nvSpPr>
        <p:spPr>
          <a:xfrm>
            <a:off x="645327" y="2348880"/>
            <a:ext cx="8048999" cy="830997"/>
          </a:xfrm>
          <a:prstGeom prst="rect">
            <a:avLst/>
          </a:prstGeom>
          <a:effectLst>
            <a:glow rad="228600">
              <a:schemeClr val="accent6">
                <a:satMod val="175000"/>
                <a:alpha val="40000"/>
              </a:schemeClr>
            </a:glow>
          </a:effectLst>
        </p:spPr>
        <p:style>
          <a:lnRef idx="2">
            <a:schemeClr val="accent6"/>
          </a:lnRef>
          <a:fillRef idx="1">
            <a:schemeClr val="lt1"/>
          </a:fillRef>
          <a:effectRef idx="0">
            <a:schemeClr val="accent6"/>
          </a:effectRef>
          <a:fontRef idx="minor">
            <a:schemeClr val="dk1"/>
          </a:fontRef>
        </p:style>
        <p:txBody>
          <a:bodyPr wrap="none" rtlCol="1">
            <a:spAutoFit/>
          </a:bodyPr>
          <a:lstStyle/>
          <a:p>
            <a:r>
              <a:rPr lang="ar-SA" sz="2400" b="1" dirty="0" smtClean="0"/>
              <a:t>أريد متابعة حل الواجبات المنزلية لطالباتي وتقديم التغذية الراجعة لهن أولاً بأول </a:t>
            </a:r>
          </a:p>
          <a:p>
            <a:r>
              <a:rPr lang="ar-SA" sz="2400" b="1" dirty="0" smtClean="0"/>
              <a:t>سواء كان الواجب في كتاب الطالبة  أو كتاب التمارين ؟؟؟؟؟</a:t>
            </a:r>
            <a:endParaRPr lang="ar-SA" sz="2400" b="1" dirty="0"/>
          </a:p>
        </p:txBody>
      </p:sp>
      <p:sp>
        <p:nvSpPr>
          <p:cNvPr id="6" name="مربع نص 5"/>
          <p:cNvSpPr txBox="1"/>
          <p:nvPr/>
        </p:nvSpPr>
        <p:spPr>
          <a:xfrm>
            <a:off x="210932" y="3573016"/>
            <a:ext cx="8634160" cy="3046988"/>
          </a:xfrm>
          <a:prstGeom prst="rect">
            <a:avLst/>
          </a:prstGeom>
          <a:effectLst>
            <a:glow rad="228600">
              <a:schemeClr val="accent3">
                <a:satMod val="175000"/>
                <a:alpha val="40000"/>
              </a:schemeClr>
            </a:glow>
          </a:effectLst>
        </p:spPr>
        <p:style>
          <a:lnRef idx="2">
            <a:schemeClr val="accent3"/>
          </a:lnRef>
          <a:fillRef idx="1">
            <a:schemeClr val="lt1"/>
          </a:fillRef>
          <a:effectRef idx="0">
            <a:schemeClr val="accent3"/>
          </a:effectRef>
          <a:fontRef idx="minor">
            <a:schemeClr val="dk1"/>
          </a:fontRef>
        </p:style>
        <p:txBody>
          <a:bodyPr wrap="none" rtlCol="1">
            <a:spAutoFit/>
          </a:bodyPr>
          <a:lstStyle/>
          <a:p>
            <a:r>
              <a:rPr lang="ar-SA" sz="2400" b="1" dirty="0" smtClean="0"/>
              <a:t>أنا حريصة على حضور طالباتي وعدم غيابهن وتسجيل الغائبة منهن والحاضرة يومياً </a:t>
            </a:r>
          </a:p>
          <a:p>
            <a:endParaRPr lang="ar-SA" sz="2400" b="1" dirty="0"/>
          </a:p>
          <a:p>
            <a:r>
              <a:rPr lang="ar-SA" sz="2400" b="1" dirty="0" smtClean="0"/>
              <a:t>وحيث أن زمن الحصة غالباً </a:t>
            </a:r>
            <a:r>
              <a:rPr lang="ar-SA" sz="2400" b="1" dirty="0" err="1" smtClean="0"/>
              <a:t>لايكفي</a:t>
            </a:r>
            <a:r>
              <a:rPr lang="ar-SA" sz="2400" b="1" dirty="0" smtClean="0"/>
              <a:t> .....</a:t>
            </a:r>
          </a:p>
          <a:p>
            <a:endParaRPr lang="ar-SA" sz="2400" b="1" dirty="0"/>
          </a:p>
          <a:p>
            <a:r>
              <a:rPr lang="ar-SA" sz="2400" b="1" dirty="0" smtClean="0"/>
              <a:t>أعداد طالباتي .......</a:t>
            </a:r>
          </a:p>
          <a:p>
            <a:r>
              <a:rPr lang="ar-SA" sz="2400" b="1" dirty="0" smtClean="0"/>
              <a:t>الوقت </a:t>
            </a:r>
            <a:r>
              <a:rPr lang="ar-SA" sz="2400" b="1" dirty="0" err="1" smtClean="0"/>
              <a:t>لايسمح</a:t>
            </a:r>
            <a:r>
              <a:rPr lang="ar-SA" sz="2400" b="1" dirty="0" smtClean="0"/>
              <a:t> متى  أصحح ؟؟؟؟</a:t>
            </a:r>
          </a:p>
          <a:p>
            <a:endParaRPr lang="ar-SA" sz="2400" b="1" dirty="0"/>
          </a:p>
          <a:p>
            <a:r>
              <a:rPr lang="ar-SA" sz="2400" b="1" dirty="0" smtClean="0"/>
              <a:t>كيف أحبب طالباتي في تنفيذ المطويات ؟؟؟؟؟؟ </a:t>
            </a:r>
            <a:endParaRPr lang="ar-SA" sz="2400" b="1" dirty="0"/>
          </a:p>
        </p:txBody>
      </p:sp>
      <p:sp>
        <p:nvSpPr>
          <p:cNvPr id="8" name="مربع نص 7"/>
          <p:cNvSpPr txBox="1"/>
          <p:nvPr/>
        </p:nvSpPr>
        <p:spPr>
          <a:xfrm rot="19666791">
            <a:off x="713143" y="5042024"/>
            <a:ext cx="3724097" cy="646331"/>
          </a:xfrm>
          <a:prstGeom prst="rect">
            <a:avLst/>
          </a:prstGeom>
        </p:spPr>
        <p:style>
          <a:lnRef idx="3">
            <a:schemeClr val="lt1"/>
          </a:lnRef>
          <a:fillRef idx="1">
            <a:schemeClr val="accent3"/>
          </a:fillRef>
          <a:effectRef idx="1">
            <a:schemeClr val="accent3"/>
          </a:effectRef>
          <a:fontRef idx="minor">
            <a:schemeClr val="lt1"/>
          </a:fontRef>
        </p:style>
        <p:txBody>
          <a:bodyPr wrap="none" rtlCol="1">
            <a:spAutoFit/>
          </a:bodyPr>
          <a:lstStyle/>
          <a:p>
            <a:r>
              <a:rPr lang="ar-SA" sz="3600" b="1" dirty="0" smtClean="0"/>
              <a:t>متي وكيف وهل أستطيع</a:t>
            </a:r>
            <a:endParaRPr lang="ar-SA" sz="3600" b="1" dirty="0"/>
          </a:p>
        </p:txBody>
      </p:sp>
      <p:pic>
        <p:nvPicPr>
          <p:cNvPr id="9" name="Picture 5" descr="C:\Users\وئام\AppData\Local\Microsoft\Windows\Temporary Internet Files\Content.IE5\JZ3AVZKH\MC900237831[1].wmf"/>
          <p:cNvPicPr>
            <a:picLocks noChangeAspect="1" noChangeArrowheads="1"/>
          </p:cNvPicPr>
          <p:nvPr/>
        </p:nvPicPr>
        <p:blipFill>
          <a:blip r:embed="rId2" cstate="print"/>
          <a:srcRect/>
          <a:stretch>
            <a:fillRect/>
          </a:stretch>
        </p:blipFill>
        <p:spPr bwMode="auto">
          <a:xfrm rot="19414865">
            <a:off x="303509" y="4534468"/>
            <a:ext cx="2170584" cy="1183298"/>
          </a:xfrm>
          <a:prstGeom prst="rect">
            <a:avLst/>
          </a:prstGeom>
          <a:noFill/>
        </p:spPr>
      </p:pic>
      <p:sp>
        <p:nvSpPr>
          <p:cNvPr id="10" name="مستطيل 9"/>
          <p:cNvSpPr/>
          <p:nvPr/>
        </p:nvSpPr>
        <p:spPr>
          <a:xfrm rot="18261418">
            <a:off x="3305905" y="5361930"/>
            <a:ext cx="604117" cy="1015663"/>
          </a:xfrm>
          <a:prstGeom prst="rect">
            <a:avLst/>
          </a:prstGeom>
        </p:spPr>
        <p:txBody>
          <a:bodyPr wrap="square">
            <a:spAutoFit/>
          </a:bodyPr>
          <a:lstStyle/>
          <a:p>
            <a:pPr algn="ctr"/>
            <a:r>
              <a:rPr lang="ar-SA" sz="6000" b="1" dirty="0">
                <a:solidFill>
                  <a:srgbClr val="FF0000"/>
                </a:solidFill>
                <a:effectLst>
                  <a:outerShdw blurRad="60007" dist="310007" dir="7680000" sy="30000" kx="1300200" algn="ctr" rotWithShape="0">
                    <a:prstClr val="black">
                      <a:alpha val="32000"/>
                    </a:prstClr>
                  </a:outerShdw>
                </a:effectLst>
              </a:rPr>
              <a:t>؟</a:t>
            </a:r>
          </a:p>
        </p:txBody>
      </p:sp>
      <p:pic>
        <p:nvPicPr>
          <p:cNvPr id="11" name="Picture 7" descr="C:\Users\وئام\AppData\Local\Microsoft\Windows\Temporary Internet Files\Content.IE5\P85GJP0J\MC900417332[1].wmf"/>
          <p:cNvPicPr>
            <a:picLocks noChangeAspect="1" noChangeArrowheads="1"/>
          </p:cNvPicPr>
          <p:nvPr/>
        </p:nvPicPr>
        <p:blipFill>
          <a:blip r:embed="rId3" cstate="print"/>
          <a:srcRect/>
          <a:stretch>
            <a:fillRect/>
          </a:stretch>
        </p:blipFill>
        <p:spPr bwMode="auto">
          <a:xfrm rot="11411322" flipV="1">
            <a:off x="7153501" y="281564"/>
            <a:ext cx="1121261" cy="792167"/>
          </a:xfrm>
          <a:prstGeom prst="rect">
            <a:avLst/>
          </a:prstGeom>
          <a:noFill/>
        </p:spPr>
      </p:pic>
      <p:pic>
        <p:nvPicPr>
          <p:cNvPr id="12" name="Picture 13" descr="13"/>
          <p:cNvPicPr>
            <a:picLocks noChangeAspect="1" noChangeArrowheads="1" noCrop="1"/>
          </p:cNvPicPr>
          <p:nvPr/>
        </p:nvPicPr>
        <p:blipFill>
          <a:blip r:embed="rId4" cstate="print"/>
          <a:srcRect/>
          <a:stretch>
            <a:fillRect/>
          </a:stretch>
        </p:blipFill>
        <p:spPr bwMode="auto">
          <a:xfrm>
            <a:off x="368007" y="188641"/>
            <a:ext cx="1539697" cy="978015"/>
          </a:xfrm>
          <a:prstGeom prst="rect">
            <a:avLst/>
          </a:prstGeom>
          <a:noFill/>
          <a:ln w="9525">
            <a:noFill/>
            <a:miter lim="800000"/>
            <a:headEnd/>
            <a:tailEnd/>
          </a:ln>
        </p:spPr>
      </p:pic>
    </p:spTree>
    <p:extLst>
      <p:ext uri="{BB962C8B-B14F-4D97-AF65-F5344CB8AC3E}">
        <p14:creationId xmlns:p14="http://schemas.microsoft.com/office/powerpoint/2010/main" xmlns="" val="268050837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ppt_x</p:attrName>
                                        </p:attrNameLst>
                                      </p:cBhvr>
                                      <p:tavLst>
                                        <p:tav tm="0">
                                          <p:val>
                                            <p:strVal val="#ppt_x-.2"/>
                                          </p:val>
                                        </p:tav>
                                        <p:tav tm="100000">
                                          <p:val>
                                            <p:strVal val="#ppt_x"/>
                                          </p:val>
                                        </p:tav>
                                      </p:tavLst>
                                    </p:anim>
                                    <p:anim calcmode="lin" valueType="num">
                                      <p:cBhvr>
                                        <p:cTn id="8" dur="10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مربع نص 6"/>
          <p:cNvSpPr txBox="1"/>
          <p:nvPr/>
        </p:nvSpPr>
        <p:spPr>
          <a:xfrm rot="20246510">
            <a:off x="3464089" y="5266677"/>
            <a:ext cx="2058577" cy="461665"/>
          </a:xfrm>
          <a:prstGeom prst="rect">
            <a:avLst/>
          </a:prstGeom>
          <a:noFill/>
          <a:scene3d>
            <a:camera prst="isometricOffAxis1Right"/>
            <a:lightRig rig="threePt" dir="t"/>
          </a:scene3d>
        </p:spPr>
        <p:txBody>
          <a:bodyPr wrap="none" rtlCol="1">
            <a:spAutoFit/>
          </a:bodyPr>
          <a:lstStyle/>
          <a:p>
            <a:r>
              <a:rPr lang="ar-SA" sz="2400" b="1" dirty="0" smtClean="0"/>
              <a:t>معلمتك / ثريا فلاته</a:t>
            </a:r>
            <a:endParaRPr lang="ar-SA" sz="2400" b="1" dirty="0"/>
          </a:p>
        </p:txBody>
      </p:sp>
      <p:sp>
        <p:nvSpPr>
          <p:cNvPr id="3" name="مربع نص 2"/>
          <p:cNvSpPr txBox="1"/>
          <p:nvPr/>
        </p:nvSpPr>
        <p:spPr>
          <a:xfrm>
            <a:off x="213293" y="486375"/>
            <a:ext cx="8643686" cy="1200329"/>
          </a:xfrm>
          <a:prstGeom prst="rect">
            <a:avLst/>
          </a:prstGeom>
          <a:noFill/>
          <a:ln>
            <a:noFill/>
          </a:ln>
          <a:effectLst>
            <a:glow rad="2286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rtlCol="1">
            <a:spAutoFit/>
          </a:bodyPr>
          <a:lstStyle/>
          <a:p>
            <a:r>
              <a:rPr lang="ar-SA" sz="3600" b="1" dirty="0" smtClean="0"/>
              <a:t>من الطرق التي نفذتها لتسهيل  متابعة كتاب الطالبة وكتاب التمارين المطويات أوراق العمل أنشطة الطالبات </a:t>
            </a:r>
            <a:endParaRPr lang="ar-SA" sz="3600" b="1" dirty="0"/>
          </a:p>
        </p:txBody>
      </p:sp>
      <p:sp>
        <p:nvSpPr>
          <p:cNvPr id="2" name="مربع نص 1"/>
          <p:cNvSpPr txBox="1"/>
          <p:nvPr/>
        </p:nvSpPr>
        <p:spPr>
          <a:xfrm>
            <a:off x="2195736" y="2154241"/>
            <a:ext cx="6499199" cy="2000548"/>
          </a:xfrm>
          <a:prstGeom prst="rect">
            <a:avLst/>
          </a:prstGeom>
          <a:gradFill>
            <a:gsLst>
              <a:gs pos="0">
                <a:schemeClr val="accent2">
                  <a:lumMod val="0"/>
                  <a:lumOff val="100000"/>
                </a:schemeClr>
              </a:gs>
              <a:gs pos="100000">
                <a:schemeClr val="accent2">
                  <a:alpha val="0"/>
                </a:schemeClr>
              </a:gs>
            </a:gsLst>
          </a:gradFill>
          <a:effectLst>
            <a:glow rad="228600">
              <a:schemeClr val="accent2">
                <a:satMod val="175000"/>
                <a:alpha val="40000"/>
              </a:schemeClr>
            </a:glow>
            <a:outerShdw blurRad="40000" dist="20000" dir="5400000" rotWithShape="0">
              <a:srgbClr val="000000">
                <a:alpha val="38000"/>
              </a:srgbClr>
            </a:outerShdw>
          </a:effectLst>
        </p:spPr>
        <p:style>
          <a:lnRef idx="1">
            <a:schemeClr val="dk1"/>
          </a:lnRef>
          <a:fillRef idx="2">
            <a:schemeClr val="dk1"/>
          </a:fillRef>
          <a:effectRef idx="1">
            <a:schemeClr val="dk1"/>
          </a:effectRef>
          <a:fontRef idx="minor">
            <a:schemeClr val="dk1"/>
          </a:fontRef>
        </p:style>
        <p:txBody>
          <a:bodyPr wrap="square" rtlCol="1">
            <a:spAutoFit/>
          </a:bodyPr>
          <a:lstStyle/>
          <a:p>
            <a:pPr algn="ctr"/>
            <a:r>
              <a:rPr lang="ar-SA" sz="4800" b="1" dirty="0" smtClean="0"/>
              <a:t>نفذت سجل أطلقت عليه </a:t>
            </a:r>
            <a:endParaRPr lang="ar-SA" sz="2800" b="1" dirty="0"/>
          </a:p>
          <a:p>
            <a:endParaRPr lang="ar-SA" sz="1600" dirty="0" smtClean="0"/>
          </a:p>
          <a:p>
            <a:r>
              <a:rPr lang="ar-SA" sz="6000" b="1" dirty="0" smtClean="0">
                <a:solidFill>
                  <a:srgbClr val="FF33CC"/>
                </a:solidFill>
              </a:rPr>
              <a:t>سجل مبدعات الرياضيات</a:t>
            </a:r>
            <a:endParaRPr lang="ar-SA" sz="6000" b="1" dirty="0">
              <a:solidFill>
                <a:srgbClr val="FF33CC"/>
              </a:solidFill>
            </a:endParaRPr>
          </a:p>
        </p:txBody>
      </p:sp>
      <p:pic>
        <p:nvPicPr>
          <p:cNvPr id="4" name="Picture 2" descr="C:\Users\سماهر\Pictures\صور منوعة\42-16214807[1].jpg"/>
          <p:cNvPicPr>
            <a:picLocks noChangeAspect="1" noChangeArrowheads="1"/>
          </p:cNvPicPr>
          <p:nvPr/>
        </p:nvPicPr>
        <p:blipFill>
          <a:blip r:embed="rId2" cstate="print"/>
          <a:srcRect/>
          <a:stretch>
            <a:fillRect/>
          </a:stretch>
        </p:blipFill>
        <p:spPr bwMode="auto">
          <a:xfrm>
            <a:off x="107503" y="1622119"/>
            <a:ext cx="1725817" cy="46085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مربع نص 4"/>
          <p:cNvSpPr txBox="1"/>
          <p:nvPr/>
        </p:nvSpPr>
        <p:spPr>
          <a:xfrm>
            <a:off x="466356" y="3933056"/>
            <a:ext cx="1008112" cy="646331"/>
          </a:xfrm>
          <a:prstGeom prst="rect">
            <a:avLst/>
          </a:prstGeom>
          <a:scene3d>
            <a:camera prst="isometricOffAxis1Right"/>
            <a:lightRig rig="threePt" dir="t"/>
          </a:scene3d>
        </p:spPr>
        <p:style>
          <a:lnRef idx="2">
            <a:schemeClr val="dk1"/>
          </a:lnRef>
          <a:fillRef idx="1">
            <a:schemeClr val="lt1"/>
          </a:fillRef>
          <a:effectRef idx="0">
            <a:schemeClr val="dk1"/>
          </a:effectRef>
          <a:fontRef idx="minor">
            <a:schemeClr val="dk1"/>
          </a:fontRef>
        </p:style>
        <p:txBody>
          <a:bodyPr wrap="square" rtlCol="1">
            <a:spAutoFit/>
          </a:bodyPr>
          <a:lstStyle/>
          <a:p>
            <a:r>
              <a:rPr lang="ar-SA" b="1" dirty="0" smtClean="0"/>
              <a:t>المبدعة المسؤولة</a:t>
            </a:r>
            <a:endParaRPr lang="ar-SA" sz="1400" b="1" dirty="0"/>
          </a:p>
        </p:txBody>
      </p:sp>
      <p:sp>
        <p:nvSpPr>
          <p:cNvPr id="6" name="مستطيل 5"/>
          <p:cNvSpPr/>
          <p:nvPr/>
        </p:nvSpPr>
        <p:spPr>
          <a:xfrm>
            <a:off x="29776" y="1692577"/>
            <a:ext cx="623889" cy="1569660"/>
          </a:xfrm>
          <a:prstGeom prst="rect">
            <a:avLst/>
          </a:prstGeom>
        </p:spPr>
        <p:txBody>
          <a:bodyPr wrap="none">
            <a:spAutoFit/>
          </a:bodyPr>
          <a:lstStyle/>
          <a:p>
            <a:r>
              <a:rPr lang="ar-SA" sz="9600" b="1" dirty="0" smtClean="0">
                <a:solidFill>
                  <a:srgbClr val="FF0000"/>
                </a:solidFill>
                <a:effectLst>
                  <a:outerShdw blurRad="60007" dist="310007" dir="7680000" sy="30000" kx="1300200" algn="ctr" rotWithShape="0">
                    <a:prstClr val="black">
                      <a:alpha val="32000"/>
                    </a:prstClr>
                  </a:outerShdw>
                </a:effectLst>
              </a:rPr>
              <a:t>؟</a:t>
            </a:r>
            <a:endParaRPr lang="ar-SA" sz="9600" b="1" dirty="0">
              <a:solidFill>
                <a:srgbClr val="FF0000"/>
              </a:solidFill>
              <a:effectLst>
                <a:outerShdw blurRad="60007" dist="310007" dir="7680000" sy="30000" kx="1300200" algn="ctr" rotWithShape="0">
                  <a:prstClr val="black">
                    <a:alpha val="32000"/>
                  </a:prstClr>
                </a:outerShdw>
              </a:effectLst>
            </a:endParaRPr>
          </a:p>
        </p:txBody>
      </p:sp>
      <p:pic>
        <p:nvPicPr>
          <p:cNvPr id="8" name="Picture 2" descr="C:\Users\سماهر\Pictures\صور منوعة\42-16215207[1].jpg"/>
          <p:cNvPicPr>
            <a:picLocks noChangeAspect="1" noChangeArrowheads="1"/>
          </p:cNvPicPr>
          <p:nvPr/>
        </p:nvPicPr>
        <p:blipFill>
          <a:blip r:embed="rId3" cstate="print"/>
          <a:srcRect/>
          <a:stretch>
            <a:fillRect/>
          </a:stretch>
        </p:blipFill>
        <p:spPr bwMode="auto">
          <a:xfrm>
            <a:off x="3017214" y="4669418"/>
            <a:ext cx="2952328" cy="165618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مربع نص 8"/>
          <p:cNvSpPr txBox="1"/>
          <p:nvPr/>
        </p:nvSpPr>
        <p:spPr>
          <a:xfrm rot="20009840">
            <a:off x="3816624" y="5297454"/>
            <a:ext cx="1601721" cy="400110"/>
          </a:xfrm>
          <a:prstGeom prst="rect">
            <a:avLst/>
          </a:prstGeom>
          <a:noFill/>
        </p:spPr>
        <p:txBody>
          <a:bodyPr wrap="none" rtlCol="1">
            <a:spAutoFit/>
          </a:bodyPr>
          <a:lstStyle/>
          <a:p>
            <a:r>
              <a:rPr lang="ar-SA" sz="2000" b="1" dirty="0" smtClean="0"/>
              <a:t>معلمتك ثريا فلاته</a:t>
            </a:r>
            <a:endParaRPr lang="ar-SA" sz="2000" b="1" dirty="0"/>
          </a:p>
        </p:txBody>
      </p:sp>
      <p:sp>
        <p:nvSpPr>
          <p:cNvPr id="10" name="مستطيل 9"/>
          <p:cNvSpPr/>
          <p:nvPr/>
        </p:nvSpPr>
        <p:spPr>
          <a:xfrm>
            <a:off x="107503" y="260648"/>
            <a:ext cx="8914172" cy="6408712"/>
          </a:xfrm>
          <a:prstGeom prst="rect">
            <a:avLst/>
          </a:prstGeom>
          <a:noFill/>
          <a:ln w="228600" cmpd="thinThick">
            <a:solidFill>
              <a:schemeClr val="accent2">
                <a:alpha val="9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Tree>
    <p:extLst>
      <p:ext uri="{BB962C8B-B14F-4D97-AF65-F5344CB8AC3E}">
        <p14:creationId xmlns:p14="http://schemas.microsoft.com/office/powerpoint/2010/main" xmlns="" val="1194704851"/>
      </p:ext>
    </p:extLst>
  </p:cSld>
  <p:clrMapOvr>
    <a:masterClrMapping/>
  </p:clrMapOvr>
  <p:transition spd="slow">
    <p:cover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idx="1"/>
          </p:nvPr>
        </p:nvSpPr>
        <p:spPr>
          <a:xfrm>
            <a:off x="3203575" y="1773238"/>
            <a:ext cx="5400675" cy="935037"/>
          </a:xfrm>
        </p:spPr>
        <p:txBody>
          <a:bodyPr>
            <a:normAutofit/>
          </a:bodyPr>
          <a:lstStyle/>
          <a:p>
            <a:pPr algn="just">
              <a:lnSpc>
                <a:spcPct val="90000"/>
              </a:lnSpc>
              <a:buFontTx/>
              <a:buNone/>
            </a:pPr>
            <a:r>
              <a:rPr lang="ar-SA" sz="3600" b="1" dirty="0">
                <a:cs typeface="DecoType Naskh Variants" pitchFamily="2" charset="-78"/>
              </a:rPr>
              <a:t>          </a:t>
            </a:r>
            <a:r>
              <a:rPr lang="ar-SA" sz="3600" b="1" dirty="0" smtClean="0">
                <a:solidFill>
                  <a:srgbClr val="84167C"/>
                </a:solidFill>
                <a:cs typeface="DecoType Naskh Variants" pitchFamily="2" charset="-78"/>
              </a:rPr>
              <a:t>تسهيل متابعة كتاب التمارين </a:t>
            </a:r>
            <a:r>
              <a:rPr lang="ar-SA" sz="3600" b="1" dirty="0" smtClean="0">
                <a:solidFill>
                  <a:srgbClr val="D80702"/>
                </a:solidFill>
                <a:cs typeface="DecoType Naskh Variants" pitchFamily="2" charset="-78"/>
              </a:rPr>
              <a:t>.</a:t>
            </a:r>
            <a:endParaRPr lang="ar-SA" sz="3600" b="1" dirty="0">
              <a:solidFill>
                <a:srgbClr val="D80702"/>
              </a:solidFill>
              <a:cs typeface="DecoType Naskh Variants" pitchFamily="2" charset="-78"/>
            </a:endParaRPr>
          </a:p>
          <a:p>
            <a:pPr algn="just">
              <a:lnSpc>
                <a:spcPct val="80000"/>
              </a:lnSpc>
            </a:pPr>
            <a:endParaRPr lang="ar-SA" sz="2800" b="1" dirty="0">
              <a:solidFill>
                <a:srgbClr val="D80702"/>
              </a:solidFill>
              <a:cs typeface="DecoType Naskh Variants" pitchFamily="2" charset="-78"/>
            </a:endParaRPr>
          </a:p>
          <a:p>
            <a:pPr algn="just">
              <a:lnSpc>
                <a:spcPct val="90000"/>
              </a:lnSpc>
            </a:pPr>
            <a:endParaRPr lang="ar-SA" sz="2800" b="1" dirty="0">
              <a:cs typeface="DecoType Naskh Variants" pitchFamily="2" charset="-78"/>
            </a:endParaRPr>
          </a:p>
          <a:p>
            <a:pPr algn="just"/>
            <a:endParaRPr lang="en-US" sz="2800" b="1" dirty="0">
              <a:cs typeface="DecoType Naskh Variants" pitchFamily="2" charset="-78"/>
            </a:endParaRPr>
          </a:p>
        </p:txBody>
      </p:sp>
      <p:sp>
        <p:nvSpPr>
          <p:cNvPr id="145411" name="Rectangle 3"/>
          <p:cNvSpPr>
            <a:spLocks noChangeArrowheads="1"/>
          </p:cNvSpPr>
          <p:nvPr/>
        </p:nvSpPr>
        <p:spPr bwMode="auto">
          <a:xfrm>
            <a:off x="2286000" y="3857628"/>
            <a:ext cx="5970578" cy="646331"/>
          </a:xfrm>
          <a:prstGeom prst="rect">
            <a:avLst/>
          </a:prstGeom>
          <a:noFill/>
          <a:ln w="9525">
            <a:noFill/>
            <a:miter lim="800000"/>
            <a:headEnd/>
            <a:tailEnd/>
          </a:ln>
          <a:effectLst/>
        </p:spPr>
        <p:txBody>
          <a:bodyPr wrap="square">
            <a:spAutoFit/>
          </a:bodyPr>
          <a:lstStyle/>
          <a:p>
            <a:pPr marL="342900" indent="-342900" algn="just">
              <a:lnSpc>
                <a:spcPct val="100000"/>
              </a:lnSpc>
              <a:spcBef>
                <a:spcPct val="0"/>
              </a:spcBef>
            </a:pPr>
            <a:r>
              <a:rPr lang="ar-SA" sz="3600" b="1" dirty="0" smtClean="0">
                <a:solidFill>
                  <a:srgbClr val="84167C"/>
                </a:solidFill>
                <a:cs typeface="DecoType Naskh Variants" pitchFamily="2" charset="-78"/>
              </a:rPr>
              <a:t>تسهيل متابعة الواجب المنزلي في كتاب الطالبة .</a:t>
            </a:r>
            <a:endParaRPr lang="en-US" sz="3600" b="1" dirty="0">
              <a:solidFill>
                <a:srgbClr val="84167C"/>
              </a:solidFill>
              <a:cs typeface="DecoType Naskh Variants" pitchFamily="2" charset="-78"/>
            </a:endParaRPr>
          </a:p>
        </p:txBody>
      </p:sp>
      <p:sp>
        <p:nvSpPr>
          <p:cNvPr id="145412" name="Rectangle 4"/>
          <p:cNvSpPr>
            <a:spLocks noChangeArrowheads="1"/>
          </p:cNvSpPr>
          <p:nvPr/>
        </p:nvSpPr>
        <p:spPr bwMode="auto">
          <a:xfrm>
            <a:off x="2927341" y="4557543"/>
            <a:ext cx="5329237" cy="1200329"/>
          </a:xfrm>
          <a:prstGeom prst="rect">
            <a:avLst/>
          </a:prstGeom>
          <a:noFill/>
          <a:ln w="9525">
            <a:noFill/>
            <a:miter lim="800000"/>
            <a:headEnd/>
            <a:tailEnd/>
          </a:ln>
          <a:effectLst/>
        </p:spPr>
        <p:txBody>
          <a:bodyPr>
            <a:spAutoFit/>
          </a:bodyPr>
          <a:lstStyle/>
          <a:p>
            <a:pPr algn="just"/>
            <a:r>
              <a:rPr lang="ar-SA" sz="3600" b="1" dirty="0" smtClean="0">
                <a:solidFill>
                  <a:srgbClr val="84167C"/>
                </a:solidFill>
                <a:cs typeface="DecoType Naskh Variants" pitchFamily="2" charset="-78"/>
              </a:rPr>
              <a:t>حصر غياب الطالبات </a:t>
            </a:r>
            <a:r>
              <a:rPr lang="ar-SA" sz="3600" b="1" dirty="0" err="1" smtClean="0">
                <a:solidFill>
                  <a:srgbClr val="84167C"/>
                </a:solidFill>
                <a:cs typeface="DecoType Naskh Variants" pitchFamily="2" charset="-78"/>
              </a:rPr>
              <a:t>يومياًوبالتالي</a:t>
            </a:r>
            <a:r>
              <a:rPr lang="ar-SA" sz="3600" b="1" dirty="0" smtClean="0">
                <a:solidFill>
                  <a:srgbClr val="84167C"/>
                </a:solidFill>
                <a:cs typeface="DecoType Naskh Variants" pitchFamily="2" charset="-78"/>
              </a:rPr>
              <a:t> معرفة الطالبة الغائبة بمجرد النظر إلى المجموعات </a:t>
            </a:r>
            <a:r>
              <a:rPr lang="ar-SA" sz="3600" b="1" dirty="0" smtClean="0">
                <a:solidFill>
                  <a:srgbClr val="CC0000"/>
                </a:solidFill>
                <a:cs typeface="DecoType Naskh Variants" pitchFamily="2" charset="-78"/>
              </a:rPr>
              <a:t>.</a:t>
            </a:r>
            <a:endParaRPr lang="ar-SA" sz="3600" b="1" dirty="0">
              <a:solidFill>
                <a:srgbClr val="CC0000"/>
              </a:solidFill>
              <a:cs typeface="DecoType Naskh Variants" pitchFamily="2" charset="-78"/>
            </a:endParaRPr>
          </a:p>
        </p:txBody>
      </p:sp>
      <p:sp>
        <p:nvSpPr>
          <p:cNvPr id="145413" name="Rectangle 5"/>
          <p:cNvSpPr>
            <a:spLocks noChangeArrowheads="1"/>
          </p:cNvSpPr>
          <p:nvPr/>
        </p:nvSpPr>
        <p:spPr bwMode="auto">
          <a:xfrm>
            <a:off x="323850" y="1460500"/>
            <a:ext cx="8458200" cy="96838"/>
          </a:xfrm>
          <a:prstGeom prst="rect">
            <a:avLst/>
          </a:prstGeom>
          <a:gradFill rotWithShape="0">
            <a:gsLst>
              <a:gs pos="0">
                <a:srgbClr val="FF3300">
                  <a:gamma/>
                  <a:shade val="46275"/>
                  <a:invGamma/>
                </a:srgbClr>
              </a:gs>
              <a:gs pos="100000">
                <a:srgbClr val="FF3300">
                  <a:alpha val="45000"/>
                </a:srgbClr>
              </a:gs>
            </a:gsLst>
            <a:lin ang="0" scaled="1"/>
          </a:gradFill>
          <a:ln w="9525">
            <a:noFill/>
            <a:miter lim="800000"/>
            <a:headEnd/>
            <a:tailEnd/>
          </a:ln>
          <a:effectLst/>
        </p:spPr>
        <p:txBody>
          <a:bodyPr wrap="none" anchor="ctr"/>
          <a:lstStyle/>
          <a:p>
            <a:endParaRPr lang="ar-SA"/>
          </a:p>
        </p:txBody>
      </p:sp>
      <p:pic>
        <p:nvPicPr>
          <p:cNvPr id="145414" name="Picture 6" descr="WBS01SLY"/>
          <p:cNvPicPr>
            <a:picLocks noChangeAspect="1" noChangeArrowheads="1" noCrop="1"/>
          </p:cNvPicPr>
          <p:nvPr/>
        </p:nvPicPr>
        <p:blipFill>
          <a:blip r:embed="rId3" cstate="print"/>
          <a:srcRect/>
          <a:stretch>
            <a:fillRect/>
          </a:stretch>
        </p:blipFill>
        <p:spPr bwMode="auto">
          <a:xfrm>
            <a:off x="8286776" y="3071810"/>
            <a:ext cx="438150" cy="438150"/>
          </a:xfrm>
          <a:prstGeom prst="rect">
            <a:avLst/>
          </a:prstGeom>
          <a:noFill/>
        </p:spPr>
      </p:pic>
      <p:pic>
        <p:nvPicPr>
          <p:cNvPr id="145415" name="Picture 7" descr="WBS01SLY"/>
          <p:cNvPicPr>
            <a:picLocks noChangeAspect="1" noChangeArrowheads="1" noCrop="1"/>
          </p:cNvPicPr>
          <p:nvPr/>
        </p:nvPicPr>
        <p:blipFill>
          <a:blip r:embed="rId3" cstate="print"/>
          <a:srcRect/>
          <a:stretch>
            <a:fillRect/>
          </a:stretch>
        </p:blipFill>
        <p:spPr bwMode="auto">
          <a:xfrm>
            <a:off x="8316913" y="1773238"/>
            <a:ext cx="438150" cy="438150"/>
          </a:xfrm>
          <a:prstGeom prst="rect">
            <a:avLst/>
          </a:prstGeom>
          <a:noFill/>
        </p:spPr>
      </p:pic>
      <p:pic>
        <p:nvPicPr>
          <p:cNvPr id="145416" name="Picture 8" descr="WBS01SLY"/>
          <p:cNvPicPr>
            <a:picLocks noChangeAspect="1" noChangeArrowheads="1" noCrop="1"/>
          </p:cNvPicPr>
          <p:nvPr/>
        </p:nvPicPr>
        <p:blipFill>
          <a:blip r:embed="rId3" cstate="print"/>
          <a:srcRect/>
          <a:stretch>
            <a:fillRect/>
          </a:stretch>
        </p:blipFill>
        <p:spPr bwMode="auto">
          <a:xfrm>
            <a:off x="8316913" y="4791075"/>
            <a:ext cx="438150" cy="438150"/>
          </a:xfrm>
          <a:prstGeom prst="rect">
            <a:avLst/>
          </a:prstGeom>
          <a:noFill/>
        </p:spPr>
      </p:pic>
      <p:pic>
        <p:nvPicPr>
          <p:cNvPr id="145417" name="Picture 9" descr="WBS01SLY"/>
          <p:cNvPicPr>
            <a:picLocks noChangeAspect="1" noChangeArrowheads="1" noCrop="1"/>
          </p:cNvPicPr>
          <p:nvPr/>
        </p:nvPicPr>
        <p:blipFill>
          <a:blip r:embed="rId3" cstate="print"/>
          <a:srcRect/>
          <a:stretch>
            <a:fillRect/>
          </a:stretch>
        </p:blipFill>
        <p:spPr bwMode="auto">
          <a:xfrm>
            <a:off x="8358214" y="3929066"/>
            <a:ext cx="438150" cy="438150"/>
          </a:xfrm>
          <a:prstGeom prst="rect">
            <a:avLst/>
          </a:prstGeom>
          <a:noFill/>
        </p:spPr>
      </p:pic>
      <p:sp>
        <p:nvSpPr>
          <p:cNvPr id="145419" name="Rectangle 11"/>
          <p:cNvSpPr>
            <a:spLocks noChangeArrowheads="1"/>
          </p:cNvSpPr>
          <p:nvPr/>
        </p:nvSpPr>
        <p:spPr bwMode="auto">
          <a:xfrm>
            <a:off x="3000364" y="2822572"/>
            <a:ext cx="5329238" cy="936625"/>
          </a:xfrm>
          <a:prstGeom prst="rect">
            <a:avLst/>
          </a:prstGeom>
          <a:noFill/>
          <a:ln w="9525" algn="ctr">
            <a:noFill/>
            <a:miter lim="800000"/>
            <a:headEnd/>
            <a:tailEnd/>
          </a:ln>
          <a:effectLst/>
        </p:spPr>
        <p:txBody>
          <a:bodyPr/>
          <a:lstStyle/>
          <a:p>
            <a:pPr marL="342900" indent="-342900" algn="just"/>
            <a:r>
              <a:rPr lang="ar-SA" sz="3600" b="1" dirty="0">
                <a:solidFill>
                  <a:schemeClr val="hlink"/>
                </a:solidFill>
                <a:cs typeface="DecoType Naskh Variants" pitchFamily="2" charset="-78"/>
              </a:rPr>
              <a:t>    </a:t>
            </a:r>
            <a:r>
              <a:rPr lang="ar-SA" sz="3600" b="1" dirty="0" smtClean="0">
                <a:solidFill>
                  <a:srgbClr val="84167C"/>
                </a:solidFill>
                <a:cs typeface="DecoType Naskh Variants" pitchFamily="2" charset="-78"/>
              </a:rPr>
              <a:t>تسهيل متابعة مطويات الطالبات .</a:t>
            </a:r>
            <a:endParaRPr lang="ar-SA" sz="3600" b="1" dirty="0">
              <a:solidFill>
                <a:srgbClr val="84167C"/>
              </a:solidFill>
              <a:cs typeface="DecoType Naskh Variants" pitchFamily="2" charset="-78"/>
            </a:endParaRPr>
          </a:p>
        </p:txBody>
      </p:sp>
      <p:pic>
        <p:nvPicPr>
          <p:cNvPr id="145421" name="Picture 13"/>
          <p:cNvPicPr>
            <a:picLocks noChangeAspect="1" noChangeArrowheads="1"/>
          </p:cNvPicPr>
          <p:nvPr/>
        </p:nvPicPr>
        <p:blipFill>
          <a:blip r:embed="rId4" cstate="print"/>
          <a:srcRect/>
          <a:stretch>
            <a:fillRect/>
          </a:stretch>
        </p:blipFill>
        <p:spPr bwMode="auto">
          <a:xfrm>
            <a:off x="250825" y="5734050"/>
            <a:ext cx="1871663" cy="925513"/>
          </a:xfrm>
          <a:prstGeom prst="rect">
            <a:avLst/>
          </a:prstGeom>
          <a:noFill/>
          <a:ln w="9525">
            <a:noFill/>
            <a:miter lim="800000"/>
            <a:headEnd/>
            <a:tailEnd/>
          </a:ln>
          <a:effectLst/>
        </p:spPr>
      </p:pic>
      <p:pic>
        <p:nvPicPr>
          <p:cNvPr id="145422" name="Picture 14" descr="WBS01SLY"/>
          <p:cNvPicPr>
            <a:picLocks noChangeAspect="1" noChangeArrowheads="1" noCrop="1"/>
          </p:cNvPicPr>
          <p:nvPr/>
        </p:nvPicPr>
        <p:blipFill>
          <a:blip r:embed="rId3" cstate="print"/>
          <a:srcRect/>
          <a:stretch>
            <a:fillRect/>
          </a:stretch>
        </p:blipFill>
        <p:spPr bwMode="auto">
          <a:xfrm>
            <a:off x="8310563" y="5734050"/>
            <a:ext cx="438150" cy="438150"/>
          </a:xfrm>
          <a:prstGeom prst="rect">
            <a:avLst/>
          </a:prstGeom>
          <a:noFill/>
        </p:spPr>
      </p:pic>
      <p:sp>
        <p:nvSpPr>
          <p:cNvPr id="145423" name="Text Box 15"/>
          <p:cNvSpPr txBox="1">
            <a:spLocks noChangeArrowheads="1"/>
          </p:cNvSpPr>
          <p:nvPr/>
        </p:nvSpPr>
        <p:spPr bwMode="auto">
          <a:xfrm>
            <a:off x="2699792" y="5740429"/>
            <a:ext cx="5485347" cy="646331"/>
          </a:xfrm>
          <a:prstGeom prst="rect">
            <a:avLst/>
          </a:prstGeom>
          <a:noFill/>
          <a:ln w="9525" algn="ctr">
            <a:noFill/>
            <a:miter lim="800000"/>
            <a:headEnd/>
            <a:tailEnd/>
          </a:ln>
          <a:effectLst/>
        </p:spPr>
        <p:txBody>
          <a:bodyPr wrap="square">
            <a:spAutoFit/>
          </a:bodyPr>
          <a:lstStyle/>
          <a:p>
            <a:pPr marL="342900" indent="-342900" algn="just">
              <a:lnSpc>
                <a:spcPct val="100000"/>
              </a:lnSpc>
              <a:spcBef>
                <a:spcPct val="0"/>
              </a:spcBef>
            </a:pPr>
            <a:r>
              <a:rPr lang="ar-SA" sz="3600" b="1" dirty="0" smtClean="0">
                <a:solidFill>
                  <a:srgbClr val="84167C"/>
                </a:solidFill>
                <a:cs typeface="DecoType Naskh Variants" pitchFamily="2" charset="-78"/>
              </a:rPr>
              <a:t>بث روح العمل التعاوني وتعزيز الثقة بالنفس </a:t>
            </a:r>
            <a:endParaRPr lang="en-US" sz="3600" b="1" dirty="0">
              <a:solidFill>
                <a:srgbClr val="84167C"/>
              </a:solidFill>
              <a:cs typeface="DecoType Naskh Variants" pitchFamily="2" charset="-78"/>
            </a:endParaRPr>
          </a:p>
        </p:txBody>
      </p:sp>
      <p:sp>
        <p:nvSpPr>
          <p:cNvPr id="145424" name="WordArt 16"/>
          <p:cNvSpPr>
            <a:spLocks noChangeArrowheads="1" noChangeShapeType="1" noTextEdit="1"/>
          </p:cNvSpPr>
          <p:nvPr/>
        </p:nvSpPr>
        <p:spPr bwMode="auto">
          <a:xfrm>
            <a:off x="1476375" y="333375"/>
            <a:ext cx="6264275" cy="923925"/>
          </a:xfrm>
          <a:prstGeom prst="rect">
            <a:avLst/>
          </a:prstGeom>
        </p:spPr>
        <p:txBody>
          <a:bodyPr wrap="none" fromWordArt="1">
            <a:prstTxWarp prst="textPlain">
              <a:avLst>
                <a:gd name="adj" fmla="val 50000"/>
              </a:avLst>
            </a:prstTxWarp>
          </a:bodyPr>
          <a:lstStyle/>
          <a:p>
            <a:pPr algn="ctr"/>
            <a:r>
              <a:rPr lang="ar-SA" sz="6000" b="1" kern="10" dirty="0"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rPr>
              <a:t>الهدف من سجل المبدعات</a:t>
            </a:r>
            <a:endParaRPr lang="ar-SA" sz="60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endParaRPr>
          </a:p>
        </p:txBody>
      </p:sp>
      <p:pic>
        <p:nvPicPr>
          <p:cNvPr id="145425" name="Picture 17" descr="13"/>
          <p:cNvPicPr>
            <a:picLocks noChangeAspect="1" noChangeArrowheads="1" noCrop="1"/>
          </p:cNvPicPr>
          <p:nvPr/>
        </p:nvPicPr>
        <p:blipFill>
          <a:blip r:embed="rId5" cstate="print"/>
          <a:srcRect/>
          <a:stretch>
            <a:fillRect/>
          </a:stretch>
        </p:blipFill>
        <p:spPr bwMode="auto">
          <a:xfrm>
            <a:off x="250825" y="333375"/>
            <a:ext cx="1147763" cy="930275"/>
          </a:xfrm>
          <a:prstGeom prst="rect">
            <a:avLst/>
          </a:prstGeom>
          <a:noFill/>
          <a:ln w="9525">
            <a:noFill/>
            <a:miter lim="800000"/>
            <a:headEnd/>
            <a:tailEnd/>
          </a:ln>
        </p:spPr>
      </p:pic>
      <p:pic>
        <p:nvPicPr>
          <p:cNvPr id="145426" name="Picture 18" descr="boy_math_md_wht"/>
          <p:cNvPicPr>
            <a:picLocks noChangeAspect="1" noChangeArrowheads="1" noCrop="1"/>
          </p:cNvPicPr>
          <p:nvPr/>
        </p:nvPicPr>
        <p:blipFill>
          <a:blip r:embed="rId6" cstate="print"/>
          <a:srcRect/>
          <a:stretch>
            <a:fillRect/>
          </a:stretch>
        </p:blipFill>
        <p:spPr bwMode="auto">
          <a:xfrm rot="-771416">
            <a:off x="2628284" y="2090610"/>
            <a:ext cx="1438275" cy="1238250"/>
          </a:xfrm>
          <a:prstGeom prst="rect">
            <a:avLst/>
          </a:prstGeom>
          <a:noFill/>
        </p:spPr>
      </p:pic>
      <p:pic>
        <p:nvPicPr>
          <p:cNvPr id="19" name="Picture 1" descr="C:\Users\سماهر\Pictures\صور منوعة\42-16215011[2].jpg"/>
          <p:cNvPicPr>
            <a:picLocks noChangeAspect="1" noChangeArrowheads="1"/>
          </p:cNvPicPr>
          <p:nvPr/>
        </p:nvPicPr>
        <p:blipFill>
          <a:blip r:embed="rId7" cstate="print"/>
          <a:srcRect/>
          <a:stretch>
            <a:fillRect/>
          </a:stretch>
        </p:blipFill>
        <p:spPr bwMode="auto">
          <a:xfrm>
            <a:off x="404664" y="1691680"/>
            <a:ext cx="2079104" cy="424847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xmlns="" val="3717306013"/>
      </p:ext>
    </p:extLst>
  </p:cSld>
  <p:clrMapOvr>
    <a:masterClrMapping/>
  </p:clrMapOvr>
  <mc:AlternateContent xmlns:mc="http://schemas.openxmlformats.org/markup-compatibility/2006">
    <mc:Choice xmlns:p14="http://schemas.microsoft.com/office/powerpoint/2010/main" xmlns="" Requires="p14">
      <p:transition spd="slow" p14:dur="1600">
        <p14:prism dir="r" isContent="1"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45424"/>
                                        </p:tgtEl>
                                        <p:attrNameLst>
                                          <p:attrName>style.visibility</p:attrName>
                                        </p:attrNameLst>
                                      </p:cBhvr>
                                      <p:to>
                                        <p:strVal val="visible"/>
                                      </p:to>
                                    </p:set>
                                    <p:animEffect transition="in" filter="wipe(down)">
                                      <p:cBhvr>
                                        <p:cTn id="7" dur="580">
                                          <p:stCondLst>
                                            <p:cond delay="0"/>
                                          </p:stCondLst>
                                        </p:cTn>
                                        <p:tgtEl>
                                          <p:spTgt spid="145424"/>
                                        </p:tgtEl>
                                      </p:cBhvr>
                                    </p:animEffect>
                                    <p:anim calcmode="lin" valueType="num">
                                      <p:cBhvr>
                                        <p:cTn id="8" dur="1822" tmFilter="0,0; 0.14,0.36; 0.43,0.73; 0.71,0.91; 1.0,1.0">
                                          <p:stCondLst>
                                            <p:cond delay="0"/>
                                          </p:stCondLst>
                                        </p:cTn>
                                        <p:tgtEl>
                                          <p:spTgt spid="14542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4542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4542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4542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45424"/>
                                        </p:tgtEl>
                                        <p:attrNameLst>
                                          <p:attrName>ppt_y</p:attrName>
                                        </p:attrNameLst>
                                      </p:cBhvr>
                                      <p:tavLst>
                                        <p:tav tm="0" fmla="#ppt_y-sin(pi*$)/81">
                                          <p:val>
                                            <p:fltVal val="0"/>
                                          </p:val>
                                        </p:tav>
                                        <p:tav tm="100000">
                                          <p:val>
                                            <p:fltVal val="1"/>
                                          </p:val>
                                        </p:tav>
                                      </p:tavLst>
                                    </p:anim>
                                    <p:animScale>
                                      <p:cBhvr>
                                        <p:cTn id="13" dur="26">
                                          <p:stCondLst>
                                            <p:cond delay="650"/>
                                          </p:stCondLst>
                                        </p:cTn>
                                        <p:tgtEl>
                                          <p:spTgt spid="145424"/>
                                        </p:tgtEl>
                                      </p:cBhvr>
                                      <p:to x="100000" y="60000"/>
                                    </p:animScale>
                                    <p:animScale>
                                      <p:cBhvr>
                                        <p:cTn id="14" dur="166" decel="50000">
                                          <p:stCondLst>
                                            <p:cond delay="676"/>
                                          </p:stCondLst>
                                        </p:cTn>
                                        <p:tgtEl>
                                          <p:spTgt spid="145424"/>
                                        </p:tgtEl>
                                      </p:cBhvr>
                                      <p:to x="100000" y="100000"/>
                                    </p:animScale>
                                    <p:animScale>
                                      <p:cBhvr>
                                        <p:cTn id="15" dur="26">
                                          <p:stCondLst>
                                            <p:cond delay="1312"/>
                                          </p:stCondLst>
                                        </p:cTn>
                                        <p:tgtEl>
                                          <p:spTgt spid="145424"/>
                                        </p:tgtEl>
                                      </p:cBhvr>
                                      <p:to x="100000" y="80000"/>
                                    </p:animScale>
                                    <p:animScale>
                                      <p:cBhvr>
                                        <p:cTn id="16" dur="166" decel="50000">
                                          <p:stCondLst>
                                            <p:cond delay="1338"/>
                                          </p:stCondLst>
                                        </p:cTn>
                                        <p:tgtEl>
                                          <p:spTgt spid="145424"/>
                                        </p:tgtEl>
                                      </p:cBhvr>
                                      <p:to x="100000" y="100000"/>
                                    </p:animScale>
                                    <p:animScale>
                                      <p:cBhvr>
                                        <p:cTn id="17" dur="26">
                                          <p:stCondLst>
                                            <p:cond delay="1642"/>
                                          </p:stCondLst>
                                        </p:cTn>
                                        <p:tgtEl>
                                          <p:spTgt spid="145424"/>
                                        </p:tgtEl>
                                      </p:cBhvr>
                                      <p:to x="100000" y="90000"/>
                                    </p:animScale>
                                    <p:animScale>
                                      <p:cBhvr>
                                        <p:cTn id="18" dur="166" decel="50000">
                                          <p:stCondLst>
                                            <p:cond delay="1668"/>
                                          </p:stCondLst>
                                        </p:cTn>
                                        <p:tgtEl>
                                          <p:spTgt spid="145424"/>
                                        </p:tgtEl>
                                      </p:cBhvr>
                                      <p:to x="100000" y="100000"/>
                                    </p:animScale>
                                    <p:animScale>
                                      <p:cBhvr>
                                        <p:cTn id="19" dur="26">
                                          <p:stCondLst>
                                            <p:cond delay="1808"/>
                                          </p:stCondLst>
                                        </p:cTn>
                                        <p:tgtEl>
                                          <p:spTgt spid="145424"/>
                                        </p:tgtEl>
                                      </p:cBhvr>
                                      <p:to x="100000" y="95000"/>
                                    </p:animScale>
                                    <p:animScale>
                                      <p:cBhvr>
                                        <p:cTn id="20" dur="166" decel="50000">
                                          <p:stCondLst>
                                            <p:cond delay="1834"/>
                                          </p:stCondLst>
                                        </p:cTn>
                                        <p:tgtEl>
                                          <p:spTgt spid="145424"/>
                                        </p:tgtEl>
                                      </p:cBhvr>
                                      <p:to x="100000" y="100000"/>
                                    </p:animScale>
                                  </p:childTnLst>
                                </p:cTn>
                              </p:par>
                            </p:childTnLst>
                          </p:cTn>
                        </p:par>
                        <p:par>
                          <p:cTn id="21" fill="hold">
                            <p:stCondLst>
                              <p:cond delay="2000"/>
                            </p:stCondLst>
                            <p:childTnLst>
                              <p:par>
                                <p:cTn id="22" presetID="29" presetClass="entr" presetSubtype="0" fill="hold" nodeType="afterEffect">
                                  <p:stCondLst>
                                    <p:cond delay="0"/>
                                  </p:stCondLst>
                                  <p:childTnLst>
                                    <p:set>
                                      <p:cBhvr>
                                        <p:cTn id="23" dur="1" fill="hold">
                                          <p:stCondLst>
                                            <p:cond delay="0"/>
                                          </p:stCondLst>
                                        </p:cTn>
                                        <p:tgtEl>
                                          <p:spTgt spid="145425"/>
                                        </p:tgtEl>
                                        <p:attrNameLst>
                                          <p:attrName>style.visibility</p:attrName>
                                        </p:attrNameLst>
                                      </p:cBhvr>
                                      <p:to>
                                        <p:strVal val="visible"/>
                                      </p:to>
                                    </p:set>
                                    <p:anim calcmode="lin" valueType="num">
                                      <p:cBhvr>
                                        <p:cTn id="24" dur="1000" fill="hold"/>
                                        <p:tgtEl>
                                          <p:spTgt spid="145425"/>
                                        </p:tgtEl>
                                        <p:attrNameLst>
                                          <p:attrName>ppt_x</p:attrName>
                                        </p:attrNameLst>
                                      </p:cBhvr>
                                      <p:tavLst>
                                        <p:tav tm="0">
                                          <p:val>
                                            <p:strVal val="#ppt_x-.2"/>
                                          </p:val>
                                        </p:tav>
                                        <p:tav tm="100000">
                                          <p:val>
                                            <p:strVal val="#ppt_x"/>
                                          </p:val>
                                        </p:tav>
                                      </p:tavLst>
                                    </p:anim>
                                    <p:anim calcmode="lin" valueType="num">
                                      <p:cBhvr>
                                        <p:cTn id="25" dur="1000" fill="hold"/>
                                        <p:tgtEl>
                                          <p:spTgt spid="145425"/>
                                        </p:tgtEl>
                                        <p:attrNameLst>
                                          <p:attrName>ppt_y</p:attrName>
                                        </p:attrNameLst>
                                      </p:cBhvr>
                                      <p:tavLst>
                                        <p:tav tm="0">
                                          <p:val>
                                            <p:strVal val="#ppt_y"/>
                                          </p:val>
                                        </p:tav>
                                        <p:tav tm="100000">
                                          <p:val>
                                            <p:strVal val="#ppt_y"/>
                                          </p:val>
                                        </p:tav>
                                      </p:tavLst>
                                    </p:anim>
                                    <p:animEffect transition="in" filter="wipe(right)" prLst="gradientSize: 0.1">
                                      <p:cBhvr>
                                        <p:cTn id="26" dur="1000"/>
                                        <p:tgtEl>
                                          <p:spTgt spid="145425"/>
                                        </p:tgtEl>
                                      </p:cBhvr>
                                    </p:animEffect>
                                  </p:childTnLst>
                                </p:cTn>
                              </p:par>
                            </p:childTnLst>
                          </p:cTn>
                        </p:par>
                        <p:par>
                          <p:cTn id="27" fill="hold">
                            <p:stCondLst>
                              <p:cond delay="3000"/>
                            </p:stCondLst>
                            <p:childTnLst>
                              <p:par>
                                <p:cTn id="28" presetID="2" presetClass="entr" presetSubtype="8" fill="hold" grpId="0" nodeType="afterEffect">
                                  <p:stCondLst>
                                    <p:cond delay="0"/>
                                  </p:stCondLst>
                                  <p:childTnLst>
                                    <p:set>
                                      <p:cBhvr>
                                        <p:cTn id="29" dur="1" fill="hold">
                                          <p:stCondLst>
                                            <p:cond delay="0"/>
                                          </p:stCondLst>
                                        </p:cTn>
                                        <p:tgtEl>
                                          <p:spTgt spid="145413"/>
                                        </p:tgtEl>
                                        <p:attrNameLst>
                                          <p:attrName>style.visibility</p:attrName>
                                        </p:attrNameLst>
                                      </p:cBhvr>
                                      <p:to>
                                        <p:strVal val="visible"/>
                                      </p:to>
                                    </p:set>
                                    <p:anim calcmode="lin" valueType="num">
                                      <p:cBhvr additive="base">
                                        <p:cTn id="30" dur="500" fill="hold"/>
                                        <p:tgtEl>
                                          <p:spTgt spid="145413"/>
                                        </p:tgtEl>
                                        <p:attrNameLst>
                                          <p:attrName>ppt_x</p:attrName>
                                        </p:attrNameLst>
                                      </p:cBhvr>
                                      <p:tavLst>
                                        <p:tav tm="0">
                                          <p:val>
                                            <p:strVal val="0-#ppt_w/2"/>
                                          </p:val>
                                        </p:tav>
                                        <p:tav tm="100000">
                                          <p:val>
                                            <p:strVal val="#ppt_x"/>
                                          </p:val>
                                        </p:tav>
                                      </p:tavLst>
                                    </p:anim>
                                    <p:anim calcmode="lin" valueType="num">
                                      <p:cBhvr additive="base">
                                        <p:cTn id="31" dur="500" fill="hold"/>
                                        <p:tgtEl>
                                          <p:spTgt spid="145413"/>
                                        </p:tgtEl>
                                        <p:attrNameLst>
                                          <p:attrName>ppt_y</p:attrName>
                                        </p:attrNameLst>
                                      </p:cBhvr>
                                      <p:tavLst>
                                        <p:tav tm="0">
                                          <p:val>
                                            <p:strVal val="#ppt_y"/>
                                          </p:val>
                                        </p:tav>
                                        <p:tav tm="100000">
                                          <p:val>
                                            <p:strVal val="#ppt_y"/>
                                          </p:val>
                                        </p:tav>
                                      </p:tavLst>
                                    </p:anim>
                                  </p:childTnLst>
                                </p:cTn>
                              </p:par>
                            </p:childTnLst>
                          </p:cTn>
                        </p:par>
                        <p:par>
                          <p:cTn id="32" fill="hold">
                            <p:stCondLst>
                              <p:cond delay="3500"/>
                            </p:stCondLst>
                            <p:childTnLst>
                              <p:par>
                                <p:cTn id="33" presetID="30" presetClass="entr" presetSubtype="0" fill="hold" nodeType="afterEffect">
                                  <p:stCondLst>
                                    <p:cond delay="0"/>
                                  </p:stCondLst>
                                  <p:childTnLst>
                                    <p:set>
                                      <p:cBhvr>
                                        <p:cTn id="34" dur="1" fill="hold">
                                          <p:stCondLst>
                                            <p:cond delay="0"/>
                                          </p:stCondLst>
                                        </p:cTn>
                                        <p:tgtEl>
                                          <p:spTgt spid="145415"/>
                                        </p:tgtEl>
                                        <p:attrNameLst>
                                          <p:attrName>style.visibility</p:attrName>
                                        </p:attrNameLst>
                                      </p:cBhvr>
                                      <p:to>
                                        <p:strVal val="visible"/>
                                      </p:to>
                                    </p:set>
                                    <p:animEffect transition="in" filter="fade">
                                      <p:cBhvr>
                                        <p:cTn id="35" dur="800" decel="100000"/>
                                        <p:tgtEl>
                                          <p:spTgt spid="145415"/>
                                        </p:tgtEl>
                                      </p:cBhvr>
                                    </p:animEffect>
                                    <p:anim calcmode="lin" valueType="num">
                                      <p:cBhvr>
                                        <p:cTn id="36" dur="800" decel="100000" fill="hold"/>
                                        <p:tgtEl>
                                          <p:spTgt spid="145415"/>
                                        </p:tgtEl>
                                        <p:attrNameLst>
                                          <p:attrName>style.rotation</p:attrName>
                                        </p:attrNameLst>
                                      </p:cBhvr>
                                      <p:tavLst>
                                        <p:tav tm="0">
                                          <p:val>
                                            <p:fltVal val="-90"/>
                                          </p:val>
                                        </p:tav>
                                        <p:tav tm="100000">
                                          <p:val>
                                            <p:fltVal val="0"/>
                                          </p:val>
                                        </p:tav>
                                      </p:tavLst>
                                    </p:anim>
                                    <p:anim calcmode="lin" valueType="num">
                                      <p:cBhvr>
                                        <p:cTn id="37" dur="800" decel="100000" fill="hold"/>
                                        <p:tgtEl>
                                          <p:spTgt spid="145415"/>
                                        </p:tgtEl>
                                        <p:attrNameLst>
                                          <p:attrName>ppt_x</p:attrName>
                                        </p:attrNameLst>
                                      </p:cBhvr>
                                      <p:tavLst>
                                        <p:tav tm="0">
                                          <p:val>
                                            <p:strVal val="#ppt_x+0.4"/>
                                          </p:val>
                                        </p:tav>
                                        <p:tav tm="100000">
                                          <p:val>
                                            <p:strVal val="#ppt_x-0.05"/>
                                          </p:val>
                                        </p:tav>
                                      </p:tavLst>
                                    </p:anim>
                                    <p:anim calcmode="lin" valueType="num">
                                      <p:cBhvr>
                                        <p:cTn id="38" dur="800" decel="100000" fill="hold"/>
                                        <p:tgtEl>
                                          <p:spTgt spid="145415"/>
                                        </p:tgtEl>
                                        <p:attrNameLst>
                                          <p:attrName>ppt_y</p:attrName>
                                        </p:attrNameLst>
                                      </p:cBhvr>
                                      <p:tavLst>
                                        <p:tav tm="0">
                                          <p:val>
                                            <p:strVal val="#ppt_y-0.4"/>
                                          </p:val>
                                        </p:tav>
                                        <p:tav tm="100000">
                                          <p:val>
                                            <p:strVal val="#ppt_y+0.1"/>
                                          </p:val>
                                        </p:tav>
                                      </p:tavLst>
                                    </p:anim>
                                    <p:anim calcmode="lin" valueType="num">
                                      <p:cBhvr>
                                        <p:cTn id="39" dur="200" accel="100000" fill="hold">
                                          <p:stCondLst>
                                            <p:cond delay="800"/>
                                          </p:stCondLst>
                                        </p:cTn>
                                        <p:tgtEl>
                                          <p:spTgt spid="145415"/>
                                        </p:tgtEl>
                                        <p:attrNameLst>
                                          <p:attrName>ppt_x</p:attrName>
                                        </p:attrNameLst>
                                      </p:cBhvr>
                                      <p:tavLst>
                                        <p:tav tm="0">
                                          <p:val>
                                            <p:strVal val="#ppt_x-0.05"/>
                                          </p:val>
                                        </p:tav>
                                        <p:tav tm="100000">
                                          <p:val>
                                            <p:strVal val="#ppt_x"/>
                                          </p:val>
                                        </p:tav>
                                      </p:tavLst>
                                    </p:anim>
                                    <p:anim calcmode="lin" valueType="num">
                                      <p:cBhvr>
                                        <p:cTn id="40" dur="200" accel="100000" fill="hold">
                                          <p:stCondLst>
                                            <p:cond delay="800"/>
                                          </p:stCondLst>
                                        </p:cTn>
                                        <p:tgtEl>
                                          <p:spTgt spid="145415"/>
                                        </p:tgtEl>
                                        <p:attrNameLst>
                                          <p:attrName>ppt_y</p:attrName>
                                        </p:attrNameLst>
                                      </p:cBhvr>
                                      <p:tavLst>
                                        <p:tav tm="0">
                                          <p:val>
                                            <p:strVal val="#ppt_y+0.1"/>
                                          </p:val>
                                        </p:tav>
                                        <p:tav tm="100000">
                                          <p:val>
                                            <p:strVal val="#ppt_y"/>
                                          </p:val>
                                        </p:tav>
                                      </p:tavLst>
                                    </p:anim>
                                  </p:childTnLst>
                                </p:cTn>
                              </p:par>
                            </p:childTnLst>
                          </p:cTn>
                        </p:par>
                        <p:par>
                          <p:cTn id="41" fill="hold">
                            <p:stCondLst>
                              <p:cond delay="4500"/>
                            </p:stCondLst>
                            <p:childTnLst>
                              <p:par>
                                <p:cTn id="42" presetID="30" presetClass="entr" presetSubtype="0" fill="hold" grpId="0" nodeType="afterEffect">
                                  <p:stCondLst>
                                    <p:cond delay="0"/>
                                  </p:stCondLst>
                                  <p:childTnLst>
                                    <p:set>
                                      <p:cBhvr>
                                        <p:cTn id="43" dur="1" fill="hold">
                                          <p:stCondLst>
                                            <p:cond delay="0"/>
                                          </p:stCondLst>
                                        </p:cTn>
                                        <p:tgtEl>
                                          <p:spTgt spid="145410">
                                            <p:txEl>
                                              <p:pRg st="0" end="0"/>
                                            </p:txEl>
                                          </p:spTgt>
                                        </p:tgtEl>
                                        <p:attrNameLst>
                                          <p:attrName>style.visibility</p:attrName>
                                        </p:attrNameLst>
                                      </p:cBhvr>
                                      <p:to>
                                        <p:strVal val="visible"/>
                                      </p:to>
                                    </p:set>
                                    <p:animEffect transition="in" filter="fade">
                                      <p:cBhvr>
                                        <p:cTn id="44" dur="800" decel="100000"/>
                                        <p:tgtEl>
                                          <p:spTgt spid="145410">
                                            <p:txEl>
                                              <p:pRg st="0" end="0"/>
                                            </p:txEl>
                                          </p:spTgt>
                                        </p:tgtEl>
                                      </p:cBhvr>
                                    </p:animEffect>
                                    <p:anim calcmode="lin" valueType="num">
                                      <p:cBhvr>
                                        <p:cTn id="45" dur="800" decel="100000" fill="hold"/>
                                        <p:tgtEl>
                                          <p:spTgt spid="145410">
                                            <p:txEl>
                                              <p:pRg st="0" end="0"/>
                                            </p:txEl>
                                          </p:spTgt>
                                        </p:tgtEl>
                                        <p:attrNameLst>
                                          <p:attrName>style.rotation</p:attrName>
                                        </p:attrNameLst>
                                      </p:cBhvr>
                                      <p:tavLst>
                                        <p:tav tm="0">
                                          <p:val>
                                            <p:fltVal val="-90"/>
                                          </p:val>
                                        </p:tav>
                                        <p:tav tm="100000">
                                          <p:val>
                                            <p:fltVal val="0"/>
                                          </p:val>
                                        </p:tav>
                                      </p:tavLst>
                                    </p:anim>
                                    <p:anim calcmode="lin" valueType="num">
                                      <p:cBhvr>
                                        <p:cTn id="46" dur="800" decel="100000" fill="hold"/>
                                        <p:tgtEl>
                                          <p:spTgt spid="145410">
                                            <p:txEl>
                                              <p:pRg st="0" end="0"/>
                                            </p:txEl>
                                          </p:spTgt>
                                        </p:tgtEl>
                                        <p:attrNameLst>
                                          <p:attrName>ppt_x</p:attrName>
                                        </p:attrNameLst>
                                      </p:cBhvr>
                                      <p:tavLst>
                                        <p:tav tm="0">
                                          <p:val>
                                            <p:strVal val="#ppt_x+0.4"/>
                                          </p:val>
                                        </p:tav>
                                        <p:tav tm="100000">
                                          <p:val>
                                            <p:strVal val="#ppt_x-0.05"/>
                                          </p:val>
                                        </p:tav>
                                      </p:tavLst>
                                    </p:anim>
                                    <p:anim calcmode="lin" valueType="num">
                                      <p:cBhvr>
                                        <p:cTn id="47" dur="800" decel="100000" fill="hold"/>
                                        <p:tgtEl>
                                          <p:spTgt spid="145410">
                                            <p:txEl>
                                              <p:pRg st="0" end="0"/>
                                            </p:txEl>
                                          </p:spTgt>
                                        </p:tgtEl>
                                        <p:attrNameLst>
                                          <p:attrName>ppt_y</p:attrName>
                                        </p:attrNameLst>
                                      </p:cBhvr>
                                      <p:tavLst>
                                        <p:tav tm="0">
                                          <p:val>
                                            <p:strVal val="#ppt_y-0.4"/>
                                          </p:val>
                                        </p:tav>
                                        <p:tav tm="100000">
                                          <p:val>
                                            <p:strVal val="#ppt_y+0.1"/>
                                          </p:val>
                                        </p:tav>
                                      </p:tavLst>
                                    </p:anim>
                                    <p:anim calcmode="lin" valueType="num">
                                      <p:cBhvr>
                                        <p:cTn id="48" dur="200" accel="100000" fill="hold">
                                          <p:stCondLst>
                                            <p:cond delay="800"/>
                                          </p:stCondLst>
                                        </p:cTn>
                                        <p:tgtEl>
                                          <p:spTgt spid="145410">
                                            <p:txEl>
                                              <p:pRg st="0" end="0"/>
                                            </p:txEl>
                                          </p:spTgt>
                                        </p:tgtEl>
                                        <p:attrNameLst>
                                          <p:attrName>ppt_x</p:attrName>
                                        </p:attrNameLst>
                                      </p:cBhvr>
                                      <p:tavLst>
                                        <p:tav tm="0">
                                          <p:val>
                                            <p:strVal val="#ppt_x-0.05"/>
                                          </p:val>
                                        </p:tav>
                                        <p:tav tm="100000">
                                          <p:val>
                                            <p:strVal val="#ppt_x"/>
                                          </p:val>
                                        </p:tav>
                                      </p:tavLst>
                                    </p:anim>
                                    <p:anim calcmode="lin" valueType="num">
                                      <p:cBhvr>
                                        <p:cTn id="49" dur="200" accel="100000" fill="hold">
                                          <p:stCondLst>
                                            <p:cond delay="800"/>
                                          </p:stCondLst>
                                        </p:cTn>
                                        <p:tgtEl>
                                          <p:spTgt spid="145410">
                                            <p:txEl>
                                              <p:pRg st="0" end="0"/>
                                            </p:txEl>
                                          </p:spTgt>
                                        </p:tgtEl>
                                        <p:attrNameLst>
                                          <p:attrName>ppt_y</p:attrName>
                                        </p:attrNameLst>
                                      </p:cBhvr>
                                      <p:tavLst>
                                        <p:tav tm="0">
                                          <p:val>
                                            <p:strVal val="#ppt_y+0.1"/>
                                          </p:val>
                                        </p:tav>
                                        <p:tav tm="100000">
                                          <p:val>
                                            <p:strVal val="#ppt_y"/>
                                          </p:val>
                                        </p:tav>
                                      </p:tavLst>
                                    </p:anim>
                                  </p:childTnLst>
                                </p:cTn>
                              </p:par>
                            </p:childTnLst>
                          </p:cTn>
                        </p:par>
                        <p:par>
                          <p:cTn id="50" fill="hold">
                            <p:stCondLst>
                              <p:cond delay="5500"/>
                            </p:stCondLst>
                            <p:childTnLst>
                              <p:par>
                                <p:cTn id="51" presetID="13" presetClass="entr" presetSubtype="16" fill="hold" nodeType="afterEffect">
                                  <p:stCondLst>
                                    <p:cond delay="0"/>
                                  </p:stCondLst>
                                  <p:childTnLst>
                                    <p:set>
                                      <p:cBhvr>
                                        <p:cTn id="52" dur="1" fill="hold">
                                          <p:stCondLst>
                                            <p:cond delay="0"/>
                                          </p:stCondLst>
                                        </p:cTn>
                                        <p:tgtEl>
                                          <p:spTgt spid="145426"/>
                                        </p:tgtEl>
                                        <p:attrNameLst>
                                          <p:attrName>style.visibility</p:attrName>
                                        </p:attrNameLst>
                                      </p:cBhvr>
                                      <p:to>
                                        <p:strVal val="visible"/>
                                      </p:to>
                                    </p:set>
                                    <p:animEffect transition="in" filter="plus(in)">
                                      <p:cBhvr>
                                        <p:cTn id="53" dur="2000"/>
                                        <p:tgtEl>
                                          <p:spTgt spid="145426"/>
                                        </p:tgtEl>
                                      </p:cBhvr>
                                    </p:animEffect>
                                  </p:childTnLst>
                                </p:cTn>
                              </p:par>
                            </p:childTnLst>
                          </p:cTn>
                        </p:par>
                      </p:childTnLst>
                    </p:cTn>
                  </p:par>
                  <p:par>
                    <p:cTn id="54" fill="hold">
                      <p:stCondLst>
                        <p:cond delay="indefinite"/>
                      </p:stCondLst>
                      <p:childTnLst>
                        <p:par>
                          <p:cTn id="55" fill="hold">
                            <p:stCondLst>
                              <p:cond delay="0"/>
                            </p:stCondLst>
                            <p:childTnLst>
                              <p:par>
                                <p:cTn id="56" presetID="30" presetClass="entr" presetSubtype="0" fill="hold" nodeType="clickEffect">
                                  <p:stCondLst>
                                    <p:cond delay="0"/>
                                  </p:stCondLst>
                                  <p:childTnLst>
                                    <p:set>
                                      <p:cBhvr>
                                        <p:cTn id="57" dur="1" fill="hold">
                                          <p:stCondLst>
                                            <p:cond delay="0"/>
                                          </p:stCondLst>
                                        </p:cTn>
                                        <p:tgtEl>
                                          <p:spTgt spid="145414"/>
                                        </p:tgtEl>
                                        <p:attrNameLst>
                                          <p:attrName>style.visibility</p:attrName>
                                        </p:attrNameLst>
                                      </p:cBhvr>
                                      <p:to>
                                        <p:strVal val="visible"/>
                                      </p:to>
                                    </p:set>
                                    <p:animEffect transition="in" filter="fade">
                                      <p:cBhvr>
                                        <p:cTn id="58" dur="800" decel="100000"/>
                                        <p:tgtEl>
                                          <p:spTgt spid="145414"/>
                                        </p:tgtEl>
                                      </p:cBhvr>
                                    </p:animEffect>
                                    <p:anim calcmode="lin" valueType="num">
                                      <p:cBhvr>
                                        <p:cTn id="59" dur="800" decel="100000" fill="hold"/>
                                        <p:tgtEl>
                                          <p:spTgt spid="145414"/>
                                        </p:tgtEl>
                                        <p:attrNameLst>
                                          <p:attrName>style.rotation</p:attrName>
                                        </p:attrNameLst>
                                      </p:cBhvr>
                                      <p:tavLst>
                                        <p:tav tm="0">
                                          <p:val>
                                            <p:fltVal val="-90"/>
                                          </p:val>
                                        </p:tav>
                                        <p:tav tm="100000">
                                          <p:val>
                                            <p:fltVal val="0"/>
                                          </p:val>
                                        </p:tav>
                                      </p:tavLst>
                                    </p:anim>
                                    <p:anim calcmode="lin" valueType="num">
                                      <p:cBhvr>
                                        <p:cTn id="60" dur="800" decel="100000" fill="hold"/>
                                        <p:tgtEl>
                                          <p:spTgt spid="145414"/>
                                        </p:tgtEl>
                                        <p:attrNameLst>
                                          <p:attrName>ppt_x</p:attrName>
                                        </p:attrNameLst>
                                      </p:cBhvr>
                                      <p:tavLst>
                                        <p:tav tm="0">
                                          <p:val>
                                            <p:strVal val="#ppt_x+0.4"/>
                                          </p:val>
                                        </p:tav>
                                        <p:tav tm="100000">
                                          <p:val>
                                            <p:strVal val="#ppt_x-0.05"/>
                                          </p:val>
                                        </p:tav>
                                      </p:tavLst>
                                    </p:anim>
                                    <p:anim calcmode="lin" valueType="num">
                                      <p:cBhvr>
                                        <p:cTn id="61" dur="800" decel="100000" fill="hold"/>
                                        <p:tgtEl>
                                          <p:spTgt spid="145414"/>
                                        </p:tgtEl>
                                        <p:attrNameLst>
                                          <p:attrName>ppt_y</p:attrName>
                                        </p:attrNameLst>
                                      </p:cBhvr>
                                      <p:tavLst>
                                        <p:tav tm="0">
                                          <p:val>
                                            <p:strVal val="#ppt_y-0.4"/>
                                          </p:val>
                                        </p:tav>
                                        <p:tav tm="100000">
                                          <p:val>
                                            <p:strVal val="#ppt_y+0.1"/>
                                          </p:val>
                                        </p:tav>
                                      </p:tavLst>
                                    </p:anim>
                                    <p:anim calcmode="lin" valueType="num">
                                      <p:cBhvr>
                                        <p:cTn id="62" dur="200" accel="100000" fill="hold">
                                          <p:stCondLst>
                                            <p:cond delay="800"/>
                                          </p:stCondLst>
                                        </p:cTn>
                                        <p:tgtEl>
                                          <p:spTgt spid="145414"/>
                                        </p:tgtEl>
                                        <p:attrNameLst>
                                          <p:attrName>ppt_x</p:attrName>
                                        </p:attrNameLst>
                                      </p:cBhvr>
                                      <p:tavLst>
                                        <p:tav tm="0">
                                          <p:val>
                                            <p:strVal val="#ppt_x-0.05"/>
                                          </p:val>
                                        </p:tav>
                                        <p:tav tm="100000">
                                          <p:val>
                                            <p:strVal val="#ppt_x"/>
                                          </p:val>
                                        </p:tav>
                                      </p:tavLst>
                                    </p:anim>
                                    <p:anim calcmode="lin" valueType="num">
                                      <p:cBhvr>
                                        <p:cTn id="63" dur="200" accel="100000" fill="hold">
                                          <p:stCondLst>
                                            <p:cond delay="800"/>
                                          </p:stCondLst>
                                        </p:cTn>
                                        <p:tgtEl>
                                          <p:spTgt spid="145414"/>
                                        </p:tgtEl>
                                        <p:attrNameLst>
                                          <p:attrName>ppt_y</p:attrName>
                                        </p:attrNameLst>
                                      </p:cBhvr>
                                      <p:tavLst>
                                        <p:tav tm="0">
                                          <p:val>
                                            <p:strVal val="#ppt_y+0.1"/>
                                          </p:val>
                                        </p:tav>
                                        <p:tav tm="100000">
                                          <p:val>
                                            <p:strVal val="#ppt_y"/>
                                          </p:val>
                                        </p:tav>
                                      </p:tavLst>
                                    </p:anim>
                                  </p:childTnLst>
                                </p:cTn>
                              </p:par>
                            </p:childTnLst>
                          </p:cTn>
                        </p:par>
                        <p:par>
                          <p:cTn id="64" fill="hold">
                            <p:stCondLst>
                              <p:cond delay="1000"/>
                            </p:stCondLst>
                            <p:childTnLst>
                              <p:par>
                                <p:cTn id="65" presetID="30" presetClass="entr" presetSubtype="0" fill="hold" grpId="0" nodeType="afterEffect">
                                  <p:stCondLst>
                                    <p:cond delay="0"/>
                                  </p:stCondLst>
                                  <p:childTnLst>
                                    <p:set>
                                      <p:cBhvr>
                                        <p:cTn id="66" dur="1" fill="hold">
                                          <p:stCondLst>
                                            <p:cond delay="0"/>
                                          </p:stCondLst>
                                        </p:cTn>
                                        <p:tgtEl>
                                          <p:spTgt spid="145419"/>
                                        </p:tgtEl>
                                        <p:attrNameLst>
                                          <p:attrName>style.visibility</p:attrName>
                                        </p:attrNameLst>
                                      </p:cBhvr>
                                      <p:to>
                                        <p:strVal val="visible"/>
                                      </p:to>
                                    </p:set>
                                    <p:animEffect transition="in" filter="fade">
                                      <p:cBhvr>
                                        <p:cTn id="67" dur="800" decel="100000"/>
                                        <p:tgtEl>
                                          <p:spTgt spid="145419"/>
                                        </p:tgtEl>
                                      </p:cBhvr>
                                    </p:animEffect>
                                    <p:anim calcmode="lin" valueType="num">
                                      <p:cBhvr>
                                        <p:cTn id="68" dur="800" decel="100000" fill="hold"/>
                                        <p:tgtEl>
                                          <p:spTgt spid="145419"/>
                                        </p:tgtEl>
                                        <p:attrNameLst>
                                          <p:attrName>style.rotation</p:attrName>
                                        </p:attrNameLst>
                                      </p:cBhvr>
                                      <p:tavLst>
                                        <p:tav tm="0">
                                          <p:val>
                                            <p:fltVal val="-90"/>
                                          </p:val>
                                        </p:tav>
                                        <p:tav tm="100000">
                                          <p:val>
                                            <p:fltVal val="0"/>
                                          </p:val>
                                        </p:tav>
                                      </p:tavLst>
                                    </p:anim>
                                    <p:anim calcmode="lin" valueType="num">
                                      <p:cBhvr>
                                        <p:cTn id="69" dur="800" decel="100000" fill="hold"/>
                                        <p:tgtEl>
                                          <p:spTgt spid="145419"/>
                                        </p:tgtEl>
                                        <p:attrNameLst>
                                          <p:attrName>ppt_x</p:attrName>
                                        </p:attrNameLst>
                                      </p:cBhvr>
                                      <p:tavLst>
                                        <p:tav tm="0">
                                          <p:val>
                                            <p:strVal val="#ppt_x+0.4"/>
                                          </p:val>
                                        </p:tav>
                                        <p:tav tm="100000">
                                          <p:val>
                                            <p:strVal val="#ppt_x-0.05"/>
                                          </p:val>
                                        </p:tav>
                                      </p:tavLst>
                                    </p:anim>
                                    <p:anim calcmode="lin" valueType="num">
                                      <p:cBhvr>
                                        <p:cTn id="70" dur="800" decel="100000" fill="hold"/>
                                        <p:tgtEl>
                                          <p:spTgt spid="145419"/>
                                        </p:tgtEl>
                                        <p:attrNameLst>
                                          <p:attrName>ppt_y</p:attrName>
                                        </p:attrNameLst>
                                      </p:cBhvr>
                                      <p:tavLst>
                                        <p:tav tm="0">
                                          <p:val>
                                            <p:strVal val="#ppt_y-0.4"/>
                                          </p:val>
                                        </p:tav>
                                        <p:tav tm="100000">
                                          <p:val>
                                            <p:strVal val="#ppt_y+0.1"/>
                                          </p:val>
                                        </p:tav>
                                      </p:tavLst>
                                    </p:anim>
                                    <p:anim calcmode="lin" valueType="num">
                                      <p:cBhvr>
                                        <p:cTn id="71" dur="200" accel="100000" fill="hold">
                                          <p:stCondLst>
                                            <p:cond delay="800"/>
                                          </p:stCondLst>
                                        </p:cTn>
                                        <p:tgtEl>
                                          <p:spTgt spid="145419"/>
                                        </p:tgtEl>
                                        <p:attrNameLst>
                                          <p:attrName>ppt_x</p:attrName>
                                        </p:attrNameLst>
                                      </p:cBhvr>
                                      <p:tavLst>
                                        <p:tav tm="0">
                                          <p:val>
                                            <p:strVal val="#ppt_x-0.05"/>
                                          </p:val>
                                        </p:tav>
                                        <p:tav tm="100000">
                                          <p:val>
                                            <p:strVal val="#ppt_x"/>
                                          </p:val>
                                        </p:tav>
                                      </p:tavLst>
                                    </p:anim>
                                    <p:anim calcmode="lin" valueType="num">
                                      <p:cBhvr>
                                        <p:cTn id="72" dur="200" accel="100000" fill="hold">
                                          <p:stCondLst>
                                            <p:cond delay="800"/>
                                          </p:stCondLst>
                                        </p:cTn>
                                        <p:tgtEl>
                                          <p:spTgt spid="145419"/>
                                        </p:tgtEl>
                                        <p:attrNameLst>
                                          <p:attrName>ppt_y</p:attrName>
                                        </p:attrNameLst>
                                      </p:cBhvr>
                                      <p:tavLst>
                                        <p:tav tm="0">
                                          <p:val>
                                            <p:strVal val="#ppt_y+0.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30" presetClass="entr" presetSubtype="0" fill="hold" nodeType="clickEffect">
                                  <p:stCondLst>
                                    <p:cond delay="0"/>
                                  </p:stCondLst>
                                  <p:childTnLst>
                                    <p:set>
                                      <p:cBhvr>
                                        <p:cTn id="76" dur="1" fill="hold">
                                          <p:stCondLst>
                                            <p:cond delay="0"/>
                                          </p:stCondLst>
                                        </p:cTn>
                                        <p:tgtEl>
                                          <p:spTgt spid="145417"/>
                                        </p:tgtEl>
                                        <p:attrNameLst>
                                          <p:attrName>style.visibility</p:attrName>
                                        </p:attrNameLst>
                                      </p:cBhvr>
                                      <p:to>
                                        <p:strVal val="visible"/>
                                      </p:to>
                                    </p:set>
                                    <p:animEffect transition="in" filter="fade">
                                      <p:cBhvr>
                                        <p:cTn id="77" dur="800" decel="100000"/>
                                        <p:tgtEl>
                                          <p:spTgt spid="145417"/>
                                        </p:tgtEl>
                                      </p:cBhvr>
                                    </p:animEffect>
                                    <p:anim calcmode="lin" valueType="num">
                                      <p:cBhvr>
                                        <p:cTn id="78" dur="800" decel="100000" fill="hold"/>
                                        <p:tgtEl>
                                          <p:spTgt spid="145417"/>
                                        </p:tgtEl>
                                        <p:attrNameLst>
                                          <p:attrName>style.rotation</p:attrName>
                                        </p:attrNameLst>
                                      </p:cBhvr>
                                      <p:tavLst>
                                        <p:tav tm="0">
                                          <p:val>
                                            <p:fltVal val="-90"/>
                                          </p:val>
                                        </p:tav>
                                        <p:tav tm="100000">
                                          <p:val>
                                            <p:fltVal val="0"/>
                                          </p:val>
                                        </p:tav>
                                      </p:tavLst>
                                    </p:anim>
                                    <p:anim calcmode="lin" valueType="num">
                                      <p:cBhvr>
                                        <p:cTn id="79" dur="800" decel="100000" fill="hold"/>
                                        <p:tgtEl>
                                          <p:spTgt spid="145417"/>
                                        </p:tgtEl>
                                        <p:attrNameLst>
                                          <p:attrName>ppt_x</p:attrName>
                                        </p:attrNameLst>
                                      </p:cBhvr>
                                      <p:tavLst>
                                        <p:tav tm="0">
                                          <p:val>
                                            <p:strVal val="#ppt_x+0.4"/>
                                          </p:val>
                                        </p:tav>
                                        <p:tav tm="100000">
                                          <p:val>
                                            <p:strVal val="#ppt_x-0.05"/>
                                          </p:val>
                                        </p:tav>
                                      </p:tavLst>
                                    </p:anim>
                                    <p:anim calcmode="lin" valueType="num">
                                      <p:cBhvr>
                                        <p:cTn id="80" dur="800" decel="100000" fill="hold"/>
                                        <p:tgtEl>
                                          <p:spTgt spid="145417"/>
                                        </p:tgtEl>
                                        <p:attrNameLst>
                                          <p:attrName>ppt_y</p:attrName>
                                        </p:attrNameLst>
                                      </p:cBhvr>
                                      <p:tavLst>
                                        <p:tav tm="0">
                                          <p:val>
                                            <p:strVal val="#ppt_y-0.4"/>
                                          </p:val>
                                        </p:tav>
                                        <p:tav tm="100000">
                                          <p:val>
                                            <p:strVal val="#ppt_y+0.1"/>
                                          </p:val>
                                        </p:tav>
                                      </p:tavLst>
                                    </p:anim>
                                    <p:anim calcmode="lin" valueType="num">
                                      <p:cBhvr>
                                        <p:cTn id="81" dur="200" accel="100000" fill="hold">
                                          <p:stCondLst>
                                            <p:cond delay="800"/>
                                          </p:stCondLst>
                                        </p:cTn>
                                        <p:tgtEl>
                                          <p:spTgt spid="145417"/>
                                        </p:tgtEl>
                                        <p:attrNameLst>
                                          <p:attrName>ppt_x</p:attrName>
                                        </p:attrNameLst>
                                      </p:cBhvr>
                                      <p:tavLst>
                                        <p:tav tm="0">
                                          <p:val>
                                            <p:strVal val="#ppt_x-0.05"/>
                                          </p:val>
                                        </p:tav>
                                        <p:tav tm="100000">
                                          <p:val>
                                            <p:strVal val="#ppt_x"/>
                                          </p:val>
                                        </p:tav>
                                      </p:tavLst>
                                    </p:anim>
                                    <p:anim calcmode="lin" valueType="num">
                                      <p:cBhvr>
                                        <p:cTn id="82" dur="200" accel="100000" fill="hold">
                                          <p:stCondLst>
                                            <p:cond delay="800"/>
                                          </p:stCondLst>
                                        </p:cTn>
                                        <p:tgtEl>
                                          <p:spTgt spid="145417"/>
                                        </p:tgtEl>
                                        <p:attrNameLst>
                                          <p:attrName>ppt_y</p:attrName>
                                        </p:attrNameLst>
                                      </p:cBhvr>
                                      <p:tavLst>
                                        <p:tav tm="0">
                                          <p:val>
                                            <p:strVal val="#ppt_y+0.1"/>
                                          </p:val>
                                        </p:tav>
                                        <p:tav tm="100000">
                                          <p:val>
                                            <p:strVal val="#ppt_y"/>
                                          </p:val>
                                        </p:tav>
                                      </p:tavLst>
                                    </p:anim>
                                  </p:childTnLst>
                                </p:cTn>
                              </p:par>
                            </p:childTnLst>
                          </p:cTn>
                        </p:par>
                        <p:par>
                          <p:cTn id="83" fill="hold">
                            <p:stCondLst>
                              <p:cond delay="1000"/>
                            </p:stCondLst>
                            <p:childTnLst>
                              <p:par>
                                <p:cTn id="84" presetID="30" presetClass="entr" presetSubtype="0" fill="hold" grpId="0" nodeType="afterEffect">
                                  <p:stCondLst>
                                    <p:cond delay="0"/>
                                  </p:stCondLst>
                                  <p:childTnLst>
                                    <p:set>
                                      <p:cBhvr>
                                        <p:cTn id="85" dur="1" fill="hold">
                                          <p:stCondLst>
                                            <p:cond delay="0"/>
                                          </p:stCondLst>
                                        </p:cTn>
                                        <p:tgtEl>
                                          <p:spTgt spid="145411"/>
                                        </p:tgtEl>
                                        <p:attrNameLst>
                                          <p:attrName>style.visibility</p:attrName>
                                        </p:attrNameLst>
                                      </p:cBhvr>
                                      <p:to>
                                        <p:strVal val="visible"/>
                                      </p:to>
                                    </p:set>
                                    <p:animEffect transition="in" filter="fade">
                                      <p:cBhvr>
                                        <p:cTn id="86" dur="800" decel="100000"/>
                                        <p:tgtEl>
                                          <p:spTgt spid="145411"/>
                                        </p:tgtEl>
                                      </p:cBhvr>
                                    </p:animEffect>
                                    <p:anim calcmode="lin" valueType="num">
                                      <p:cBhvr>
                                        <p:cTn id="87" dur="800" decel="100000" fill="hold"/>
                                        <p:tgtEl>
                                          <p:spTgt spid="145411"/>
                                        </p:tgtEl>
                                        <p:attrNameLst>
                                          <p:attrName>style.rotation</p:attrName>
                                        </p:attrNameLst>
                                      </p:cBhvr>
                                      <p:tavLst>
                                        <p:tav tm="0">
                                          <p:val>
                                            <p:fltVal val="-90"/>
                                          </p:val>
                                        </p:tav>
                                        <p:tav tm="100000">
                                          <p:val>
                                            <p:fltVal val="0"/>
                                          </p:val>
                                        </p:tav>
                                      </p:tavLst>
                                    </p:anim>
                                    <p:anim calcmode="lin" valueType="num">
                                      <p:cBhvr>
                                        <p:cTn id="88" dur="800" decel="100000" fill="hold"/>
                                        <p:tgtEl>
                                          <p:spTgt spid="145411"/>
                                        </p:tgtEl>
                                        <p:attrNameLst>
                                          <p:attrName>ppt_x</p:attrName>
                                        </p:attrNameLst>
                                      </p:cBhvr>
                                      <p:tavLst>
                                        <p:tav tm="0">
                                          <p:val>
                                            <p:strVal val="#ppt_x+0.4"/>
                                          </p:val>
                                        </p:tav>
                                        <p:tav tm="100000">
                                          <p:val>
                                            <p:strVal val="#ppt_x-0.05"/>
                                          </p:val>
                                        </p:tav>
                                      </p:tavLst>
                                    </p:anim>
                                    <p:anim calcmode="lin" valueType="num">
                                      <p:cBhvr>
                                        <p:cTn id="89" dur="800" decel="100000" fill="hold"/>
                                        <p:tgtEl>
                                          <p:spTgt spid="145411"/>
                                        </p:tgtEl>
                                        <p:attrNameLst>
                                          <p:attrName>ppt_y</p:attrName>
                                        </p:attrNameLst>
                                      </p:cBhvr>
                                      <p:tavLst>
                                        <p:tav tm="0">
                                          <p:val>
                                            <p:strVal val="#ppt_y-0.4"/>
                                          </p:val>
                                        </p:tav>
                                        <p:tav tm="100000">
                                          <p:val>
                                            <p:strVal val="#ppt_y+0.1"/>
                                          </p:val>
                                        </p:tav>
                                      </p:tavLst>
                                    </p:anim>
                                    <p:anim calcmode="lin" valueType="num">
                                      <p:cBhvr>
                                        <p:cTn id="90" dur="200" accel="100000" fill="hold">
                                          <p:stCondLst>
                                            <p:cond delay="800"/>
                                          </p:stCondLst>
                                        </p:cTn>
                                        <p:tgtEl>
                                          <p:spTgt spid="145411"/>
                                        </p:tgtEl>
                                        <p:attrNameLst>
                                          <p:attrName>ppt_x</p:attrName>
                                        </p:attrNameLst>
                                      </p:cBhvr>
                                      <p:tavLst>
                                        <p:tav tm="0">
                                          <p:val>
                                            <p:strVal val="#ppt_x-0.05"/>
                                          </p:val>
                                        </p:tav>
                                        <p:tav tm="100000">
                                          <p:val>
                                            <p:strVal val="#ppt_x"/>
                                          </p:val>
                                        </p:tav>
                                      </p:tavLst>
                                    </p:anim>
                                    <p:anim calcmode="lin" valueType="num">
                                      <p:cBhvr>
                                        <p:cTn id="91" dur="200" accel="100000" fill="hold">
                                          <p:stCondLst>
                                            <p:cond delay="800"/>
                                          </p:stCondLst>
                                        </p:cTn>
                                        <p:tgtEl>
                                          <p:spTgt spid="145411"/>
                                        </p:tgtEl>
                                        <p:attrNameLst>
                                          <p:attrName>ppt_y</p:attrName>
                                        </p:attrNameLst>
                                      </p:cBhvr>
                                      <p:tavLst>
                                        <p:tav tm="0">
                                          <p:val>
                                            <p:strVal val="#ppt_y+0.1"/>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30" presetClass="entr" presetSubtype="0" fill="hold" nodeType="clickEffect">
                                  <p:stCondLst>
                                    <p:cond delay="0"/>
                                  </p:stCondLst>
                                  <p:childTnLst>
                                    <p:set>
                                      <p:cBhvr>
                                        <p:cTn id="95" dur="1" fill="hold">
                                          <p:stCondLst>
                                            <p:cond delay="0"/>
                                          </p:stCondLst>
                                        </p:cTn>
                                        <p:tgtEl>
                                          <p:spTgt spid="145416"/>
                                        </p:tgtEl>
                                        <p:attrNameLst>
                                          <p:attrName>style.visibility</p:attrName>
                                        </p:attrNameLst>
                                      </p:cBhvr>
                                      <p:to>
                                        <p:strVal val="visible"/>
                                      </p:to>
                                    </p:set>
                                    <p:animEffect transition="in" filter="fade">
                                      <p:cBhvr>
                                        <p:cTn id="96" dur="800" decel="100000"/>
                                        <p:tgtEl>
                                          <p:spTgt spid="145416"/>
                                        </p:tgtEl>
                                      </p:cBhvr>
                                    </p:animEffect>
                                    <p:anim calcmode="lin" valueType="num">
                                      <p:cBhvr>
                                        <p:cTn id="97" dur="800" decel="100000" fill="hold"/>
                                        <p:tgtEl>
                                          <p:spTgt spid="145416"/>
                                        </p:tgtEl>
                                        <p:attrNameLst>
                                          <p:attrName>style.rotation</p:attrName>
                                        </p:attrNameLst>
                                      </p:cBhvr>
                                      <p:tavLst>
                                        <p:tav tm="0">
                                          <p:val>
                                            <p:fltVal val="-90"/>
                                          </p:val>
                                        </p:tav>
                                        <p:tav tm="100000">
                                          <p:val>
                                            <p:fltVal val="0"/>
                                          </p:val>
                                        </p:tav>
                                      </p:tavLst>
                                    </p:anim>
                                    <p:anim calcmode="lin" valueType="num">
                                      <p:cBhvr>
                                        <p:cTn id="98" dur="800" decel="100000" fill="hold"/>
                                        <p:tgtEl>
                                          <p:spTgt spid="145416"/>
                                        </p:tgtEl>
                                        <p:attrNameLst>
                                          <p:attrName>ppt_x</p:attrName>
                                        </p:attrNameLst>
                                      </p:cBhvr>
                                      <p:tavLst>
                                        <p:tav tm="0">
                                          <p:val>
                                            <p:strVal val="#ppt_x+0.4"/>
                                          </p:val>
                                        </p:tav>
                                        <p:tav tm="100000">
                                          <p:val>
                                            <p:strVal val="#ppt_x-0.05"/>
                                          </p:val>
                                        </p:tav>
                                      </p:tavLst>
                                    </p:anim>
                                    <p:anim calcmode="lin" valueType="num">
                                      <p:cBhvr>
                                        <p:cTn id="99" dur="800" decel="100000" fill="hold"/>
                                        <p:tgtEl>
                                          <p:spTgt spid="145416"/>
                                        </p:tgtEl>
                                        <p:attrNameLst>
                                          <p:attrName>ppt_y</p:attrName>
                                        </p:attrNameLst>
                                      </p:cBhvr>
                                      <p:tavLst>
                                        <p:tav tm="0">
                                          <p:val>
                                            <p:strVal val="#ppt_y-0.4"/>
                                          </p:val>
                                        </p:tav>
                                        <p:tav tm="100000">
                                          <p:val>
                                            <p:strVal val="#ppt_y+0.1"/>
                                          </p:val>
                                        </p:tav>
                                      </p:tavLst>
                                    </p:anim>
                                    <p:anim calcmode="lin" valueType="num">
                                      <p:cBhvr>
                                        <p:cTn id="100" dur="200" accel="100000" fill="hold">
                                          <p:stCondLst>
                                            <p:cond delay="800"/>
                                          </p:stCondLst>
                                        </p:cTn>
                                        <p:tgtEl>
                                          <p:spTgt spid="145416"/>
                                        </p:tgtEl>
                                        <p:attrNameLst>
                                          <p:attrName>ppt_x</p:attrName>
                                        </p:attrNameLst>
                                      </p:cBhvr>
                                      <p:tavLst>
                                        <p:tav tm="0">
                                          <p:val>
                                            <p:strVal val="#ppt_x-0.05"/>
                                          </p:val>
                                        </p:tav>
                                        <p:tav tm="100000">
                                          <p:val>
                                            <p:strVal val="#ppt_x"/>
                                          </p:val>
                                        </p:tav>
                                      </p:tavLst>
                                    </p:anim>
                                    <p:anim calcmode="lin" valueType="num">
                                      <p:cBhvr>
                                        <p:cTn id="101" dur="200" accel="100000" fill="hold">
                                          <p:stCondLst>
                                            <p:cond delay="800"/>
                                          </p:stCondLst>
                                        </p:cTn>
                                        <p:tgtEl>
                                          <p:spTgt spid="145416"/>
                                        </p:tgtEl>
                                        <p:attrNameLst>
                                          <p:attrName>ppt_y</p:attrName>
                                        </p:attrNameLst>
                                      </p:cBhvr>
                                      <p:tavLst>
                                        <p:tav tm="0">
                                          <p:val>
                                            <p:strVal val="#ppt_y+0.1"/>
                                          </p:val>
                                        </p:tav>
                                        <p:tav tm="100000">
                                          <p:val>
                                            <p:strVal val="#ppt_y"/>
                                          </p:val>
                                        </p:tav>
                                      </p:tavLst>
                                    </p:anim>
                                  </p:childTnLst>
                                </p:cTn>
                              </p:par>
                            </p:childTnLst>
                          </p:cTn>
                        </p:par>
                        <p:par>
                          <p:cTn id="102" fill="hold">
                            <p:stCondLst>
                              <p:cond delay="1000"/>
                            </p:stCondLst>
                            <p:childTnLst>
                              <p:par>
                                <p:cTn id="103" presetID="30" presetClass="entr" presetSubtype="0" fill="hold" grpId="0" nodeType="afterEffect">
                                  <p:stCondLst>
                                    <p:cond delay="0"/>
                                  </p:stCondLst>
                                  <p:childTnLst>
                                    <p:set>
                                      <p:cBhvr>
                                        <p:cTn id="104" dur="1" fill="hold">
                                          <p:stCondLst>
                                            <p:cond delay="0"/>
                                          </p:stCondLst>
                                        </p:cTn>
                                        <p:tgtEl>
                                          <p:spTgt spid="145412"/>
                                        </p:tgtEl>
                                        <p:attrNameLst>
                                          <p:attrName>style.visibility</p:attrName>
                                        </p:attrNameLst>
                                      </p:cBhvr>
                                      <p:to>
                                        <p:strVal val="visible"/>
                                      </p:to>
                                    </p:set>
                                    <p:animEffect transition="in" filter="fade">
                                      <p:cBhvr>
                                        <p:cTn id="105" dur="800" decel="100000"/>
                                        <p:tgtEl>
                                          <p:spTgt spid="145412"/>
                                        </p:tgtEl>
                                      </p:cBhvr>
                                    </p:animEffect>
                                    <p:anim calcmode="lin" valueType="num">
                                      <p:cBhvr>
                                        <p:cTn id="106" dur="800" decel="100000" fill="hold"/>
                                        <p:tgtEl>
                                          <p:spTgt spid="145412"/>
                                        </p:tgtEl>
                                        <p:attrNameLst>
                                          <p:attrName>style.rotation</p:attrName>
                                        </p:attrNameLst>
                                      </p:cBhvr>
                                      <p:tavLst>
                                        <p:tav tm="0">
                                          <p:val>
                                            <p:fltVal val="-90"/>
                                          </p:val>
                                        </p:tav>
                                        <p:tav tm="100000">
                                          <p:val>
                                            <p:fltVal val="0"/>
                                          </p:val>
                                        </p:tav>
                                      </p:tavLst>
                                    </p:anim>
                                    <p:anim calcmode="lin" valueType="num">
                                      <p:cBhvr>
                                        <p:cTn id="107" dur="800" decel="100000" fill="hold"/>
                                        <p:tgtEl>
                                          <p:spTgt spid="145412"/>
                                        </p:tgtEl>
                                        <p:attrNameLst>
                                          <p:attrName>ppt_x</p:attrName>
                                        </p:attrNameLst>
                                      </p:cBhvr>
                                      <p:tavLst>
                                        <p:tav tm="0">
                                          <p:val>
                                            <p:strVal val="#ppt_x+0.4"/>
                                          </p:val>
                                        </p:tav>
                                        <p:tav tm="100000">
                                          <p:val>
                                            <p:strVal val="#ppt_x-0.05"/>
                                          </p:val>
                                        </p:tav>
                                      </p:tavLst>
                                    </p:anim>
                                    <p:anim calcmode="lin" valueType="num">
                                      <p:cBhvr>
                                        <p:cTn id="108" dur="800" decel="100000" fill="hold"/>
                                        <p:tgtEl>
                                          <p:spTgt spid="145412"/>
                                        </p:tgtEl>
                                        <p:attrNameLst>
                                          <p:attrName>ppt_y</p:attrName>
                                        </p:attrNameLst>
                                      </p:cBhvr>
                                      <p:tavLst>
                                        <p:tav tm="0">
                                          <p:val>
                                            <p:strVal val="#ppt_y-0.4"/>
                                          </p:val>
                                        </p:tav>
                                        <p:tav tm="100000">
                                          <p:val>
                                            <p:strVal val="#ppt_y+0.1"/>
                                          </p:val>
                                        </p:tav>
                                      </p:tavLst>
                                    </p:anim>
                                    <p:anim calcmode="lin" valueType="num">
                                      <p:cBhvr>
                                        <p:cTn id="109" dur="200" accel="100000" fill="hold">
                                          <p:stCondLst>
                                            <p:cond delay="800"/>
                                          </p:stCondLst>
                                        </p:cTn>
                                        <p:tgtEl>
                                          <p:spTgt spid="145412"/>
                                        </p:tgtEl>
                                        <p:attrNameLst>
                                          <p:attrName>ppt_x</p:attrName>
                                        </p:attrNameLst>
                                      </p:cBhvr>
                                      <p:tavLst>
                                        <p:tav tm="0">
                                          <p:val>
                                            <p:strVal val="#ppt_x-0.05"/>
                                          </p:val>
                                        </p:tav>
                                        <p:tav tm="100000">
                                          <p:val>
                                            <p:strVal val="#ppt_x"/>
                                          </p:val>
                                        </p:tav>
                                      </p:tavLst>
                                    </p:anim>
                                    <p:anim calcmode="lin" valueType="num">
                                      <p:cBhvr>
                                        <p:cTn id="110" dur="200" accel="100000" fill="hold">
                                          <p:stCondLst>
                                            <p:cond delay="800"/>
                                          </p:stCondLst>
                                        </p:cTn>
                                        <p:tgtEl>
                                          <p:spTgt spid="145412"/>
                                        </p:tgtEl>
                                        <p:attrNameLst>
                                          <p:attrName>ppt_y</p:attrName>
                                        </p:attrNameLst>
                                      </p:cBhvr>
                                      <p:tavLst>
                                        <p:tav tm="0">
                                          <p:val>
                                            <p:strVal val="#ppt_y+0.1"/>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30" presetClass="entr" presetSubtype="0" fill="hold" nodeType="clickEffect">
                                  <p:stCondLst>
                                    <p:cond delay="0"/>
                                  </p:stCondLst>
                                  <p:childTnLst>
                                    <p:set>
                                      <p:cBhvr>
                                        <p:cTn id="114" dur="1" fill="hold">
                                          <p:stCondLst>
                                            <p:cond delay="0"/>
                                          </p:stCondLst>
                                        </p:cTn>
                                        <p:tgtEl>
                                          <p:spTgt spid="145422"/>
                                        </p:tgtEl>
                                        <p:attrNameLst>
                                          <p:attrName>style.visibility</p:attrName>
                                        </p:attrNameLst>
                                      </p:cBhvr>
                                      <p:to>
                                        <p:strVal val="visible"/>
                                      </p:to>
                                    </p:set>
                                    <p:animEffect transition="in" filter="fade">
                                      <p:cBhvr>
                                        <p:cTn id="115" dur="800" decel="100000"/>
                                        <p:tgtEl>
                                          <p:spTgt spid="145422"/>
                                        </p:tgtEl>
                                      </p:cBhvr>
                                    </p:animEffect>
                                    <p:anim calcmode="lin" valueType="num">
                                      <p:cBhvr>
                                        <p:cTn id="116" dur="800" decel="100000" fill="hold"/>
                                        <p:tgtEl>
                                          <p:spTgt spid="145422"/>
                                        </p:tgtEl>
                                        <p:attrNameLst>
                                          <p:attrName>style.rotation</p:attrName>
                                        </p:attrNameLst>
                                      </p:cBhvr>
                                      <p:tavLst>
                                        <p:tav tm="0">
                                          <p:val>
                                            <p:fltVal val="-90"/>
                                          </p:val>
                                        </p:tav>
                                        <p:tav tm="100000">
                                          <p:val>
                                            <p:fltVal val="0"/>
                                          </p:val>
                                        </p:tav>
                                      </p:tavLst>
                                    </p:anim>
                                    <p:anim calcmode="lin" valueType="num">
                                      <p:cBhvr>
                                        <p:cTn id="117" dur="800" decel="100000" fill="hold"/>
                                        <p:tgtEl>
                                          <p:spTgt spid="145422"/>
                                        </p:tgtEl>
                                        <p:attrNameLst>
                                          <p:attrName>ppt_x</p:attrName>
                                        </p:attrNameLst>
                                      </p:cBhvr>
                                      <p:tavLst>
                                        <p:tav tm="0">
                                          <p:val>
                                            <p:strVal val="#ppt_x+0.4"/>
                                          </p:val>
                                        </p:tav>
                                        <p:tav tm="100000">
                                          <p:val>
                                            <p:strVal val="#ppt_x-0.05"/>
                                          </p:val>
                                        </p:tav>
                                      </p:tavLst>
                                    </p:anim>
                                    <p:anim calcmode="lin" valueType="num">
                                      <p:cBhvr>
                                        <p:cTn id="118" dur="800" decel="100000" fill="hold"/>
                                        <p:tgtEl>
                                          <p:spTgt spid="145422"/>
                                        </p:tgtEl>
                                        <p:attrNameLst>
                                          <p:attrName>ppt_y</p:attrName>
                                        </p:attrNameLst>
                                      </p:cBhvr>
                                      <p:tavLst>
                                        <p:tav tm="0">
                                          <p:val>
                                            <p:strVal val="#ppt_y-0.4"/>
                                          </p:val>
                                        </p:tav>
                                        <p:tav tm="100000">
                                          <p:val>
                                            <p:strVal val="#ppt_y+0.1"/>
                                          </p:val>
                                        </p:tav>
                                      </p:tavLst>
                                    </p:anim>
                                    <p:anim calcmode="lin" valueType="num">
                                      <p:cBhvr>
                                        <p:cTn id="119" dur="200" accel="100000" fill="hold">
                                          <p:stCondLst>
                                            <p:cond delay="800"/>
                                          </p:stCondLst>
                                        </p:cTn>
                                        <p:tgtEl>
                                          <p:spTgt spid="145422"/>
                                        </p:tgtEl>
                                        <p:attrNameLst>
                                          <p:attrName>ppt_x</p:attrName>
                                        </p:attrNameLst>
                                      </p:cBhvr>
                                      <p:tavLst>
                                        <p:tav tm="0">
                                          <p:val>
                                            <p:strVal val="#ppt_x-0.05"/>
                                          </p:val>
                                        </p:tav>
                                        <p:tav tm="100000">
                                          <p:val>
                                            <p:strVal val="#ppt_x"/>
                                          </p:val>
                                        </p:tav>
                                      </p:tavLst>
                                    </p:anim>
                                    <p:anim calcmode="lin" valueType="num">
                                      <p:cBhvr>
                                        <p:cTn id="120" dur="200" accel="100000" fill="hold">
                                          <p:stCondLst>
                                            <p:cond delay="800"/>
                                          </p:stCondLst>
                                        </p:cTn>
                                        <p:tgtEl>
                                          <p:spTgt spid="145422"/>
                                        </p:tgtEl>
                                        <p:attrNameLst>
                                          <p:attrName>ppt_y</p:attrName>
                                        </p:attrNameLst>
                                      </p:cBhvr>
                                      <p:tavLst>
                                        <p:tav tm="0">
                                          <p:val>
                                            <p:strVal val="#ppt_y+0.1"/>
                                          </p:val>
                                        </p:tav>
                                        <p:tav tm="100000">
                                          <p:val>
                                            <p:strVal val="#ppt_y"/>
                                          </p:val>
                                        </p:tav>
                                      </p:tavLst>
                                    </p:anim>
                                  </p:childTnLst>
                                </p:cTn>
                              </p:par>
                            </p:childTnLst>
                          </p:cTn>
                        </p:par>
                        <p:par>
                          <p:cTn id="121" fill="hold">
                            <p:stCondLst>
                              <p:cond delay="1000"/>
                            </p:stCondLst>
                            <p:childTnLst>
                              <p:par>
                                <p:cTn id="122" presetID="30" presetClass="entr" presetSubtype="0" fill="hold" grpId="0" nodeType="afterEffect">
                                  <p:stCondLst>
                                    <p:cond delay="0"/>
                                  </p:stCondLst>
                                  <p:childTnLst>
                                    <p:set>
                                      <p:cBhvr>
                                        <p:cTn id="123" dur="1" fill="hold">
                                          <p:stCondLst>
                                            <p:cond delay="0"/>
                                          </p:stCondLst>
                                        </p:cTn>
                                        <p:tgtEl>
                                          <p:spTgt spid="145423"/>
                                        </p:tgtEl>
                                        <p:attrNameLst>
                                          <p:attrName>style.visibility</p:attrName>
                                        </p:attrNameLst>
                                      </p:cBhvr>
                                      <p:to>
                                        <p:strVal val="visible"/>
                                      </p:to>
                                    </p:set>
                                    <p:animEffect transition="in" filter="fade">
                                      <p:cBhvr>
                                        <p:cTn id="124" dur="800" decel="100000"/>
                                        <p:tgtEl>
                                          <p:spTgt spid="145423"/>
                                        </p:tgtEl>
                                      </p:cBhvr>
                                    </p:animEffect>
                                    <p:anim calcmode="lin" valueType="num">
                                      <p:cBhvr>
                                        <p:cTn id="125" dur="800" decel="100000" fill="hold"/>
                                        <p:tgtEl>
                                          <p:spTgt spid="145423"/>
                                        </p:tgtEl>
                                        <p:attrNameLst>
                                          <p:attrName>style.rotation</p:attrName>
                                        </p:attrNameLst>
                                      </p:cBhvr>
                                      <p:tavLst>
                                        <p:tav tm="0">
                                          <p:val>
                                            <p:fltVal val="-90"/>
                                          </p:val>
                                        </p:tav>
                                        <p:tav tm="100000">
                                          <p:val>
                                            <p:fltVal val="0"/>
                                          </p:val>
                                        </p:tav>
                                      </p:tavLst>
                                    </p:anim>
                                    <p:anim calcmode="lin" valueType="num">
                                      <p:cBhvr>
                                        <p:cTn id="126" dur="800" decel="100000" fill="hold"/>
                                        <p:tgtEl>
                                          <p:spTgt spid="145423"/>
                                        </p:tgtEl>
                                        <p:attrNameLst>
                                          <p:attrName>ppt_x</p:attrName>
                                        </p:attrNameLst>
                                      </p:cBhvr>
                                      <p:tavLst>
                                        <p:tav tm="0">
                                          <p:val>
                                            <p:strVal val="#ppt_x+0.4"/>
                                          </p:val>
                                        </p:tav>
                                        <p:tav tm="100000">
                                          <p:val>
                                            <p:strVal val="#ppt_x-0.05"/>
                                          </p:val>
                                        </p:tav>
                                      </p:tavLst>
                                    </p:anim>
                                    <p:anim calcmode="lin" valueType="num">
                                      <p:cBhvr>
                                        <p:cTn id="127" dur="800" decel="100000" fill="hold"/>
                                        <p:tgtEl>
                                          <p:spTgt spid="145423"/>
                                        </p:tgtEl>
                                        <p:attrNameLst>
                                          <p:attrName>ppt_y</p:attrName>
                                        </p:attrNameLst>
                                      </p:cBhvr>
                                      <p:tavLst>
                                        <p:tav tm="0">
                                          <p:val>
                                            <p:strVal val="#ppt_y-0.4"/>
                                          </p:val>
                                        </p:tav>
                                        <p:tav tm="100000">
                                          <p:val>
                                            <p:strVal val="#ppt_y+0.1"/>
                                          </p:val>
                                        </p:tav>
                                      </p:tavLst>
                                    </p:anim>
                                    <p:anim calcmode="lin" valueType="num">
                                      <p:cBhvr>
                                        <p:cTn id="128" dur="200" accel="100000" fill="hold">
                                          <p:stCondLst>
                                            <p:cond delay="800"/>
                                          </p:stCondLst>
                                        </p:cTn>
                                        <p:tgtEl>
                                          <p:spTgt spid="145423"/>
                                        </p:tgtEl>
                                        <p:attrNameLst>
                                          <p:attrName>ppt_x</p:attrName>
                                        </p:attrNameLst>
                                      </p:cBhvr>
                                      <p:tavLst>
                                        <p:tav tm="0">
                                          <p:val>
                                            <p:strVal val="#ppt_x-0.05"/>
                                          </p:val>
                                        </p:tav>
                                        <p:tav tm="100000">
                                          <p:val>
                                            <p:strVal val="#ppt_x"/>
                                          </p:val>
                                        </p:tav>
                                      </p:tavLst>
                                    </p:anim>
                                    <p:anim calcmode="lin" valueType="num">
                                      <p:cBhvr>
                                        <p:cTn id="129" dur="200" accel="100000" fill="hold">
                                          <p:stCondLst>
                                            <p:cond delay="800"/>
                                          </p:stCondLst>
                                        </p:cTn>
                                        <p:tgtEl>
                                          <p:spTgt spid="145423"/>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0" grpId="0" build="p"/>
      <p:bldP spid="145411" grpId="0"/>
      <p:bldP spid="145412" grpId="0"/>
      <p:bldP spid="145413" grpId="0" animBg="1"/>
      <p:bldP spid="145419" grpId="0"/>
      <p:bldP spid="145423" grpId="0"/>
      <p:bldP spid="14542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idx="1"/>
          </p:nvPr>
        </p:nvSpPr>
        <p:spPr>
          <a:xfrm>
            <a:off x="2122488" y="1773238"/>
            <a:ext cx="6481763" cy="935037"/>
          </a:xfrm>
        </p:spPr>
        <p:txBody>
          <a:bodyPr>
            <a:normAutofit lnSpcReduction="10000"/>
          </a:bodyPr>
          <a:lstStyle/>
          <a:p>
            <a:pPr algn="just">
              <a:lnSpc>
                <a:spcPct val="90000"/>
              </a:lnSpc>
              <a:buFontTx/>
              <a:buNone/>
            </a:pPr>
            <a:r>
              <a:rPr lang="ar-SA" sz="2800" b="1" dirty="0">
                <a:cs typeface="DecoType Naskh Variants" pitchFamily="2" charset="-78"/>
              </a:rPr>
              <a:t>          </a:t>
            </a:r>
            <a:r>
              <a:rPr lang="ar-SA" b="1" dirty="0" smtClean="0">
                <a:solidFill>
                  <a:srgbClr val="84167C"/>
                </a:solidFill>
                <a:cs typeface="DecoType Naskh Variants" pitchFamily="2" charset="-78"/>
              </a:rPr>
              <a:t>غرس القيم الإيجابية السليمة ( الصدق , الأمانة , تحمل </a:t>
            </a:r>
            <a:r>
              <a:rPr lang="ar-SA" b="1" dirty="0" err="1" smtClean="0">
                <a:solidFill>
                  <a:srgbClr val="84167C"/>
                </a:solidFill>
                <a:cs typeface="DecoType Naskh Variants" pitchFamily="2" charset="-78"/>
              </a:rPr>
              <a:t>المسؤلية</a:t>
            </a:r>
            <a:r>
              <a:rPr lang="ar-SA" b="1" dirty="0" smtClean="0">
                <a:solidFill>
                  <a:srgbClr val="84167C"/>
                </a:solidFill>
                <a:cs typeface="DecoType Naskh Variants" pitchFamily="2" charset="-78"/>
              </a:rPr>
              <a:t> , الترتيب  , النظافة  )</a:t>
            </a:r>
            <a:r>
              <a:rPr lang="ar-SA" sz="2800" b="1" dirty="0" smtClean="0">
                <a:solidFill>
                  <a:srgbClr val="D80702"/>
                </a:solidFill>
                <a:cs typeface="DecoType Naskh Variants" pitchFamily="2" charset="-78"/>
              </a:rPr>
              <a:t>.</a:t>
            </a:r>
            <a:endParaRPr lang="ar-SA" sz="2800" b="1" dirty="0">
              <a:solidFill>
                <a:srgbClr val="D80702"/>
              </a:solidFill>
              <a:cs typeface="DecoType Naskh Variants" pitchFamily="2" charset="-78"/>
            </a:endParaRPr>
          </a:p>
          <a:p>
            <a:pPr algn="just">
              <a:lnSpc>
                <a:spcPct val="80000"/>
              </a:lnSpc>
            </a:pPr>
            <a:endParaRPr lang="ar-SA" sz="2800" b="1" dirty="0">
              <a:solidFill>
                <a:srgbClr val="D80702"/>
              </a:solidFill>
              <a:cs typeface="DecoType Naskh Variants" pitchFamily="2" charset="-78"/>
            </a:endParaRPr>
          </a:p>
          <a:p>
            <a:pPr algn="just">
              <a:lnSpc>
                <a:spcPct val="90000"/>
              </a:lnSpc>
            </a:pPr>
            <a:endParaRPr lang="ar-SA" sz="2800" b="1" dirty="0">
              <a:cs typeface="DecoType Naskh Variants" pitchFamily="2" charset="-78"/>
            </a:endParaRPr>
          </a:p>
          <a:p>
            <a:pPr algn="just"/>
            <a:endParaRPr lang="en-US" sz="2800" b="1" dirty="0">
              <a:cs typeface="DecoType Naskh Variants" pitchFamily="2" charset="-78"/>
            </a:endParaRPr>
          </a:p>
        </p:txBody>
      </p:sp>
      <p:sp>
        <p:nvSpPr>
          <p:cNvPr id="145411" name="Rectangle 3"/>
          <p:cNvSpPr>
            <a:spLocks noChangeArrowheads="1"/>
          </p:cNvSpPr>
          <p:nvPr/>
        </p:nvSpPr>
        <p:spPr bwMode="auto">
          <a:xfrm>
            <a:off x="3143240" y="3780621"/>
            <a:ext cx="5113338" cy="954107"/>
          </a:xfrm>
          <a:prstGeom prst="rect">
            <a:avLst/>
          </a:prstGeom>
          <a:noFill/>
          <a:ln w="9525">
            <a:noFill/>
            <a:miter lim="800000"/>
            <a:headEnd/>
            <a:tailEnd/>
          </a:ln>
          <a:effectLst/>
        </p:spPr>
        <p:txBody>
          <a:bodyPr>
            <a:spAutoFit/>
          </a:bodyPr>
          <a:lstStyle/>
          <a:p>
            <a:pPr marL="342900" indent="-342900" algn="just">
              <a:lnSpc>
                <a:spcPct val="100000"/>
              </a:lnSpc>
              <a:spcBef>
                <a:spcPct val="0"/>
              </a:spcBef>
            </a:pPr>
            <a:r>
              <a:rPr lang="ar-SA" sz="2800" b="1" dirty="0" smtClean="0">
                <a:solidFill>
                  <a:srgbClr val="84167C"/>
                </a:solidFill>
                <a:cs typeface="DecoType Naskh Variants" pitchFamily="2" charset="-78"/>
              </a:rPr>
              <a:t>إسهام كل طالبات الفصل في العمل حيث فرص المشاركة متساوية ومن ثم التفاعل والرضا .</a:t>
            </a:r>
            <a:endParaRPr lang="en-US" sz="2800" b="1" dirty="0">
              <a:solidFill>
                <a:srgbClr val="84167C"/>
              </a:solidFill>
              <a:cs typeface="DecoType Naskh Variants" pitchFamily="2" charset="-78"/>
            </a:endParaRPr>
          </a:p>
        </p:txBody>
      </p:sp>
      <p:sp>
        <p:nvSpPr>
          <p:cNvPr id="145412" name="Rectangle 4"/>
          <p:cNvSpPr>
            <a:spLocks noChangeArrowheads="1"/>
          </p:cNvSpPr>
          <p:nvPr/>
        </p:nvSpPr>
        <p:spPr bwMode="auto">
          <a:xfrm>
            <a:off x="2928926" y="4734728"/>
            <a:ext cx="5329237" cy="954107"/>
          </a:xfrm>
          <a:prstGeom prst="rect">
            <a:avLst/>
          </a:prstGeom>
          <a:noFill/>
          <a:ln w="9525">
            <a:noFill/>
            <a:miter lim="800000"/>
            <a:headEnd/>
            <a:tailEnd/>
          </a:ln>
          <a:effectLst/>
        </p:spPr>
        <p:txBody>
          <a:bodyPr>
            <a:spAutoFit/>
          </a:bodyPr>
          <a:lstStyle/>
          <a:p>
            <a:pPr algn="just"/>
            <a:r>
              <a:rPr lang="ar-SA" sz="2800" b="1" dirty="0" smtClean="0">
                <a:solidFill>
                  <a:srgbClr val="002060"/>
                </a:solidFill>
                <a:cs typeface="DecoType Naskh Variants" pitchFamily="2" charset="-78"/>
              </a:rPr>
              <a:t>السجل قدم صورة واضحة للطالبة على إنجازها للواجبات والأعمال الأخرى وبالتالي مستواها التحصيلي .</a:t>
            </a:r>
            <a:endParaRPr lang="ar-SA" sz="2800" b="1" dirty="0">
              <a:solidFill>
                <a:srgbClr val="002060"/>
              </a:solidFill>
              <a:cs typeface="DecoType Naskh Variants" pitchFamily="2" charset="-78"/>
            </a:endParaRPr>
          </a:p>
        </p:txBody>
      </p:sp>
      <p:sp>
        <p:nvSpPr>
          <p:cNvPr id="145413" name="Rectangle 5"/>
          <p:cNvSpPr>
            <a:spLocks noChangeArrowheads="1"/>
          </p:cNvSpPr>
          <p:nvPr/>
        </p:nvSpPr>
        <p:spPr bwMode="auto">
          <a:xfrm>
            <a:off x="323850" y="1460500"/>
            <a:ext cx="8458200" cy="96838"/>
          </a:xfrm>
          <a:prstGeom prst="rect">
            <a:avLst/>
          </a:prstGeom>
          <a:gradFill rotWithShape="0">
            <a:gsLst>
              <a:gs pos="0">
                <a:srgbClr val="FF3300">
                  <a:gamma/>
                  <a:shade val="46275"/>
                  <a:invGamma/>
                </a:srgbClr>
              </a:gs>
              <a:gs pos="100000">
                <a:srgbClr val="FF3300">
                  <a:alpha val="45000"/>
                </a:srgbClr>
              </a:gs>
            </a:gsLst>
            <a:lin ang="0" scaled="1"/>
          </a:gradFill>
          <a:ln w="9525">
            <a:noFill/>
            <a:miter lim="800000"/>
            <a:headEnd/>
            <a:tailEnd/>
          </a:ln>
          <a:effectLst/>
        </p:spPr>
        <p:txBody>
          <a:bodyPr wrap="none" anchor="ctr"/>
          <a:lstStyle/>
          <a:p>
            <a:endParaRPr lang="ar-SA"/>
          </a:p>
        </p:txBody>
      </p:sp>
      <p:pic>
        <p:nvPicPr>
          <p:cNvPr id="145414" name="Picture 6" descr="WBS01SLY"/>
          <p:cNvPicPr>
            <a:picLocks noChangeAspect="1" noChangeArrowheads="1" noCrop="1"/>
          </p:cNvPicPr>
          <p:nvPr/>
        </p:nvPicPr>
        <p:blipFill>
          <a:blip r:embed="rId3" cstate="print"/>
          <a:srcRect/>
          <a:stretch>
            <a:fillRect/>
          </a:stretch>
        </p:blipFill>
        <p:spPr bwMode="auto">
          <a:xfrm>
            <a:off x="8286776" y="3071810"/>
            <a:ext cx="438150" cy="438150"/>
          </a:xfrm>
          <a:prstGeom prst="rect">
            <a:avLst/>
          </a:prstGeom>
          <a:noFill/>
        </p:spPr>
      </p:pic>
      <p:pic>
        <p:nvPicPr>
          <p:cNvPr id="145415" name="Picture 7" descr="WBS01SLY"/>
          <p:cNvPicPr>
            <a:picLocks noChangeAspect="1" noChangeArrowheads="1" noCrop="1"/>
          </p:cNvPicPr>
          <p:nvPr/>
        </p:nvPicPr>
        <p:blipFill>
          <a:blip r:embed="rId3" cstate="print"/>
          <a:srcRect/>
          <a:stretch>
            <a:fillRect/>
          </a:stretch>
        </p:blipFill>
        <p:spPr bwMode="auto">
          <a:xfrm>
            <a:off x="8316913" y="1773238"/>
            <a:ext cx="438150" cy="438150"/>
          </a:xfrm>
          <a:prstGeom prst="rect">
            <a:avLst/>
          </a:prstGeom>
          <a:noFill/>
        </p:spPr>
      </p:pic>
      <p:pic>
        <p:nvPicPr>
          <p:cNvPr id="145416" name="Picture 8" descr="WBS01SLY"/>
          <p:cNvPicPr>
            <a:picLocks noChangeAspect="1" noChangeArrowheads="1" noCrop="1"/>
          </p:cNvPicPr>
          <p:nvPr/>
        </p:nvPicPr>
        <p:blipFill>
          <a:blip r:embed="rId3" cstate="print"/>
          <a:srcRect/>
          <a:stretch>
            <a:fillRect/>
          </a:stretch>
        </p:blipFill>
        <p:spPr bwMode="auto">
          <a:xfrm>
            <a:off x="8316913" y="4791075"/>
            <a:ext cx="438150" cy="438150"/>
          </a:xfrm>
          <a:prstGeom prst="rect">
            <a:avLst/>
          </a:prstGeom>
          <a:noFill/>
        </p:spPr>
      </p:pic>
      <p:pic>
        <p:nvPicPr>
          <p:cNvPr id="145417" name="Picture 9" descr="WBS01SLY"/>
          <p:cNvPicPr>
            <a:picLocks noChangeAspect="1" noChangeArrowheads="1" noCrop="1"/>
          </p:cNvPicPr>
          <p:nvPr/>
        </p:nvPicPr>
        <p:blipFill>
          <a:blip r:embed="rId3" cstate="print"/>
          <a:srcRect/>
          <a:stretch>
            <a:fillRect/>
          </a:stretch>
        </p:blipFill>
        <p:spPr bwMode="auto">
          <a:xfrm>
            <a:off x="8358214" y="3929066"/>
            <a:ext cx="438150" cy="438150"/>
          </a:xfrm>
          <a:prstGeom prst="rect">
            <a:avLst/>
          </a:prstGeom>
          <a:noFill/>
        </p:spPr>
      </p:pic>
      <p:sp>
        <p:nvSpPr>
          <p:cNvPr id="145419" name="Rectangle 11"/>
          <p:cNvSpPr>
            <a:spLocks noChangeArrowheads="1"/>
          </p:cNvSpPr>
          <p:nvPr/>
        </p:nvSpPr>
        <p:spPr bwMode="auto">
          <a:xfrm>
            <a:off x="2609850" y="2822572"/>
            <a:ext cx="5719752" cy="936625"/>
          </a:xfrm>
          <a:prstGeom prst="rect">
            <a:avLst/>
          </a:prstGeom>
          <a:noFill/>
          <a:ln w="9525" algn="ctr">
            <a:noFill/>
            <a:miter lim="800000"/>
            <a:headEnd/>
            <a:tailEnd/>
          </a:ln>
          <a:effectLst/>
        </p:spPr>
        <p:txBody>
          <a:bodyPr/>
          <a:lstStyle/>
          <a:p>
            <a:pPr marL="342900" indent="-342900" algn="just"/>
            <a:r>
              <a:rPr lang="ar-SA" sz="2000" b="1" dirty="0">
                <a:solidFill>
                  <a:schemeClr val="hlink"/>
                </a:solidFill>
                <a:cs typeface="DecoType Naskh Variants" pitchFamily="2" charset="-78"/>
              </a:rPr>
              <a:t>    </a:t>
            </a:r>
            <a:r>
              <a:rPr lang="ar-SA" sz="2800" b="1" dirty="0" smtClean="0">
                <a:solidFill>
                  <a:srgbClr val="002060"/>
                </a:solidFill>
                <a:cs typeface="DecoType Naskh Variants" pitchFamily="2" charset="-78"/>
              </a:rPr>
              <a:t>تبادل الأدوار  سواء [بين المعلمة والطالبة ] أو بين [ الطالبات أنفسهن ] </a:t>
            </a:r>
            <a:r>
              <a:rPr lang="ar-SA" sz="2800" b="1" dirty="0" smtClean="0">
                <a:solidFill>
                  <a:srgbClr val="84167C"/>
                </a:solidFill>
                <a:cs typeface="DecoType Naskh Variants" pitchFamily="2" charset="-78"/>
              </a:rPr>
              <a:t>.</a:t>
            </a:r>
            <a:endParaRPr lang="ar-SA" sz="2400" b="1" dirty="0">
              <a:solidFill>
                <a:srgbClr val="84167C"/>
              </a:solidFill>
              <a:cs typeface="DecoType Naskh Variants" pitchFamily="2" charset="-78"/>
            </a:endParaRPr>
          </a:p>
        </p:txBody>
      </p:sp>
      <p:pic>
        <p:nvPicPr>
          <p:cNvPr id="145420" name="Picture 12" descr="bd04972_"/>
          <p:cNvPicPr>
            <a:picLocks noChangeAspect="1" noChangeArrowheads="1"/>
          </p:cNvPicPr>
          <p:nvPr/>
        </p:nvPicPr>
        <p:blipFill>
          <a:blip r:embed="rId4" cstate="print"/>
          <a:srcRect/>
          <a:stretch>
            <a:fillRect/>
          </a:stretch>
        </p:blipFill>
        <p:spPr bwMode="auto">
          <a:xfrm>
            <a:off x="323850" y="2997200"/>
            <a:ext cx="2286000" cy="2520950"/>
          </a:xfrm>
          <a:prstGeom prst="rect">
            <a:avLst/>
          </a:prstGeom>
          <a:noFill/>
        </p:spPr>
      </p:pic>
      <p:pic>
        <p:nvPicPr>
          <p:cNvPr id="145421" name="Picture 13"/>
          <p:cNvPicPr>
            <a:picLocks noChangeAspect="1" noChangeArrowheads="1"/>
          </p:cNvPicPr>
          <p:nvPr/>
        </p:nvPicPr>
        <p:blipFill>
          <a:blip r:embed="rId5" cstate="print"/>
          <a:srcRect/>
          <a:stretch>
            <a:fillRect/>
          </a:stretch>
        </p:blipFill>
        <p:spPr bwMode="auto">
          <a:xfrm>
            <a:off x="250825" y="5734050"/>
            <a:ext cx="1871663" cy="925513"/>
          </a:xfrm>
          <a:prstGeom prst="rect">
            <a:avLst/>
          </a:prstGeom>
          <a:noFill/>
          <a:ln w="9525">
            <a:noFill/>
            <a:miter lim="800000"/>
            <a:headEnd/>
            <a:tailEnd/>
          </a:ln>
          <a:effectLst/>
        </p:spPr>
      </p:pic>
      <p:pic>
        <p:nvPicPr>
          <p:cNvPr id="145422" name="Picture 14" descr="WBS01SLY"/>
          <p:cNvPicPr>
            <a:picLocks noChangeAspect="1" noChangeArrowheads="1" noCrop="1"/>
          </p:cNvPicPr>
          <p:nvPr/>
        </p:nvPicPr>
        <p:blipFill>
          <a:blip r:embed="rId3" cstate="print"/>
          <a:srcRect/>
          <a:stretch>
            <a:fillRect/>
          </a:stretch>
        </p:blipFill>
        <p:spPr bwMode="auto">
          <a:xfrm>
            <a:off x="8310563" y="5734050"/>
            <a:ext cx="438150" cy="438150"/>
          </a:xfrm>
          <a:prstGeom prst="rect">
            <a:avLst/>
          </a:prstGeom>
          <a:noFill/>
        </p:spPr>
      </p:pic>
      <p:sp>
        <p:nvSpPr>
          <p:cNvPr id="145423" name="Text Box 15"/>
          <p:cNvSpPr txBox="1">
            <a:spLocks noChangeArrowheads="1"/>
          </p:cNvSpPr>
          <p:nvPr/>
        </p:nvSpPr>
        <p:spPr bwMode="auto">
          <a:xfrm>
            <a:off x="2339752" y="5740429"/>
            <a:ext cx="5845387" cy="954107"/>
          </a:xfrm>
          <a:prstGeom prst="rect">
            <a:avLst/>
          </a:prstGeom>
          <a:noFill/>
          <a:ln w="9525" algn="ctr">
            <a:noFill/>
            <a:miter lim="800000"/>
            <a:headEnd/>
            <a:tailEnd/>
          </a:ln>
          <a:effectLst/>
        </p:spPr>
        <p:txBody>
          <a:bodyPr wrap="square">
            <a:spAutoFit/>
          </a:bodyPr>
          <a:lstStyle/>
          <a:p>
            <a:pPr marL="342900" indent="-342900" algn="just">
              <a:lnSpc>
                <a:spcPct val="100000"/>
              </a:lnSpc>
              <a:spcBef>
                <a:spcPct val="0"/>
              </a:spcBef>
            </a:pPr>
            <a:r>
              <a:rPr lang="ar-SA" sz="2800" b="1" dirty="0" smtClean="0">
                <a:solidFill>
                  <a:srgbClr val="84167C"/>
                </a:solidFill>
                <a:cs typeface="DecoType Naskh Variants" pitchFamily="2" charset="-78"/>
              </a:rPr>
              <a:t>السجل قدم لولية الأمر صورة عن مستوى ابنتها داخل الفصل من خلال النظر إلى صفحتها والملاحظات المسجلة لها .</a:t>
            </a:r>
            <a:endParaRPr lang="en-US" sz="2800" b="1" dirty="0">
              <a:solidFill>
                <a:srgbClr val="84167C"/>
              </a:solidFill>
              <a:cs typeface="DecoType Naskh Variants" pitchFamily="2" charset="-78"/>
            </a:endParaRPr>
          </a:p>
        </p:txBody>
      </p:sp>
      <p:sp>
        <p:nvSpPr>
          <p:cNvPr id="145424" name="WordArt 16"/>
          <p:cNvSpPr>
            <a:spLocks noChangeArrowheads="1" noChangeShapeType="1" noTextEdit="1"/>
          </p:cNvSpPr>
          <p:nvPr/>
        </p:nvSpPr>
        <p:spPr bwMode="auto">
          <a:xfrm>
            <a:off x="1476375" y="333375"/>
            <a:ext cx="6264275" cy="923925"/>
          </a:xfrm>
          <a:prstGeom prst="rect">
            <a:avLst/>
          </a:prstGeom>
        </p:spPr>
        <p:txBody>
          <a:bodyPr wrap="none" fromWordArt="1">
            <a:prstTxWarp prst="textPlain">
              <a:avLst>
                <a:gd name="adj" fmla="val 50000"/>
              </a:avLst>
            </a:prstTxWarp>
          </a:bodyPr>
          <a:lstStyle/>
          <a:p>
            <a:pPr algn="ctr"/>
            <a:r>
              <a:rPr lang="ar-SA" sz="6000" b="1" kern="10" dirty="0"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rPr>
              <a:t>الهدف من سجل المبدعات</a:t>
            </a:r>
            <a:endParaRPr lang="ar-SA" sz="60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endParaRPr>
          </a:p>
        </p:txBody>
      </p:sp>
      <p:pic>
        <p:nvPicPr>
          <p:cNvPr id="145425" name="Picture 17" descr="13"/>
          <p:cNvPicPr>
            <a:picLocks noChangeAspect="1" noChangeArrowheads="1" noCrop="1"/>
          </p:cNvPicPr>
          <p:nvPr/>
        </p:nvPicPr>
        <p:blipFill>
          <a:blip r:embed="rId6" cstate="print"/>
          <a:srcRect/>
          <a:stretch>
            <a:fillRect/>
          </a:stretch>
        </p:blipFill>
        <p:spPr bwMode="auto">
          <a:xfrm>
            <a:off x="250825" y="333375"/>
            <a:ext cx="1147763" cy="930275"/>
          </a:xfrm>
          <a:prstGeom prst="rect">
            <a:avLst/>
          </a:prstGeom>
          <a:noFill/>
          <a:ln w="9525">
            <a:noFill/>
            <a:miter lim="800000"/>
            <a:headEnd/>
            <a:tailEnd/>
          </a:ln>
        </p:spPr>
      </p:pic>
      <p:pic>
        <p:nvPicPr>
          <p:cNvPr id="145426" name="Picture 18" descr="boy_math_md_wht"/>
          <p:cNvPicPr>
            <a:picLocks noChangeAspect="1" noChangeArrowheads="1" noCrop="1"/>
          </p:cNvPicPr>
          <p:nvPr/>
        </p:nvPicPr>
        <p:blipFill>
          <a:blip r:embed="rId7" cstate="print"/>
          <a:srcRect/>
          <a:stretch>
            <a:fillRect/>
          </a:stretch>
        </p:blipFill>
        <p:spPr bwMode="auto">
          <a:xfrm rot="-771416">
            <a:off x="443587" y="1758816"/>
            <a:ext cx="1438275" cy="1238250"/>
          </a:xfrm>
          <a:prstGeom prst="rect">
            <a:avLst/>
          </a:prstGeom>
          <a:noFill/>
        </p:spPr>
      </p:pic>
    </p:spTree>
    <p:extLst>
      <p:ext uri="{BB962C8B-B14F-4D97-AF65-F5344CB8AC3E}">
        <p14:creationId xmlns:p14="http://schemas.microsoft.com/office/powerpoint/2010/main" xmlns="" val="1501656375"/>
      </p:ext>
    </p:extLst>
  </p:cSld>
  <p:clrMapOvr>
    <a:masterClrMapping/>
  </p:clrMapOvr>
  <p:transition spd="slow">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45424"/>
                                        </p:tgtEl>
                                        <p:attrNameLst>
                                          <p:attrName>style.visibility</p:attrName>
                                        </p:attrNameLst>
                                      </p:cBhvr>
                                      <p:to>
                                        <p:strVal val="visible"/>
                                      </p:to>
                                    </p:set>
                                    <p:animEffect transition="in" filter="wipe(down)">
                                      <p:cBhvr>
                                        <p:cTn id="7" dur="580">
                                          <p:stCondLst>
                                            <p:cond delay="0"/>
                                          </p:stCondLst>
                                        </p:cTn>
                                        <p:tgtEl>
                                          <p:spTgt spid="145424"/>
                                        </p:tgtEl>
                                      </p:cBhvr>
                                    </p:animEffect>
                                    <p:anim calcmode="lin" valueType="num">
                                      <p:cBhvr>
                                        <p:cTn id="8" dur="1822" tmFilter="0,0; 0.14,0.36; 0.43,0.73; 0.71,0.91; 1.0,1.0">
                                          <p:stCondLst>
                                            <p:cond delay="0"/>
                                          </p:stCondLst>
                                        </p:cTn>
                                        <p:tgtEl>
                                          <p:spTgt spid="14542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4542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4542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4542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45424"/>
                                        </p:tgtEl>
                                        <p:attrNameLst>
                                          <p:attrName>ppt_y</p:attrName>
                                        </p:attrNameLst>
                                      </p:cBhvr>
                                      <p:tavLst>
                                        <p:tav tm="0" fmla="#ppt_y-sin(pi*$)/81">
                                          <p:val>
                                            <p:fltVal val="0"/>
                                          </p:val>
                                        </p:tav>
                                        <p:tav tm="100000">
                                          <p:val>
                                            <p:fltVal val="1"/>
                                          </p:val>
                                        </p:tav>
                                      </p:tavLst>
                                    </p:anim>
                                    <p:animScale>
                                      <p:cBhvr>
                                        <p:cTn id="13" dur="26">
                                          <p:stCondLst>
                                            <p:cond delay="650"/>
                                          </p:stCondLst>
                                        </p:cTn>
                                        <p:tgtEl>
                                          <p:spTgt spid="145424"/>
                                        </p:tgtEl>
                                      </p:cBhvr>
                                      <p:to x="100000" y="60000"/>
                                    </p:animScale>
                                    <p:animScale>
                                      <p:cBhvr>
                                        <p:cTn id="14" dur="166" decel="50000">
                                          <p:stCondLst>
                                            <p:cond delay="676"/>
                                          </p:stCondLst>
                                        </p:cTn>
                                        <p:tgtEl>
                                          <p:spTgt spid="145424"/>
                                        </p:tgtEl>
                                      </p:cBhvr>
                                      <p:to x="100000" y="100000"/>
                                    </p:animScale>
                                    <p:animScale>
                                      <p:cBhvr>
                                        <p:cTn id="15" dur="26">
                                          <p:stCondLst>
                                            <p:cond delay="1312"/>
                                          </p:stCondLst>
                                        </p:cTn>
                                        <p:tgtEl>
                                          <p:spTgt spid="145424"/>
                                        </p:tgtEl>
                                      </p:cBhvr>
                                      <p:to x="100000" y="80000"/>
                                    </p:animScale>
                                    <p:animScale>
                                      <p:cBhvr>
                                        <p:cTn id="16" dur="166" decel="50000">
                                          <p:stCondLst>
                                            <p:cond delay="1338"/>
                                          </p:stCondLst>
                                        </p:cTn>
                                        <p:tgtEl>
                                          <p:spTgt spid="145424"/>
                                        </p:tgtEl>
                                      </p:cBhvr>
                                      <p:to x="100000" y="100000"/>
                                    </p:animScale>
                                    <p:animScale>
                                      <p:cBhvr>
                                        <p:cTn id="17" dur="26">
                                          <p:stCondLst>
                                            <p:cond delay="1642"/>
                                          </p:stCondLst>
                                        </p:cTn>
                                        <p:tgtEl>
                                          <p:spTgt spid="145424"/>
                                        </p:tgtEl>
                                      </p:cBhvr>
                                      <p:to x="100000" y="90000"/>
                                    </p:animScale>
                                    <p:animScale>
                                      <p:cBhvr>
                                        <p:cTn id="18" dur="166" decel="50000">
                                          <p:stCondLst>
                                            <p:cond delay="1668"/>
                                          </p:stCondLst>
                                        </p:cTn>
                                        <p:tgtEl>
                                          <p:spTgt spid="145424"/>
                                        </p:tgtEl>
                                      </p:cBhvr>
                                      <p:to x="100000" y="100000"/>
                                    </p:animScale>
                                    <p:animScale>
                                      <p:cBhvr>
                                        <p:cTn id="19" dur="26">
                                          <p:stCondLst>
                                            <p:cond delay="1808"/>
                                          </p:stCondLst>
                                        </p:cTn>
                                        <p:tgtEl>
                                          <p:spTgt spid="145424"/>
                                        </p:tgtEl>
                                      </p:cBhvr>
                                      <p:to x="100000" y="95000"/>
                                    </p:animScale>
                                    <p:animScale>
                                      <p:cBhvr>
                                        <p:cTn id="20" dur="166" decel="50000">
                                          <p:stCondLst>
                                            <p:cond delay="1834"/>
                                          </p:stCondLst>
                                        </p:cTn>
                                        <p:tgtEl>
                                          <p:spTgt spid="145424"/>
                                        </p:tgtEl>
                                      </p:cBhvr>
                                      <p:to x="100000" y="100000"/>
                                    </p:animScale>
                                  </p:childTnLst>
                                </p:cTn>
                              </p:par>
                            </p:childTnLst>
                          </p:cTn>
                        </p:par>
                        <p:par>
                          <p:cTn id="21" fill="hold">
                            <p:stCondLst>
                              <p:cond delay="2000"/>
                            </p:stCondLst>
                            <p:childTnLst>
                              <p:par>
                                <p:cTn id="22" presetID="29" presetClass="entr" presetSubtype="0" fill="hold" nodeType="afterEffect">
                                  <p:stCondLst>
                                    <p:cond delay="0"/>
                                  </p:stCondLst>
                                  <p:childTnLst>
                                    <p:set>
                                      <p:cBhvr>
                                        <p:cTn id="23" dur="1" fill="hold">
                                          <p:stCondLst>
                                            <p:cond delay="0"/>
                                          </p:stCondLst>
                                        </p:cTn>
                                        <p:tgtEl>
                                          <p:spTgt spid="145425"/>
                                        </p:tgtEl>
                                        <p:attrNameLst>
                                          <p:attrName>style.visibility</p:attrName>
                                        </p:attrNameLst>
                                      </p:cBhvr>
                                      <p:to>
                                        <p:strVal val="visible"/>
                                      </p:to>
                                    </p:set>
                                    <p:anim calcmode="lin" valueType="num">
                                      <p:cBhvr>
                                        <p:cTn id="24" dur="1000" fill="hold"/>
                                        <p:tgtEl>
                                          <p:spTgt spid="145425"/>
                                        </p:tgtEl>
                                        <p:attrNameLst>
                                          <p:attrName>ppt_x</p:attrName>
                                        </p:attrNameLst>
                                      </p:cBhvr>
                                      <p:tavLst>
                                        <p:tav tm="0">
                                          <p:val>
                                            <p:strVal val="#ppt_x-.2"/>
                                          </p:val>
                                        </p:tav>
                                        <p:tav tm="100000">
                                          <p:val>
                                            <p:strVal val="#ppt_x"/>
                                          </p:val>
                                        </p:tav>
                                      </p:tavLst>
                                    </p:anim>
                                    <p:anim calcmode="lin" valueType="num">
                                      <p:cBhvr>
                                        <p:cTn id="25" dur="1000" fill="hold"/>
                                        <p:tgtEl>
                                          <p:spTgt spid="145425"/>
                                        </p:tgtEl>
                                        <p:attrNameLst>
                                          <p:attrName>ppt_y</p:attrName>
                                        </p:attrNameLst>
                                      </p:cBhvr>
                                      <p:tavLst>
                                        <p:tav tm="0">
                                          <p:val>
                                            <p:strVal val="#ppt_y"/>
                                          </p:val>
                                        </p:tav>
                                        <p:tav tm="100000">
                                          <p:val>
                                            <p:strVal val="#ppt_y"/>
                                          </p:val>
                                        </p:tav>
                                      </p:tavLst>
                                    </p:anim>
                                    <p:animEffect transition="in" filter="wipe(right)" prLst="gradientSize: 0.1">
                                      <p:cBhvr>
                                        <p:cTn id="26" dur="1000"/>
                                        <p:tgtEl>
                                          <p:spTgt spid="145425"/>
                                        </p:tgtEl>
                                      </p:cBhvr>
                                    </p:animEffect>
                                  </p:childTnLst>
                                </p:cTn>
                              </p:par>
                            </p:childTnLst>
                          </p:cTn>
                        </p:par>
                        <p:par>
                          <p:cTn id="27" fill="hold">
                            <p:stCondLst>
                              <p:cond delay="3000"/>
                            </p:stCondLst>
                            <p:childTnLst>
                              <p:par>
                                <p:cTn id="28" presetID="2" presetClass="entr" presetSubtype="8" fill="hold" grpId="0" nodeType="afterEffect">
                                  <p:stCondLst>
                                    <p:cond delay="0"/>
                                  </p:stCondLst>
                                  <p:childTnLst>
                                    <p:set>
                                      <p:cBhvr>
                                        <p:cTn id="29" dur="1" fill="hold">
                                          <p:stCondLst>
                                            <p:cond delay="0"/>
                                          </p:stCondLst>
                                        </p:cTn>
                                        <p:tgtEl>
                                          <p:spTgt spid="145413"/>
                                        </p:tgtEl>
                                        <p:attrNameLst>
                                          <p:attrName>style.visibility</p:attrName>
                                        </p:attrNameLst>
                                      </p:cBhvr>
                                      <p:to>
                                        <p:strVal val="visible"/>
                                      </p:to>
                                    </p:set>
                                    <p:anim calcmode="lin" valueType="num">
                                      <p:cBhvr additive="base">
                                        <p:cTn id="30" dur="500" fill="hold"/>
                                        <p:tgtEl>
                                          <p:spTgt spid="145413"/>
                                        </p:tgtEl>
                                        <p:attrNameLst>
                                          <p:attrName>ppt_x</p:attrName>
                                        </p:attrNameLst>
                                      </p:cBhvr>
                                      <p:tavLst>
                                        <p:tav tm="0">
                                          <p:val>
                                            <p:strVal val="0-#ppt_w/2"/>
                                          </p:val>
                                        </p:tav>
                                        <p:tav tm="100000">
                                          <p:val>
                                            <p:strVal val="#ppt_x"/>
                                          </p:val>
                                        </p:tav>
                                      </p:tavLst>
                                    </p:anim>
                                    <p:anim calcmode="lin" valueType="num">
                                      <p:cBhvr additive="base">
                                        <p:cTn id="31" dur="500" fill="hold"/>
                                        <p:tgtEl>
                                          <p:spTgt spid="145413"/>
                                        </p:tgtEl>
                                        <p:attrNameLst>
                                          <p:attrName>ppt_y</p:attrName>
                                        </p:attrNameLst>
                                      </p:cBhvr>
                                      <p:tavLst>
                                        <p:tav tm="0">
                                          <p:val>
                                            <p:strVal val="#ppt_y"/>
                                          </p:val>
                                        </p:tav>
                                        <p:tav tm="100000">
                                          <p:val>
                                            <p:strVal val="#ppt_y"/>
                                          </p:val>
                                        </p:tav>
                                      </p:tavLst>
                                    </p:anim>
                                  </p:childTnLst>
                                </p:cTn>
                              </p:par>
                            </p:childTnLst>
                          </p:cTn>
                        </p:par>
                        <p:par>
                          <p:cTn id="32" fill="hold">
                            <p:stCondLst>
                              <p:cond delay="3500"/>
                            </p:stCondLst>
                            <p:childTnLst>
                              <p:par>
                                <p:cTn id="33" presetID="30" presetClass="entr" presetSubtype="0" fill="hold" nodeType="afterEffect">
                                  <p:stCondLst>
                                    <p:cond delay="0"/>
                                  </p:stCondLst>
                                  <p:childTnLst>
                                    <p:set>
                                      <p:cBhvr>
                                        <p:cTn id="34" dur="1" fill="hold">
                                          <p:stCondLst>
                                            <p:cond delay="0"/>
                                          </p:stCondLst>
                                        </p:cTn>
                                        <p:tgtEl>
                                          <p:spTgt spid="145415"/>
                                        </p:tgtEl>
                                        <p:attrNameLst>
                                          <p:attrName>style.visibility</p:attrName>
                                        </p:attrNameLst>
                                      </p:cBhvr>
                                      <p:to>
                                        <p:strVal val="visible"/>
                                      </p:to>
                                    </p:set>
                                    <p:animEffect transition="in" filter="fade">
                                      <p:cBhvr>
                                        <p:cTn id="35" dur="800" decel="100000"/>
                                        <p:tgtEl>
                                          <p:spTgt spid="145415"/>
                                        </p:tgtEl>
                                      </p:cBhvr>
                                    </p:animEffect>
                                    <p:anim calcmode="lin" valueType="num">
                                      <p:cBhvr>
                                        <p:cTn id="36" dur="800" decel="100000" fill="hold"/>
                                        <p:tgtEl>
                                          <p:spTgt spid="145415"/>
                                        </p:tgtEl>
                                        <p:attrNameLst>
                                          <p:attrName>style.rotation</p:attrName>
                                        </p:attrNameLst>
                                      </p:cBhvr>
                                      <p:tavLst>
                                        <p:tav tm="0">
                                          <p:val>
                                            <p:fltVal val="-90"/>
                                          </p:val>
                                        </p:tav>
                                        <p:tav tm="100000">
                                          <p:val>
                                            <p:fltVal val="0"/>
                                          </p:val>
                                        </p:tav>
                                      </p:tavLst>
                                    </p:anim>
                                    <p:anim calcmode="lin" valueType="num">
                                      <p:cBhvr>
                                        <p:cTn id="37" dur="800" decel="100000" fill="hold"/>
                                        <p:tgtEl>
                                          <p:spTgt spid="145415"/>
                                        </p:tgtEl>
                                        <p:attrNameLst>
                                          <p:attrName>ppt_x</p:attrName>
                                        </p:attrNameLst>
                                      </p:cBhvr>
                                      <p:tavLst>
                                        <p:tav tm="0">
                                          <p:val>
                                            <p:strVal val="#ppt_x+0.4"/>
                                          </p:val>
                                        </p:tav>
                                        <p:tav tm="100000">
                                          <p:val>
                                            <p:strVal val="#ppt_x-0.05"/>
                                          </p:val>
                                        </p:tav>
                                      </p:tavLst>
                                    </p:anim>
                                    <p:anim calcmode="lin" valueType="num">
                                      <p:cBhvr>
                                        <p:cTn id="38" dur="800" decel="100000" fill="hold"/>
                                        <p:tgtEl>
                                          <p:spTgt spid="145415"/>
                                        </p:tgtEl>
                                        <p:attrNameLst>
                                          <p:attrName>ppt_y</p:attrName>
                                        </p:attrNameLst>
                                      </p:cBhvr>
                                      <p:tavLst>
                                        <p:tav tm="0">
                                          <p:val>
                                            <p:strVal val="#ppt_y-0.4"/>
                                          </p:val>
                                        </p:tav>
                                        <p:tav tm="100000">
                                          <p:val>
                                            <p:strVal val="#ppt_y+0.1"/>
                                          </p:val>
                                        </p:tav>
                                      </p:tavLst>
                                    </p:anim>
                                    <p:anim calcmode="lin" valueType="num">
                                      <p:cBhvr>
                                        <p:cTn id="39" dur="200" accel="100000" fill="hold">
                                          <p:stCondLst>
                                            <p:cond delay="800"/>
                                          </p:stCondLst>
                                        </p:cTn>
                                        <p:tgtEl>
                                          <p:spTgt spid="145415"/>
                                        </p:tgtEl>
                                        <p:attrNameLst>
                                          <p:attrName>ppt_x</p:attrName>
                                        </p:attrNameLst>
                                      </p:cBhvr>
                                      <p:tavLst>
                                        <p:tav tm="0">
                                          <p:val>
                                            <p:strVal val="#ppt_x-0.05"/>
                                          </p:val>
                                        </p:tav>
                                        <p:tav tm="100000">
                                          <p:val>
                                            <p:strVal val="#ppt_x"/>
                                          </p:val>
                                        </p:tav>
                                      </p:tavLst>
                                    </p:anim>
                                    <p:anim calcmode="lin" valueType="num">
                                      <p:cBhvr>
                                        <p:cTn id="40" dur="200" accel="100000" fill="hold">
                                          <p:stCondLst>
                                            <p:cond delay="800"/>
                                          </p:stCondLst>
                                        </p:cTn>
                                        <p:tgtEl>
                                          <p:spTgt spid="145415"/>
                                        </p:tgtEl>
                                        <p:attrNameLst>
                                          <p:attrName>ppt_y</p:attrName>
                                        </p:attrNameLst>
                                      </p:cBhvr>
                                      <p:tavLst>
                                        <p:tav tm="0">
                                          <p:val>
                                            <p:strVal val="#ppt_y+0.1"/>
                                          </p:val>
                                        </p:tav>
                                        <p:tav tm="100000">
                                          <p:val>
                                            <p:strVal val="#ppt_y"/>
                                          </p:val>
                                        </p:tav>
                                      </p:tavLst>
                                    </p:anim>
                                  </p:childTnLst>
                                </p:cTn>
                              </p:par>
                            </p:childTnLst>
                          </p:cTn>
                        </p:par>
                        <p:par>
                          <p:cTn id="41" fill="hold">
                            <p:stCondLst>
                              <p:cond delay="4500"/>
                            </p:stCondLst>
                            <p:childTnLst>
                              <p:par>
                                <p:cTn id="42" presetID="30" presetClass="entr" presetSubtype="0" fill="hold" grpId="0" nodeType="afterEffect">
                                  <p:stCondLst>
                                    <p:cond delay="0"/>
                                  </p:stCondLst>
                                  <p:childTnLst>
                                    <p:set>
                                      <p:cBhvr>
                                        <p:cTn id="43" dur="1" fill="hold">
                                          <p:stCondLst>
                                            <p:cond delay="0"/>
                                          </p:stCondLst>
                                        </p:cTn>
                                        <p:tgtEl>
                                          <p:spTgt spid="145410">
                                            <p:txEl>
                                              <p:pRg st="0" end="0"/>
                                            </p:txEl>
                                          </p:spTgt>
                                        </p:tgtEl>
                                        <p:attrNameLst>
                                          <p:attrName>style.visibility</p:attrName>
                                        </p:attrNameLst>
                                      </p:cBhvr>
                                      <p:to>
                                        <p:strVal val="visible"/>
                                      </p:to>
                                    </p:set>
                                    <p:animEffect transition="in" filter="fade">
                                      <p:cBhvr>
                                        <p:cTn id="44" dur="800" decel="100000"/>
                                        <p:tgtEl>
                                          <p:spTgt spid="145410">
                                            <p:txEl>
                                              <p:pRg st="0" end="0"/>
                                            </p:txEl>
                                          </p:spTgt>
                                        </p:tgtEl>
                                      </p:cBhvr>
                                    </p:animEffect>
                                    <p:anim calcmode="lin" valueType="num">
                                      <p:cBhvr>
                                        <p:cTn id="45" dur="800" decel="100000" fill="hold"/>
                                        <p:tgtEl>
                                          <p:spTgt spid="145410">
                                            <p:txEl>
                                              <p:pRg st="0" end="0"/>
                                            </p:txEl>
                                          </p:spTgt>
                                        </p:tgtEl>
                                        <p:attrNameLst>
                                          <p:attrName>style.rotation</p:attrName>
                                        </p:attrNameLst>
                                      </p:cBhvr>
                                      <p:tavLst>
                                        <p:tav tm="0">
                                          <p:val>
                                            <p:fltVal val="-90"/>
                                          </p:val>
                                        </p:tav>
                                        <p:tav tm="100000">
                                          <p:val>
                                            <p:fltVal val="0"/>
                                          </p:val>
                                        </p:tav>
                                      </p:tavLst>
                                    </p:anim>
                                    <p:anim calcmode="lin" valueType="num">
                                      <p:cBhvr>
                                        <p:cTn id="46" dur="800" decel="100000" fill="hold"/>
                                        <p:tgtEl>
                                          <p:spTgt spid="145410">
                                            <p:txEl>
                                              <p:pRg st="0" end="0"/>
                                            </p:txEl>
                                          </p:spTgt>
                                        </p:tgtEl>
                                        <p:attrNameLst>
                                          <p:attrName>ppt_x</p:attrName>
                                        </p:attrNameLst>
                                      </p:cBhvr>
                                      <p:tavLst>
                                        <p:tav tm="0">
                                          <p:val>
                                            <p:strVal val="#ppt_x+0.4"/>
                                          </p:val>
                                        </p:tav>
                                        <p:tav tm="100000">
                                          <p:val>
                                            <p:strVal val="#ppt_x-0.05"/>
                                          </p:val>
                                        </p:tav>
                                      </p:tavLst>
                                    </p:anim>
                                    <p:anim calcmode="lin" valueType="num">
                                      <p:cBhvr>
                                        <p:cTn id="47" dur="800" decel="100000" fill="hold"/>
                                        <p:tgtEl>
                                          <p:spTgt spid="145410">
                                            <p:txEl>
                                              <p:pRg st="0" end="0"/>
                                            </p:txEl>
                                          </p:spTgt>
                                        </p:tgtEl>
                                        <p:attrNameLst>
                                          <p:attrName>ppt_y</p:attrName>
                                        </p:attrNameLst>
                                      </p:cBhvr>
                                      <p:tavLst>
                                        <p:tav tm="0">
                                          <p:val>
                                            <p:strVal val="#ppt_y-0.4"/>
                                          </p:val>
                                        </p:tav>
                                        <p:tav tm="100000">
                                          <p:val>
                                            <p:strVal val="#ppt_y+0.1"/>
                                          </p:val>
                                        </p:tav>
                                      </p:tavLst>
                                    </p:anim>
                                    <p:anim calcmode="lin" valueType="num">
                                      <p:cBhvr>
                                        <p:cTn id="48" dur="200" accel="100000" fill="hold">
                                          <p:stCondLst>
                                            <p:cond delay="800"/>
                                          </p:stCondLst>
                                        </p:cTn>
                                        <p:tgtEl>
                                          <p:spTgt spid="145410">
                                            <p:txEl>
                                              <p:pRg st="0" end="0"/>
                                            </p:txEl>
                                          </p:spTgt>
                                        </p:tgtEl>
                                        <p:attrNameLst>
                                          <p:attrName>ppt_x</p:attrName>
                                        </p:attrNameLst>
                                      </p:cBhvr>
                                      <p:tavLst>
                                        <p:tav tm="0">
                                          <p:val>
                                            <p:strVal val="#ppt_x-0.05"/>
                                          </p:val>
                                        </p:tav>
                                        <p:tav tm="100000">
                                          <p:val>
                                            <p:strVal val="#ppt_x"/>
                                          </p:val>
                                        </p:tav>
                                      </p:tavLst>
                                    </p:anim>
                                    <p:anim calcmode="lin" valueType="num">
                                      <p:cBhvr>
                                        <p:cTn id="49" dur="200" accel="100000" fill="hold">
                                          <p:stCondLst>
                                            <p:cond delay="800"/>
                                          </p:stCondLst>
                                        </p:cTn>
                                        <p:tgtEl>
                                          <p:spTgt spid="145410">
                                            <p:txEl>
                                              <p:pRg st="0" end="0"/>
                                            </p:txEl>
                                          </p:spTgt>
                                        </p:tgtEl>
                                        <p:attrNameLst>
                                          <p:attrName>ppt_y</p:attrName>
                                        </p:attrNameLst>
                                      </p:cBhvr>
                                      <p:tavLst>
                                        <p:tav tm="0">
                                          <p:val>
                                            <p:strVal val="#ppt_y+0.1"/>
                                          </p:val>
                                        </p:tav>
                                        <p:tav tm="100000">
                                          <p:val>
                                            <p:strVal val="#ppt_y"/>
                                          </p:val>
                                        </p:tav>
                                      </p:tavLst>
                                    </p:anim>
                                  </p:childTnLst>
                                </p:cTn>
                              </p:par>
                            </p:childTnLst>
                          </p:cTn>
                        </p:par>
                        <p:par>
                          <p:cTn id="50" fill="hold">
                            <p:stCondLst>
                              <p:cond delay="5500"/>
                            </p:stCondLst>
                            <p:childTnLst>
                              <p:par>
                                <p:cTn id="51" presetID="13" presetClass="entr" presetSubtype="16" fill="hold" nodeType="afterEffect">
                                  <p:stCondLst>
                                    <p:cond delay="0"/>
                                  </p:stCondLst>
                                  <p:childTnLst>
                                    <p:set>
                                      <p:cBhvr>
                                        <p:cTn id="52" dur="1" fill="hold">
                                          <p:stCondLst>
                                            <p:cond delay="0"/>
                                          </p:stCondLst>
                                        </p:cTn>
                                        <p:tgtEl>
                                          <p:spTgt spid="145426"/>
                                        </p:tgtEl>
                                        <p:attrNameLst>
                                          <p:attrName>style.visibility</p:attrName>
                                        </p:attrNameLst>
                                      </p:cBhvr>
                                      <p:to>
                                        <p:strVal val="visible"/>
                                      </p:to>
                                    </p:set>
                                    <p:animEffect transition="in" filter="plus(in)">
                                      <p:cBhvr>
                                        <p:cTn id="53" dur="2000"/>
                                        <p:tgtEl>
                                          <p:spTgt spid="145426"/>
                                        </p:tgtEl>
                                      </p:cBhvr>
                                    </p:animEffect>
                                  </p:childTnLst>
                                </p:cTn>
                              </p:par>
                            </p:childTnLst>
                          </p:cTn>
                        </p:par>
                      </p:childTnLst>
                    </p:cTn>
                  </p:par>
                  <p:par>
                    <p:cTn id="54" fill="hold">
                      <p:stCondLst>
                        <p:cond delay="indefinite"/>
                      </p:stCondLst>
                      <p:childTnLst>
                        <p:par>
                          <p:cTn id="55" fill="hold">
                            <p:stCondLst>
                              <p:cond delay="0"/>
                            </p:stCondLst>
                            <p:childTnLst>
                              <p:par>
                                <p:cTn id="56" presetID="30" presetClass="entr" presetSubtype="0" fill="hold" nodeType="clickEffect">
                                  <p:stCondLst>
                                    <p:cond delay="0"/>
                                  </p:stCondLst>
                                  <p:childTnLst>
                                    <p:set>
                                      <p:cBhvr>
                                        <p:cTn id="57" dur="1" fill="hold">
                                          <p:stCondLst>
                                            <p:cond delay="0"/>
                                          </p:stCondLst>
                                        </p:cTn>
                                        <p:tgtEl>
                                          <p:spTgt spid="145414"/>
                                        </p:tgtEl>
                                        <p:attrNameLst>
                                          <p:attrName>style.visibility</p:attrName>
                                        </p:attrNameLst>
                                      </p:cBhvr>
                                      <p:to>
                                        <p:strVal val="visible"/>
                                      </p:to>
                                    </p:set>
                                    <p:animEffect transition="in" filter="fade">
                                      <p:cBhvr>
                                        <p:cTn id="58" dur="800" decel="100000"/>
                                        <p:tgtEl>
                                          <p:spTgt spid="145414"/>
                                        </p:tgtEl>
                                      </p:cBhvr>
                                    </p:animEffect>
                                    <p:anim calcmode="lin" valueType="num">
                                      <p:cBhvr>
                                        <p:cTn id="59" dur="800" decel="100000" fill="hold"/>
                                        <p:tgtEl>
                                          <p:spTgt spid="145414"/>
                                        </p:tgtEl>
                                        <p:attrNameLst>
                                          <p:attrName>style.rotation</p:attrName>
                                        </p:attrNameLst>
                                      </p:cBhvr>
                                      <p:tavLst>
                                        <p:tav tm="0">
                                          <p:val>
                                            <p:fltVal val="-90"/>
                                          </p:val>
                                        </p:tav>
                                        <p:tav tm="100000">
                                          <p:val>
                                            <p:fltVal val="0"/>
                                          </p:val>
                                        </p:tav>
                                      </p:tavLst>
                                    </p:anim>
                                    <p:anim calcmode="lin" valueType="num">
                                      <p:cBhvr>
                                        <p:cTn id="60" dur="800" decel="100000" fill="hold"/>
                                        <p:tgtEl>
                                          <p:spTgt spid="145414"/>
                                        </p:tgtEl>
                                        <p:attrNameLst>
                                          <p:attrName>ppt_x</p:attrName>
                                        </p:attrNameLst>
                                      </p:cBhvr>
                                      <p:tavLst>
                                        <p:tav tm="0">
                                          <p:val>
                                            <p:strVal val="#ppt_x+0.4"/>
                                          </p:val>
                                        </p:tav>
                                        <p:tav tm="100000">
                                          <p:val>
                                            <p:strVal val="#ppt_x-0.05"/>
                                          </p:val>
                                        </p:tav>
                                      </p:tavLst>
                                    </p:anim>
                                    <p:anim calcmode="lin" valueType="num">
                                      <p:cBhvr>
                                        <p:cTn id="61" dur="800" decel="100000" fill="hold"/>
                                        <p:tgtEl>
                                          <p:spTgt spid="145414"/>
                                        </p:tgtEl>
                                        <p:attrNameLst>
                                          <p:attrName>ppt_y</p:attrName>
                                        </p:attrNameLst>
                                      </p:cBhvr>
                                      <p:tavLst>
                                        <p:tav tm="0">
                                          <p:val>
                                            <p:strVal val="#ppt_y-0.4"/>
                                          </p:val>
                                        </p:tav>
                                        <p:tav tm="100000">
                                          <p:val>
                                            <p:strVal val="#ppt_y+0.1"/>
                                          </p:val>
                                        </p:tav>
                                      </p:tavLst>
                                    </p:anim>
                                    <p:anim calcmode="lin" valueType="num">
                                      <p:cBhvr>
                                        <p:cTn id="62" dur="200" accel="100000" fill="hold">
                                          <p:stCondLst>
                                            <p:cond delay="800"/>
                                          </p:stCondLst>
                                        </p:cTn>
                                        <p:tgtEl>
                                          <p:spTgt spid="145414"/>
                                        </p:tgtEl>
                                        <p:attrNameLst>
                                          <p:attrName>ppt_x</p:attrName>
                                        </p:attrNameLst>
                                      </p:cBhvr>
                                      <p:tavLst>
                                        <p:tav tm="0">
                                          <p:val>
                                            <p:strVal val="#ppt_x-0.05"/>
                                          </p:val>
                                        </p:tav>
                                        <p:tav tm="100000">
                                          <p:val>
                                            <p:strVal val="#ppt_x"/>
                                          </p:val>
                                        </p:tav>
                                      </p:tavLst>
                                    </p:anim>
                                    <p:anim calcmode="lin" valueType="num">
                                      <p:cBhvr>
                                        <p:cTn id="63" dur="200" accel="100000" fill="hold">
                                          <p:stCondLst>
                                            <p:cond delay="800"/>
                                          </p:stCondLst>
                                        </p:cTn>
                                        <p:tgtEl>
                                          <p:spTgt spid="145414"/>
                                        </p:tgtEl>
                                        <p:attrNameLst>
                                          <p:attrName>ppt_y</p:attrName>
                                        </p:attrNameLst>
                                      </p:cBhvr>
                                      <p:tavLst>
                                        <p:tav tm="0">
                                          <p:val>
                                            <p:strVal val="#ppt_y+0.1"/>
                                          </p:val>
                                        </p:tav>
                                        <p:tav tm="100000">
                                          <p:val>
                                            <p:strVal val="#ppt_y"/>
                                          </p:val>
                                        </p:tav>
                                      </p:tavLst>
                                    </p:anim>
                                  </p:childTnLst>
                                </p:cTn>
                              </p:par>
                            </p:childTnLst>
                          </p:cTn>
                        </p:par>
                        <p:par>
                          <p:cTn id="64" fill="hold">
                            <p:stCondLst>
                              <p:cond delay="1000"/>
                            </p:stCondLst>
                            <p:childTnLst>
                              <p:par>
                                <p:cTn id="65" presetID="30" presetClass="entr" presetSubtype="0" fill="hold" grpId="0" nodeType="afterEffect">
                                  <p:stCondLst>
                                    <p:cond delay="0"/>
                                  </p:stCondLst>
                                  <p:childTnLst>
                                    <p:set>
                                      <p:cBhvr>
                                        <p:cTn id="66" dur="1" fill="hold">
                                          <p:stCondLst>
                                            <p:cond delay="0"/>
                                          </p:stCondLst>
                                        </p:cTn>
                                        <p:tgtEl>
                                          <p:spTgt spid="145419"/>
                                        </p:tgtEl>
                                        <p:attrNameLst>
                                          <p:attrName>style.visibility</p:attrName>
                                        </p:attrNameLst>
                                      </p:cBhvr>
                                      <p:to>
                                        <p:strVal val="visible"/>
                                      </p:to>
                                    </p:set>
                                    <p:animEffect transition="in" filter="fade">
                                      <p:cBhvr>
                                        <p:cTn id="67" dur="800" decel="100000"/>
                                        <p:tgtEl>
                                          <p:spTgt spid="145419"/>
                                        </p:tgtEl>
                                      </p:cBhvr>
                                    </p:animEffect>
                                    <p:anim calcmode="lin" valueType="num">
                                      <p:cBhvr>
                                        <p:cTn id="68" dur="800" decel="100000" fill="hold"/>
                                        <p:tgtEl>
                                          <p:spTgt spid="145419"/>
                                        </p:tgtEl>
                                        <p:attrNameLst>
                                          <p:attrName>style.rotation</p:attrName>
                                        </p:attrNameLst>
                                      </p:cBhvr>
                                      <p:tavLst>
                                        <p:tav tm="0">
                                          <p:val>
                                            <p:fltVal val="-90"/>
                                          </p:val>
                                        </p:tav>
                                        <p:tav tm="100000">
                                          <p:val>
                                            <p:fltVal val="0"/>
                                          </p:val>
                                        </p:tav>
                                      </p:tavLst>
                                    </p:anim>
                                    <p:anim calcmode="lin" valueType="num">
                                      <p:cBhvr>
                                        <p:cTn id="69" dur="800" decel="100000" fill="hold"/>
                                        <p:tgtEl>
                                          <p:spTgt spid="145419"/>
                                        </p:tgtEl>
                                        <p:attrNameLst>
                                          <p:attrName>ppt_x</p:attrName>
                                        </p:attrNameLst>
                                      </p:cBhvr>
                                      <p:tavLst>
                                        <p:tav tm="0">
                                          <p:val>
                                            <p:strVal val="#ppt_x+0.4"/>
                                          </p:val>
                                        </p:tav>
                                        <p:tav tm="100000">
                                          <p:val>
                                            <p:strVal val="#ppt_x-0.05"/>
                                          </p:val>
                                        </p:tav>
                                      </p:tavLst>
                                    </p:anim>
                                    <p:anim calcmode="lin" valueType="num">
                                      <p:cBhvr>
                                        <p:cTn id="70" dur="800" decel="100000" fill="hold"/>
                                        <p:tgtEl>
                                          <p:spTgt spid="145419"/>
                                        </p:tgtEl>
                                        <p:attrNameLst>
                                          <p:attrName>ppt_y</p:attrName>
                                        </p:attrNameLst>
                                      </p:cBhvr>
                                      <p:tavLst>
                                        <p:tav tm="0">
                                          <p:val>
                                            <p:strVal val="#ppt_y-0.4"/>
                                          </p:val>
                                        </p:tav>
                                        <p:tav tm="100000">
                                          <p:val>
                                            <p:strVal val="#ppt_y+0.1"/>
                                          </p:val>
                                        </p:tav>
                                      </p:tavLst>
                                    </p:anim>
                                    <p:anim calcmode="lin" valueType="num">
                                      <p:cBhvr>
                                        <p:cTn id="71" dur="200" accel="100000" fill="hold">
                                          <p:stCondLst>
                                            <p:cond delay="800"/>
                                          </p:stCondLst>
                                        </p:cTn>
                                        <p:tgtEl>
                                          <p:spTgt spid="145419"/>
                                        </p:tgtEl>
                                        <p:attrNameLst>
                                          <p:attrName>ppt_x</p:attrName>
                                        </p:attrNameLst>
                                      </p:cBhvr>
                                      <p:tavLst>
                                        <p:tav tm="0">
                                          <p:val>
                                            <p:strVal val="#ppt_x-0.05"/>
                                          </p:val>
                                        </p:tav>
                                        <p:tav tm="100000">
                                          <p:val>
                                            <p:strVal val="#ppt_x"/>
                                          </p:val>
                                        </p:tav>
                                      </p:tavLst>
                                    </p:anim>
                                    <p:anim calcmode="lin" valueType="num">
                                      <p:cBhvr>
                                        <p:cTn id="72" dur="200" accel="100000" fill="hold">
                                          <p:stCondLst>
                                            <p:cond delay="800"/>
                                          </p:stCondLst>
                                        </p:cTn>
                                        <p:tgtEl>
                                          <p:spTgt spid="145419"/>
                                        </p:tgtEl>
                                        <p:attrNameLst>
                                          <p:attrName>ppt_y</p:attrName>
                                        </p:attrNameLst>
                                      </p:cBhvr>
                                      <p:tavLst>
                                        <p:tav tm="0">
                                          <p:val>
                                            <p:strVal val="#ppt_y+0.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30" presetClass="entr" presetSubtype="0" fill="hold" nodeType="clickEffect">
                                  <p:stCondLst>
                                    <p:cond delay="0"/>
                                  </p:stCondLst>
                                  <p:childTnLst>
                                    <p:set>
                                      <p:cBhvr>
                                        <p:cTn id="76" dur="1" fill="hold">
                                          <p:stCondLst>
                                            <p:cond delay="0"/>
                                          </p:stCondLst>
                                        </p:cTn>
                                        <p:tgtEl>
                                          <p:spTgt spid="145417"/>
                                        </p:tgtEl>
                                        <p:attrNameLst>
                                          <p:attrName>style.visibility</p:attrName>
                                        </p:attrNameLst>
                                      </p:cBhvr>
                                      <p:to>
                                        <p:strVal val="visible"/>
                                      </p:to>
                                    </p:set>
                                    <p:animEffect transition="in" filter="fade">
                                      <p:cBhvr>
                                        <p:cTn id="77" dur="800" decel="100000"/>
                                        <p:tgtEl>
                                          <p:spTgt spid="145417"/>
                                        </p:tgtEl>
                                      </p:cBhvr>
                                    </p:animEffect>
                                    <p:anim calcmode="lin" valueType="num">
                                      <p:cBhvr>
                                        <p:cTn id="78" dur="800" decel="100000" fill="hold"/>
                                        <p:tgtEl>
                                          <p:spTgt spid="145417"/>
                                        </p:tgtEl>
                                        <p:attrNameLst>
                                          <p:attrName>style.rotation</p:attrName>
                                        </p:attrNameLst>
                                      </p:cBhvr>
                                      <p:tavLst>
                                        <p:tav tm="0">
                                          <p:val>
                                            <p:fltVal val="-90"/>
                                          </p:val>
                                        </p:tav>
                                        <p:tav tm="100000">
                                          <p:val>
                                            <p:fltVal val="0"/>
                                          </p:val>
                                        </p:tav>
                                      </p:tavLst>
                                    </p:anim>
                                    <p:anim calcmode="lin" valueType="num">
                                      <p:cBhvr>
                                        <p:cTn id="79" dur="800" decel="100000" fill="hold"/>
                                        <p:tgtEl>
                                          <p:spTgt spid="145417"/>
                                        </p:tgtEl>
                                        <p:attrNameLst>
                                          <p:attrName>ppt_x</p:attrName>
                                        </p:attrNameLst>
                                      </p:cBhvr>
                                      <p:tavLst>
                                        <p:tav tm="0">
                                          <p:val>
                                            <p:strVal val="#ppt_x+0.4"/>
                                          </p:val>
                                        </p:tav>
                                        <p:tav tm="100000">
                                          <p:val>
                                            <p:strVal val="#ppt_x-0.05"/>
                                          </p:val>
                                        </p:tav>
                                      </p:tavLst>
                                    </p:anim>
                                    <p:anim calcmode="lin" valueType="num">
                                      <p:cBhvr>
                                        <p:cTn id="80" dur="800" decel="100000" fill="hold"/>
                                        <p:tgtEl>
                                          <p:spTgt spid="145417"/>
                                        </p:tgtEl>
                                        <p:attrNameLst>
                                          <p:attrName>ppt_y</p:attrName>
                                        </p:attrNameLst>
                                      </p:cBhvr>
                                      <p:tavLst>
                                        <p:tav tm="0">
                                          <p:val>
                                            <p:strVal val="#ppt_y-0.4"/>
                                          </p:val>
                                        </p:tav>
                                        <p:tav tm="100000">
                                          <p:val>
                                            <p:strVal val="#ppt_y+0.1"/>
                                          </p:val>
                                        </p:tav>
                                      </p:tavLst>
                                    </p:anim>
                                    <p:anim calcmode="lin" valueType="num">
                                      <p:cBhvr>
                                        <p:cTn id="81" dur="200" accel="100000" fill="hold">
                                          <p:stCondLst>
                                            <p:cond delay="800"/>
                                          </p:stCondLst>
                                        </p:cTn>
                                        <p:tgtEl>
                                          <p:spTgt spid="145417"/>
                                        </p:tgtEl>
                                        <p:attrNameLst>
                                          <p:attrName>ppt_x</p:attrName>
                                        </p:attrNameLst>
                                      </p:cBhvr>
                                      <p:tavLst>
                                        <p:tav tm="0">
                                          <p:val>
                                            <p:strVal val="#ppt_x-0.05"/>
                                          </p:val>
                                        </p:tav>
                                        <p:tav tm="100000">
                                          <p:val>
                                            <p:strVal val="#ppt_x"/>
                                          </p:val>
                                        </p:tav>
                                      </p:tavLst>
                                    </p:anim>
                                    <p:anim calcmode="lin" valueType="num">
                                      <p:cBhvr>
                                        <p:cTn id="82" dur="200" accel="100000" fill="hold">
                                          <p:stCondLst>
                                            <p:cond delay="800"/>
                                          </p:stCondLst>
                                        </p:cTn>
                                        <p:tgtEl>
                                          <p:spTgt spid="145417"/>
                                        </p:tgtEl>
                                        <p:attrNameLst>
                                          <p:attrName>ppt_y</p:attrName>
                                        </p:attrNameLst>
                                      </p:cBhvr>
                                      <p:tavLst>
                                        <p:tav tm="0">
                                          <p:val>
                                            <p:strVal val="#ppt_y+0.1"/>
                                          </p:val>
                                        </p:tav>
                                        <p:tav tm="100000">
                                          <p:val>
                                            <p:strVal val="#ppt_y"/>
                                          </p:val>
                                        </p:tav>
                                      </p:tavLst>
                                    </p:anim>
                                  </p:childTnLst>
                                </p:cTn>
                              </p:par>
                            </p:childTnLst>
                          </p:cTn>
                        </p:par>
                        <p:par>
                          <p:cTn id="83" fill="hold">
                            <p:stCondLst>
                              <p:cond delay="1000"/>
                            </p:stCondLst>
                            <p:childTnLst>
                              <p:par>
                                <p:cTn id="84" presetID="30" presetClass="entr" presetSubtype="0" fill="hold" grpId="0" nodeType="afterEffect">
                                  <p:stCondLst>
                                    <p:cond delay="0"/>
                                  </p:stCondLst>
                                  <p:childTnLst>
                                    <p:set>
                                      <p:cBhvr>
                                        <p:cTn id="85" dur="1" fill="hold">
                                          <p:stCondLst>
                                            <p:cond delay="0"/>
                                          </p:stCondLst>
                                        </p:cTn>
                                        <p:tgtEl>
                                          <p:spTgt spid="145411"/>
                                        </p:tgtEl>
                                        <p:attrNameLst>
                                          <p:attrName>style.visibility</p:attrName>
                                        </p:attrNameLst>
                                      </p:cBhvr>
                                      <p:to>
                                        <p:strVal val="visible"/>
                                      </p:to>
                                    </p:set>
                                    <p:animEffect transition="in" filter="fade">
                                      <p:cBhvr>
                                        <p:cTn id="86" dur="800" decel="100000"/>
                                        <p:tgtEl>
                                          <p:spTgt spid="145411"/>
                                        </p:tgtEl>
                                      </p:cBhvr>
                                    </p:animEffect>
                                    <p:anim calcmode="lin" valueType="num">
                                      <p:cBhvr>
                                        <p:cTn id="87" dur="800" decel="100000" fill="hold"/>
                                        <p:tgtEl>
                                          <p:spTgt spid="145411"/>
                                        </p:tgtEl>
                                        <p:attrNameLst>
                                          <p:attrName>style.rotation</p:attrName>
                                        </p:attrNameLst>
                                      </p:cBhvr>
                                      <p:tavLst>
                                        <p:tav tm="0">
                                          <p:val>
                                            <p:fltVal val="-90"/>
                                          </p:val>
                                        </p:tav>
                                        <p:tav tm="100000">
                                          <p:val>
                                            <p:fltVal val="0"/>
                                          </p:val>
                                        </p:tav>
                                      </p:tavLst>
                                    </p:anim>
                                    <p:anim calcmode="lin" valueType="num">
                                      <p:cBhvr>
                                        <p:cTn id="88" dur="800" decel="100000" fill="hold"/>
                                        <p:tgtEl>
                                          <p:spTgt spid="145411"/>
                                        </p:tgtEl>
                                        <p:attrNameLst>
                                          <p:attrName>ppt_x</p:attrName>
                                        </p:attrNameLst>
                                      </p:cBhvr>
                                      <p:tavLst>
                                        <p:tav tm="0">
                                          <p:val>
                                            <p:strVal val="#ppt_x+0.4"/>
                                          </p:val>
                                        </p:tav>
                                        <p:tav tm="100000">
                                          <p:val>
                                            <p:strVal val="#ppt_x-0.05"/>
                                          </p:val>
                                        </p:tav>
                                      </p:tavLst>
                                    </p:anim>
                                    <p:anim calcmode="lin" valueType="num">
                                      <p:cBhvr>
                                        <p:cTn id="89" dur="800" decel="100000" fill="hold"/>
                                        <p:tgtEl>
                                          <p:spTgt spid="145411"/>
                                        </p:tgtEl>
                                        <p:attrNameLst>
                                          <p:attrName>ppt_y</p:attrName>
                                        </p:attrNameLst>
                                      </p:cBhvr>
                                      <p:tavLst>
                                        <p:tav tm="0">
                                          <p:val>
                                            <p:strVal val="#ppt_y-0.4"/>
                                          </p:val>
                                        </p:tav>
                                        <p:tav tm="100000">
                                          <p:val>
                                            <p:strVal val="#ppt_y+0.1"/>
                                          </p:val>
                                        </p:tav>
                                      </p:tavLst>
                                    </p:anim>
                                    <p:anim calcmode="lin" valueType="num">
                                      <p:cBhvr>
                                        <p:cTn id="90" dur="200" accel="100000" fill="hold">
                                          <p:stCondLst>
                                            <p:cond delay="800"/>
                                          </p:stCondLst>
                                        </p:cTn>
                                        <p:tgtEl>
                                          <p:spTgt spid="145411"/>
                                        </p:tgtEl>
                                        <p:attrNameLst>
                                          <p:attrName>ppt_x</p:attrName>
                                        </p:attrNameLst>
                                      </p:cBhvr>
                                      <p:tavLst>
                                        <p:tav tm="0">
                                          <p:val>
                                            <p:strVal val="#ppt_x-0.05"/>
                                          </p:val>
                                        </p:tav>
                                        <p:tav tm="100000">
                                          <p:val>
                                            <p:strVal val="#ppt_x"/>
                                          </p:val>
                                        </p:tav>
                                      </p:tavLst>
                                    </p:anim>
                                    <p:anim calcmode="lin" valueType="num">
                                      <p:cBhvr>
                                        <p:cTn id="91" dur="200" accel="100000" fill="hold">
                                          <p:stCondLst>
                                            <p:cond delay="800"/>
                                          </p:stCondLst>
                                        </p:cTn>
                                        <p:tgtEl>
                                          <p:spTgt spid="145411"/>
                                        </p:tgtEl>
                                        <p:attrNameLst>
                                          <p:attrName>ppt_y</p:attrName>
                                        </p:attrNameLst>
                                      </p:cBhvr>
                                      <p:tavLst>
                                        <p:tav tm="0">
                                          <p:val>
                                            <p:strVal val="#ppt_y+0.1"/>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30" presetClass="entr" presetSubtype="0" fill="hold" nodeType="clickEffect">
                                  <p:stCondLst>
                                    <p:cond delay="0"/>
                                  </p:stCondLst>
                                  <p:childTnLst>
                                    <p:set>
                                      <p:cBhvr>
                                        <p:cTn id="95" dur="1" fill="hold">
                                          <p:stCondLst>
                                            <p:cond delay="0"/>
                                          </p:stCondLst>
                                        </p:cTn>
                                        <p:tgtEl>
                                          <p:spTgt spid="145416"/>
                                        </p:tgtEl>
                                        <p:attrNameLst>
                                          <p:attrName>style.visibility</p:attrName>
                                        </p:attrNameLst>
                                      </p:cBhvr>
                                      <p:to>
                                        <p:strVal val="visible"/>
                                      </p:to>
                                    </p:set>
                                    <p:animEffect transition="in" filter="fade">
                                      <p:cBhvr>
                                        <p:cTn id="96" dur="800" decel="100000"/>
                                        <p:tgtEl>
                                          <p:spTgt spid="145416"/>
                                        </p:tgtEl>
                                      </p:cBhvr>
                                    </p:animEffect>
                                    <p:anim calcmode="lin" valueType="num">
                                      <p:cBhvr>
                                        <p:cTn id="97" dur="800" decel="100000" fill="hold"/>
                                        <p:tgtEl>
                                          <p:spTgt spid="145416"/>
                                        </p:tgtEl>
                                        <p:attrNameLst>
                                          <p:attrName>style.rotation</p:attrName>
                                        </p:attrNameLst>
                                      </p:cBhvr>
                                      <p:tavLst>
                                        <p:tav tm="0">
                                          <p:val>
                                            <p:fltVal val="-90"/>
                                          </p:val>
                                        </p:tav>
                                        <p:tav tm="100000">
                                          <p:val>
                                            <p:fltVal val="0"/>
                                          </p:val>
                                        </p:tav>
                                      </p:tavLst>
                                    </p:anim>
                                    <p:anim calcmode="lin" valueType="num">
                                      <p:cBhvr>
                                        <p:cTn id="98" dur="800" decel="100000" fill="hold"/>
                                        <p:tgtEl>
                                          <p:spTgt spid="145416"/>
                                        </p:tgtEl>
                                        <p:attrNameLst>
                                          <p:attrName>ppt_x</p:attrName>
                                        </p:attrNameLst>
                                      </p:cBhvr>
                                      <p:tavLst>
                                        <p:tav tm="0">
                                          <p:val>
                                            <p:strVal val="#ppt_x+0.4"/>
                                          </p:val>
                                        </p:tav>
                                        <p:tav tm="100000">
                                          <p:val>
                                            <p:strVal val="#ppt_x-0.05"/>
                                          </p:val>
                                        </p:tav>
                                      </p:tavLst>
                                    </p:anim>
                                    <p:anim calcmode="lin" valueType="num">
                                      <p:cBhvr>
                                        <p:cTn id="99" dur="800" decel="100000" fill="hold"/>
                                        <p:tgtEl>
                                          <p:spTgt spid="145416"/>
                                        </p:tgtEl>
                                        <p:attrNameLst>
                                          <p:attrName>ppt_y</p:attrName>
                                        </p:attrNameLst>
                                      </p:cBhvr>
                                      <p:tavLst>
                                        <p:tav tm="0">
                                          <p:val>
                                            <p:strVal val="#ppt_y-0.4"/>
                                          </p:val>
                                        </p:tav>
                                        <p:tav tm="100000">
                                          <p:val>
                                            <p:strVal val="#ppt_y+0.1"/>
                                          </p:val>
                                        </p:tav>
                                      </p:tavLst>
                                    </p:anim>
                                    <p:anim calcmode="lin" valueType="num">
                                      <p:cBhvr>
                                        <p:cTn id="100" dur="200" accel="100000" fill="hold">
                                          <p:stCondLst>
                                            <p:cond delay="800"/>
                                          </p:stCondLst>
                                        </p:cTn>
                                        <p:tgtEl>
                                          <p:spTgt spid="145416"/>
                                        </p:tgtEl>
                                        <p:attrNameLst>
                                          <p:attrName>ppt_x</p:attrName>
                                        </p:attrNameLst>
                                      </p:cBhvr>
                                      <p:tavLst>
                                        <p:tav tm="0">
                                          <p:val>
                                            <p:strVal val="#ppt_x-0.05"/>
                                          </p:val>
                                        </p:tav>
                                        <p:tav tm="100000">
                                          <p:val>
                                            <p:strVal val="#ppt_x"/>
                                          </p:val>
                                        </p:tav>
                                      </p:tavLst>
                                    </p:anim>
                                    <p:anim calcmode="lin" valueType="num">
                                      <p:cBhvr>
                                        <p:cTn id="101" dur="200" accel="100000" fill="hold">
                                          <p:stCondLst>
                                            <p:cond delay="800"/>
                                          </p:stCondLst>
                                        </p:cTn>
                                        <p:tgtEl>
                                          <p:spTgt spid="145416"/>
                                        </p:tgtEl>
                                        <p:attrNameLst>
                                          <p:attrName>ppt_y</p:attrName>
                                        </p:attrNameLst>
                                      </p:cBhvr>
                                      <p:tavLst>
                                        <p:tav tm="0">
                                          <p:val>
                                            <p:strVal val="#ppt_y+0.1"/>
                                          </p:val>
                                        </p:tav>
                                        <p:tav tm="100000">
                                          <p:val>
                                            <p:strVal val="#ppt_y"/>
                                          </p:val>
                                        </p:tav>
                                      </p:tavLst>
                                    </p:anim>
                                  </p:childTnLst>
                                </p:cTn>
                              </p:par>
                            </p:childTnLst>
                          </p:cTn>
                        </p:par>
                        <p:par>
                          <p:cTn id="102" fill="hold">
                            <p:stCondLst>
                              <p:cond delay="1000"/>
                            </p:stCondLst>
                            <p:childTnLst>
                              <p:par>
                                <p:cTn id="103" presetID="30" presetClass="entr" presetSubtype="0" fill="hold" grpId="0" nodeType="afterEffect">
                                  <p:stCondLst>
                                    <p:cond delay="0"/>
                                  </p:stCondLst>
                                  <p:childTnLst>
                                    <p:set>
                                      <p:cBhvr>
                                        <p:cTn id="104" dur="1" fill="hold">
                                          <p:stCondLst>
                                            <p:cond delay="0"/>
                                          </p:stCondLst>
                                        </p:cTn>
                                        <p:tgtEl>
                                          <p:spTgt spid="145412"/>
                                        </p:tgtEl>
                                        <p:attrNameLst>
                                          <p:attrName>style.visibility</p:attrName>
                                        </p:attrNameLst>
                                      </p:cBhvr>
                                      <p:to>
                                        <p:strVal val="visible"/>
                                      </p:to>
                                    </p:set>
                                    <p:animEffect transition="in" filter="fade">
                                      <p:cBhvr>
                                        <p:cTn id="105" dur="800" decel="100000"/>
                                        <p:tgtEl>
                                          <p:spTgt spid="145412"/>
                                        </p:tgtEl>
                                      </p:cBhvr>
                                    </p:animEffect>
                                    <p:anim calcmode="lin" valueType="num">
                                      <p:cBhvr>
                                        <p:cTn id="106" dur="800" decel="100000" fill="hold"/>
                                        <p:tgtEl>
                                          <p:spTgt spid="145412"/>
                                        </p:tgtEl>
                                        <p:attrNameLst>
                                          <p:attrName>style.rotation</p:attrName>
                                        </p:attrNameLst>
                                      </p:cBhvr>
                                      <p:tavLst>
                                        <p:tav tm="0">
                                          <p:val>
                                            <p:fltVal val="-90"/>
                                          </p:val>
                                        </p:tav>
                                        <p:tav tm="100000">
                                          <p:val>
                                            <p:fltVal val="0"/>
                                          </p:val>
                                        </p:tav>
                                      </p:tavLst>
                                    </p:anim>
                                    <p:anim calcmode="lin" valueType="num">
                                      <p:cBhvr>
                                        <p:cTn id="107" dur="800" decel="100000" fill="hold"/>
                                        <p:tgtEl>
                                          <p:spTgt spid="145412"/>
                                        </p:tgtEl>
                                        <p:attrNameLst>
                                          <p:attrName>ppt_x</p:attrName>
                                        </p:attrNameLst>
                                      </p:cBhvr>
                                      <p:tavLst>
                                        <p:tav tm="0">
                                          <p:val>
                                            <p:strVal val="#ppt_x+0.4"/>
                                          </p:val>
                                        </p:tav>
                                        <p:tav tm="100000">
                                          <p:val>
                                            <p:strVal val="#ppt_x-0.05"/>
                                          </p:val>
                                        </p:tav>
                                      </p:tavLst>
                                    </p:anim>
                                    <p:anim calcmode="lin" valueType="num">
                                      <p:cBhvr>
                                        <p:cTn id="108" dur="800" decel="100000" fill="hold"/>
                                        <p:tgtEl>
                                          <p:spTgt spid="145412"/>
                                        </p:tgtEl>
                                        <p:attrNameLst>
                                          <p:attrName>ppt_y</p:attrName>
                                        </p:attrNameLst>
                                      </p:cBhvr>
                                      <p:tavLst>
                                        <p:tav tm="0">
                                          <p:val>
                                            <p:strVal val="#ppt_y-0.4"/>
                                          </p:val>
                                        </p:tav>
                                        <p:tav tm="100000">
                                          <p:val>
                                            <p:strVal val="#ppt_y+0.1"/>
                                          </p:val>
                                        </p:tav>
                                      </p:tavLst>
                                    </p:anim>
                                    <p:anim calcmode="lin" valueType="num">
                                      <p:cBhvr>
                                        <p:cTn id="109" dur="200" accel="100000" fill="hold">
                                          <p:stCondLst>
                                            <p:cond delay="800"/>
                                          </p:stCondLst>
                                        </p:cTn>
                                        <p:tgtEl>
                                          <p:spTgt spid="145412"/>
                                        </p:tgtEl>
                                        <p:attrNameLst>
                                          <p:attrName>ppt_x</p:attrName>
                                        </p:attrNameLst>
                                      </p:cBhvr>
                                      <p:tavLst>
                                        <p:tav tm="0">
                                          <p:val>
                                            <p:strVal val="#ppt_x-0.05"/>
                                          </p:val>
                                        </p:tav>
                                        <p:tav tm="100000">
                                          <p:val>
                                            <p:strVal val="#ppt_x"/>
                                          </p:val>
                                        </p:tav>
                                      </p:tavLst>
                                    </p:anim>
                                    <p:anim calcmode="lin" valueType="num">
                                      <p:cBhvr>
                                        <p:cTn id="110" dur="200" accel="100000" fill="hold">
                                          <p:stCondLst>
                                            <p:cond delay="800"/>
                                          </p:stCondLst>
                                        </p:cTn>
                                        <p:tgtEl>
                                          <p:spTgt spid="145412"/>
                                        </p:tgtEl>
                                        <p:attrNameLst>
                                          <p:attrName>ppt_y</p:attrName>
                                        </p:attrNameLst>
                                      </p:cBhvr>
                                      <p:tavLst>
                                        <p:tav tm="0">
                                          <p:val>
                                            <p:strVal val="#ppt_y+0.1"/>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30" presetClass="entr" presetSubtype="0" fill="hold" nodeType="clickEffect">
                                  <p:stCondLst>
                                    <p:cond delay="0"/>
                                  </p:stCondLst>
                                  <p:childTnLst>
                                    <p:set>
                                      <p:cBhvr>
                                        <p:cTn id="114" dur="1" fill="hold">
                                          <p:stCondLst>
                                            <p:cond delay="0"/>
                                          </p:stCondLst>
                                        </p:cTn>
                                        <p:tgtEl>
                                          <p:spTgt spid="145422"/>
                                        </p:tgtEl>
                                        <p:attrNameLst>
                                          <p:attrName>style.visibility</p:attrName>
                                        </p:attrNameLst>
                                      </p:cBhvr>
                                      <p:to>
                                        <p:strVal val="visible"/>
                                      </p:to>
                                    </p:set>
                                    <p:animEffect transition="in" filter="fade">
                                      <p:cBhvr>
                                        <p:cTn id="115" dur="800" decel="100000"/>
                                        <p:tgtEl>
                                          <p:spTgt spid="145422"/>
                                        </p:tgtEl>
                                      </p:cBhvr>
                                    </p:animEffect>
                                    <p:anim calcmode="lin" valueType="num">
                                      <p:cBhvr>
                                        <p:cTn id="116" dur="800" decel="100000" fill="hold"/>
                                        <p:tgtEl>
                                          <p:spTgt spid="145422"/>
                                        </p:tgtEl>
                                        <p:attrNameLst>
                                          <p:attrName>style.rotation</p:attrName>
                                        </p:attrNameLst>
                                      </p:cBhvr>
                                      <p:tavLst>
                                        <p:tav tm="0">
                                          <p:val>
                                            <p:fltVal val="-90"/>
                                          </p:val>
                                        </p:tav>
                                        <p:tav tm="100000">
                                          <p:val>
                                            <p:fltVal val="0"/>
                                          </p:val>
                                        </p:tav>
                                      </p:tavLst>
                                    </p:anim>
                                    <p:anim calcmode="lin" valueType="num">
                                      <p:cBhvr>
                                        <p:cTn id="117" dur="800" decel="100000" fill="hold"/>
                                        <p:tgtEl>
                                          <p:spTgt spid="145422"/>
                                        </p:tgtEl>
                                        <p:attrNameLst>
                                          <p:attrName>ppt_x</p:attrName>
                                        </p:attrNameLst>
                                      </p:cBhvr>
                                      <p:tavLst>
                                        <p:tav tm="0">
                                          <p:val>
                                            <p:strVal val="#ppt_x+0.4"/>
                                          </p:val>
                                        </p:tav>
                                        <p:tav tm="100000">
                                          <p:val>
                                            <p:strVal val="#ppt_x-0.05"/>
                                          </p:val>
                                        </p:tav>
                                      </p:tavLst>
                                    </p:anim>
                                    <p:anim calcmode="lin" valueType="num">
                                      <p:cBhvr>
                                        <p:cTn id="118" dur="800" decel="100000" fill="hold"/>
                                        <p:tgtEl>
                                          <p:spTgt spid="145422"/>
                                        </p:tgtEl>
                                        <p:attrNameLst>
                                          <p:attrName>ppt_y</p:attrName>
                                        </p:attrNameLst>
                                      </p:cBhvr>
                                      <p:tavLst>
                                        <p:tav tm="0">
                                          <p:val>
                                            <p:strVal val="#ppt_y-0.4"/>
                                          </p:val>
                                        </p:tav>
                                        <p:tav tm="100000">
                                          <p:val>
                                            <p:strVal val="#ppt_y+0.1"/>
                                          </p:val>
                                        </p:tav>
                                      </p:tavLst>
                                    </p:anim>
                                    <p:anim calcmode="lin" valueType="num">
                                      <p:cBhvr>
                                        <p:cTn id="119" dur="200" accel="100000" fill="hold">
                                          <p:stCondLst>
                                            <p:cond delay="800"/>
                                          </p:stCondLst>
                                        </p:cTn>
                                        <p:tgtEl>
                                          <p:spTgt spid="145422"/>
                                        </p:tgtEl>
                                        <p:attrNameLst>
                                          <p:attrName>ppt_x</p:attrName>
                                        </p:attrNameLst>
                                      </p:cBhvr>
                                      <p:tavLst>
                                        <p:tav tm="0">
                                          <p:val>
                                            <p:strVal val="#ppt_x-0.05"/>
                                          </p:val>
                                        </p:tav>
                                        <p:tav tm="100000">
                                          <p:val>
                                            <p:strVal val="#ppt_x"/>
                                          </p:val>
                                        </p:tav>
                                      </p:tavLst>
                                    </p:anim>
                                    <p:anim calcmode="lin" valueType="num">
                                      <p:cBhvr>
                                        <p:cTn id="120" dur="200" accel="100000" fill="hold">
                                          <p:stCondLst>
                                            <p:cond delay="800"/>
                                          </p:stCondLst>
                                        </p:cTn>
                                        <p:tgtEl>
                                          <p:spTgt spid="145422"/>
                                        </p:tgtEl>
                                        <p:attrNameLst>
                                          <p:attrName>ppt_y</p:attrName>
                                        </p:attrNameLst>
                                      </p:cBhvr>
                                      <p:tavLst>
                                        <p:tav tm="0">
                                          <p:val>
                                            <p:strVal val="#ppt_y+0.1"/>
                                          </p:val>
                                        </p:tav>
                                        <p:tav tm="100000">
                                          <p:val>
                                            <p:strVal val="#ppt_y"/>
                                          </p:val>
                                        </p:tav>
                                      </p:tavLst>
                                    </p:anim>
                                  </p:childTnLst>
                                </p:cTn>
                              </p:par>
                            </p:childTnLst>
                          </p:cTn>
                        </p:par>
                        <p:par>
                          <p:cTn id="121" fill="hold">
                            <p:stCondLst>
                              <p:cond delay="1000"/>
                            </p:stCondLst>
                            <p:childTnLst>
                              <p:par>
                                <p:cTn id="122" presetID="30" presetClass="entr" presetSubtype="0" fill="hold" grpId="0" nodeType="afterEffect">
                                  <p:stCondLst>
                                    <p:cond delay="0"/>
                                  </p:stCondLst>
                                  <p:childTnLst>
                                    <p:set>
                                      <p:cBhvr>
                                        <p:cTn id="123" dur="1" fill="hold">
                                          <p:stCondLst>
                                            <p:cond delay="0"/>
                                          </p:stCondLst>
                                        </p:cTn>
                                        <p:tgtEl>
                                          <p:spTgt spid="145423"/>
                                        </p:tgtEl>
                                        <p:attrNameLst>
                                          <p:attrName>style.visibility</p:attrName>
                                        </p:attrNameLst>
                                      </p:cBhvr>
                                      <p:to>
                                        <p:strVal val="visible"/>
                                      </p:to>
                                    </p:set>
                                    <p:animEffect transition="in" filter="fade">
                                      <p:cBhvr>
                                        <p:cTn id="124" dur="800" decel="100000"/>
                                        <p:tgtEl>
                                          <p:spTgt spid="145423"/>
                                        </p:tgtEl>
                                      </p:cBhvr>
                                    </p:animEffect>
                                    <p:anim calcmode="lin" valueType="num">
                                      <p:cBhvr>
                                        <p:cTn id="125" dur="800" decel="100000" fill="hold"/>
                                        <p:tgtEl>
                                          <p:spTgt spid="145423"/>
                                        </p:tgtEl>
                                        <p:attrNameLst>
                                          <p:attrName>style.rotation</p:attrName>
                                        </p:attrNameLst>
                                      </p:cBhvr>
                                      <p:tavLst>
                                        <p:tav tm="0">
                                          <p:val>
                                            <p:fltVal val="-90"/>
                                          </p:val>
                                        </p:tav>
                                        <p:tav tm="100000">
                                          <p:val>
                                            <p:fltVal val="0"/>
                                          </p:val>
                                        </p:tav>
                                      </p:tavLst>
                                    </p:anim>
                                    <p:anim calcmode="lin" valueType="num">
                                      <p:cBhvr>
                                        <p:cTn id="126" dur="800" decel="100000" fill="hold"/>
                                        <p:tgtEl>
                                          <p:spTgt spid="145423"/>
                                        </p:tgtEl>
                                        <p:attrNameLst>
                                          <p:attrName>ppt_x</p:attrName>
                                        </p:attrNameLst>
                                      </p:cBhvr>
                                      <p:tavLst>
                                        <p:tav tm="0">
                                          <p:val>
                                            <p:strVal val="#ppt_x+0.4"/>
                                          </p:val>
                                        </p:tav>
                                        <p:tav tm="100000">
                                          <p:val>
                                            <p:strVal val="#ppt_x-0.05"/>
                                          </p:val>
                                        </p:tav>
                                      </p:tavLst>
                                    </p:anim>
                                    <p:anim calcmode="lin" valueType="num">
                                      <p:cBhvr>
                                        <p:cTn id="127" dur="800" decel="100000" fill="hold"/>
                                        <p:tgtEl>
                                          <p:spTgt spid="145423"/>
                                        </p:tgtEl>
                                        <p:attrNameLst>
                                          <p:attrName>ppt_y</p:attrName>
                                        </p:attrNameLst>
                                      </p:cBhvr>
                                      <p:tavLst>
                                        <p:tav tm="0">
                                          <p:val>
                                            <p:strVal val="#ppt_y-0.4"/>
                                          </p:val>
                                        </p:tav>
                                        <p:tav tm="100000">
                                          <p:val>
                                            <p:strVal val="#ppt_y+0.1"/>
                                          </p:val>
                                        </p:tav>
                                      </p:tavLst>
                                    </p:anim>
                                    <p:anim calcmode="lin" valueType="num">
                                      <p:cBhvr>
                                        <p:cTn id="128" dur="200" accel="100000" fill="hold">
                                          <p:stCondLst>
                                            <p:cond delay="800"/>
                                          </p:stCondLst>
                                        </p:cTn>
                                        <p:tgtEl>
                                          <p:spTgt spid="145423"/>
                                        </p:tgtEl>
                                        <p:attrNameLst>
                                          <p:attrName>ppt_x</p:attrName>
                                        </p:attrNameLst>
                                      </p:cBhvr>
                                      <p:tavLst>
                                        <p:tav tm="0">
                                          <p:val>
                                            <p:strVal val="#ppt_x-0.05"/>
                                          </p:val>
                                        </p:tav>
                                        <p:tav tm="100000">
                                          <p:val>
                                            <p:strVal val="#ppt_x"/>
                                          </p:val>
                                        </p:tav>
                                      </p:tavLst>
                                    </p:anim>
                                    <p:anim calcmode="lin" valueType="num">
                                      <p:cBhvr>
                                        <p:cTn id="129" dur="200" accel="100000" fill="hold">
                                          <p:stCondLst>
                                            <p:cond delay="800"/>
                                          </p:stCondLst>
                                        </p:cTn>
                                        <p:tgtEl>
                                          <p:spTgt spid="145423"/>
                                        </p:tgtEl>
                                        <p:attrNameLst>
                                          <p:attrName>ppt_y</p:attrName>
                                        </p:attrNameLst>
                                      </p:cBhvr>
                                      <p:tavLst>
                                        <p:tav tm="0">
                                          <p:val>
                                            <p:strVal val="#ppt_y+0.1"/>
                                          </p:val>
                                        </p:tav>
                                        <p:tav tm="100000">
                                          <p:val>
                                            <p:strVal val="#ppt_y"/>
                                          </p:val>
                                        </p:tav>
                                      </p:tavLst>
                                    </p:anim>
                                  </p:childTnLst>
                                </p:cTn>
                              </p:par>
                            </p:childTnLst>
                          </p:cTn>
                        </p:par>
                        <p:par>
                          <p:cTn id="130" fill="hold">
                            <p:stCondLst>
                              <p:cond delay="2000"/>
                            </p:stCondLst>
                            <p:childTnLst>
                              <p:par>
                                <p:cTn id="131" presetID="3" presetClass="entr" presetSubtype="10" fill="hold" nodeType="afterEffect">
                                  <p:stCondLst>
                                    <p:cond delay="0"/>
                                  </p:stCondLst>
                                  <p:childTnLst>
                                    <p:set>
                                      <p:cBhvr>
                                        <p:cTn id="132" dur="1" fill="hold">
                                          <p:stCondLst>
                                            <p:cond delay="0"/>
                                          </p:stCondLst>
                                        </p:cTn>
                                        <p:tgtEl>
                                          <p:spTgt spid="145420"/>
                                        </p:tgtEl>
                                        <p:attrNameLst>
                                          <p:attrName>style.visibility</p:attrName>
                                        </p:attrNameLst>
                                      </p:cBhvr>
                                      <p:to>
                                        <p:strVal val="visible"/>
                                      </p:to>
                                    </p:set>
                                    <p:animEffect transition="in" filter="blinds(horizontal)">
                                      <p:cBhvr>
                                        <p:cTn id="133" dur="2000"/>
                                        <p:tgtEl>
                                          <p:spTgt spid="1454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0" grpId="0" build="p"/>
      <p:bldP spid="145411" grpId="0"/>
      <p:bldP spid="145412" grpId="0"/>
      <p:bldP spid="145413" grpId="0" animBg="1"/>
      <p:bldP spid="145419" grpId="0"/>
      <p:bldP spid="145423" grpId="0"/>
      <p:bldP spid="14542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idx="1"/>
          </p:nvPr>
        </p:nvSpPr>
        <p:spPr>
          <a:xfrm rot="20990996">
            <a:off x="417377" y="2237096"/>
            <a:ext cx="7848872" cy="1512168"/>
          </a:xfrm>
        </p:spPr>
        <p:style>
          <a:lnRef idx="1">
            <a:schemeClr val="accent6"/>
          </a:lnRef>
          <a:fillRef idx="2">
            <a:schemeClr val="accent6"/>
          </a:fillRef>
          <a:effectRef idx="1">
            <a:schemeClr val="accent6"/>
          </a:effectRef>
          <a:fontRef idx="minor">
            <a:schemeClr val="dk1"/>
          </a:fontRef>
        </p:style>
        <p:txBody>
          <a:bodyPr>
            <a:noAutofit/>
          </a:bodyPr>
          <a:lstStyle/>
          <a:p>
            <a:pPr algn="just">
              <a:lnSpc>
                <a:spcPct val="90000"/>
              </a:lnSpc>
              <a:buFontTx/>
              <a:buNone/>
            </a:pPr>
            <a:r>
              <a:rPr lang="ar-SA" sz="3600" b="1" dirty="0">
                <a:cs typeface="DecoType Naskh Variants" pitchFamily="2" charset="-78"/>
              </a:rPr>
              <a:t>          </a:t>
            </a:r>
            <a:r>
              <a:rPr lang="ar-SA" sz="4000" b="1" dirty="0" smtClean="0">
                <a:solidFill>
                  <a:srgbClr val="84167C"/>
                </a:solidFill>
              </a:rPr>
              <a:t>بعد توزيع الطالبات إلى مجموعات تعاونية وضعت لكل مجموعة سجل غلافه كالتالي:</a:t>
            </a:r>
            <a:endParaRPr lang="ar-SA" sz="3600" b="1" dirty="0">
              <a:solidFill>
                <a:srgbClr val="D80702"/>
              </a:solidFill>
            </a:endParaRPr>
          </a:p>
          <a:p>
            <a:pPr algn="just">
              <a:lnSpc>
                <a:spcPct val="80000"/>
              </a:lnSpc>
            </a:pPr>
            <a:endParaRPr lang="ar-SA" sz="3600" b="1" dirty="0">
              <a:solidFill>
                <a:srgbClr val="D80702"/>
              </a:solidFill>
              <a:cs typeface="DecoType Naskh Variants" pitchFamily="2" charset="-78"/>
            </a:endParaRPr>
          </a:p>
          <a:p>
            <a:pPr algn="just">
              <a:lnSpc>
                <a:spcPct val="90000"/>
              </a:lnSpc>
            </a:pPr>
            <a:endParaRPr lang="ar-SA" sz="3600" b="1" dirty="0">
              <a:cs typeface="DecoType Naskh Variants" pitchFamily="2" charset="-78"/>
            </a:endParaRPr>
          </a:p>
          <a:p>
            <a:pPr algn="just"/>
            <a:endParaRPr lang="en-US" sz="3600" b="1" dirty="0">
              <a:cs typeface="DecoType Naskh Variants" pitchFamily="2" charset="-78"/>
            </a:endParaRPr>
          </a:p>
        </p:txBody>
      </p:sp>
      <p:sp>
        <p:nvSpPr>
          <p:cNvPr id="145413" name="Rectangle 5"/>
          <p:cNvSpPr>
            <a:spLocks noChangeArrowheads="1"/>
          </p:cNvSpPr>
          <p:nvPr/>
        </p:nvSpPr>
        <p:spPr bwMode="auto">
          <a:xfrm>
            <a:off x="323850" y="1460500"/>
            <a:ext cx="8458200" cy="96838"/>
          </a:xfrm>
          <a:prstGeom prst="rect">
            <a:avLst/>
          </a:prstGeom>
          <a:gradFill rotWithShape="0">
            <a:gsLst>
              <a:gs pos="0">
                <a:srgbClr val="FF3300">
                  <a:gamma/>
                  <a:shade val="46275"/>
                  <a:invGamma/>
                </a:srgbClr>
              </a:gs>
              <a:gs pos="100000">
                <a:srgbClr val="FF3300">
                  <a:alpha val="45000"/>
                </a:srgbClr>
              </a:gs>
            </a:gsLst>
            <a:lin ang="0" scaled="1"/>
          </a:gradFill>
          <a:ln w="9525">
            <a:noFill/>
            <a:miter lim="800000"/>
            <a:headEnd/>
            <a:tailEnd/>
          </a:ln>
          <a:effectLst/>
        </p:spPr>
        <p:txBody>
          <a:bodyPr wrap="none" anchor="ctr"/>
          <a:lstStyle/>
          <a:p>
            <a:endParaRPr lang="ar-SA"/>
          </a:p>
        </p:txBody>
      </p:sp>
      <p:sp>
        <p:nvSpPr>
          <p:cNvPr id="145424" name="WordArt 16"/>
          <p:cNvSpPr>
            <a:spLocks noChangeArrowheads="1" noChangeShapeType="1" noTextEdit="1"/>
          </p:cNvSpPr>
          <p:nvPr/>
        </p:nvSpPr>
        <p:spPr bwMode="auto">
          <a:xfrm>
            <a:off x="1476375" y="333375"/>
            <a:ext cx="6264275" cy="923925"/>
          </a:xfrm>
          <a:prstGeom prst="rect">
            <a:avLst/>
          </a:prstGeom>
        </p:spPr>
        <p:txBody>
          <a:bodyPr wrap="none" fromWordArt="1">
            <a:prstTxWarp prst="textPlain">
              <a:avLst>
                <a:gd name="adj" fmla="val 50000"/>
              </a:avLst>
            </a:prstTxWarp>
          </a:bodyPr>
          <a:lstStyle/>
          <a:p>
            <a:pPr algn="ctr"/>
            <a:r>
              <a:rPr lang="ar-SA" sz="6000" b="1" kern="10" dirty="0"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rPr>
              <a:t>كيف أستخدم سجل المبدعات</a:t>
            </a:r>
            <a:endParaRPr lang="ar-SA" sz="60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endParaRPr>
          </a:p>
        </p:txBody>
      </p:sp>
      <p:pic>
        <p:nvPicPr>
          <p:cNvPr id="145425" name="Picture 17" descr="13"/>
          <p:cNvPicPr>
            <a:picLocks noChangeAspect="1" noChangeArrowheads="1" noCrop="1"/>
          </p:cNvPicPr>
          <p:nvPr/>
        </p:nvPicPr>
        <p:blipFill>
          <a:blip r:embed="rId3" cstate="print"/>
          <a:srcRect/>
          <a:stretch>
            <a:fillRect/>
          </a:stretch>
        </p:blipFill>
        <p:spPr bwMode="auto">
          <a:xfrm>
            <a:off x="250825" y="188641"/>
            <a:ext cx="1147763" cy="1075010"/>
          </a:xfrm>
          <a:prstGeom prst="rect">
            <a:avLst/>
          </a:prstGeom>
          <a:noFill/>
          <a:ln w="9525">
            <a:noFill/>
            <a:miter lim="800000"/>
            <a:headEnd/>
            <a:tailEnd/>
          </a:ln>
        </p:spPr>
      </p:pic>
      <p:pic>
        <p:nvPicPr>
          <p:cNvPr id="18" name="Picture 2" descr="C:\Users\سماهر\Pictures\صور منوعة\42-16215207[1].jpg"/>
          <p:cNvPicPr>
            <a:picLocks noChangeAspect="1" noChangeArrowheads="1"/>
          </p:cNvPicPr>
          <p:nvPr/>
        </p:nvPicPr>
        <p:blipFill>
          <a:blip r:embed="rId4" cstate="print"/>
          <a:srcRect/>
          <a:stretch>
            <a:fillRect/>
          </a:stretch>
        </p:blipFill>
        <p:spPr bwMode="auto">
          <a:xfrm rot="19402705">
            <a:off x="5475979" y="3641014"/>
            <a:ext cx="3384031" cy="2923190"/>
          </a:xfrm>
          <a:prstGeom prst="ellipse">
            <a:avLst/>
          </a:prstGeom>
          <a:ln>
            <a:noFill/>
          </a:ln>
          <a:effectLst>
            <a:softEdge rad="112500"/>
          </a:effectLst>
        </p:spPr>
      </p:pic>
      <p:pic>
        <p:nvPicPr>
          <p:cNvPr id="19" name="Picture 2" descr="http://108.163.197.90/obeikanmodules/images/home_content/icon_home_con_groups.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51570" y="3929772"/>
            <a:ext cx="5328592" cy="2808312"/>
          </a:xfrm>
          <a:prstGeom prst="rect">
            <a:avLst/>
          </a:prstGeom>
          <a:noFill/>
          <a:extLst>
            <a:ext uri="{909E8E84-426E-40DD-AFC4-6F175D3DCCD1}">
              <a14:hiddenFill xmlns:a14="http://schemas.microsoft.com/office/drawing/2010/main" xmlns="">
                <a:solidFill>
                  <a:srgbClr val="FFFFFF"/>
                </a:solidFill>
              </a14:hiddenFill>
            </a:ext>
          </a:extLst>
        </p:spPr>
      </p:pic>
      <p:sp>
        <p:nvSpPr>
          <p:cNvPr id="2" name="مستطيل 1"/>
          <p:cNvSpPr/>
          <p:nvPr/>
        </p:nvSpPr>
        <p:spPr>
          <a:xfrm rot="18951432">
            <a:off x="6162462" y="4433195"/>
            <a:ext cx="1832553" cy="954107"/>
          </a:xfrm>
          <a:prstGeom prst="rect">
            <a:avLst/>
          </a:prstGeom>
        </p:spPr>
        <p:txBody>
          <a:bodyPr wrap="none">
            <a:spAutoFit/>
          </a:bodyPr>
          <a:lstStyle/>
          <a:p>
            <a:r>
              <a:rPr lang="ar-SA" sz="2800" b="1" dirty="0" smtClean="0"/>
              <a:t>سجل مبدعات </a:t>
            </a:r>
          </a:p>
          <a:p>
            <a:r>
              <a:rPr lang="ar-SA" sz="2800" b="1" dirty="0" smtClean="0"/>
              <a:t>الرياضيات</a:t>
            </a:r>
            <a:endParaRPr lang="ar-SA" sz="2800" dirty="0"/>
          </a:p>
        </p:txBody>
      </p:sp>
    </p:spTree>
    <p:extLst>
      <p:ext uri="{BB962C8B-B14F-4D97-AF65-F5344CB8AC3E}">
        <p14:creationId xmlns:p14="http://schemas.microsoft.com/office/powerpoint/2010/main" xmlns="" val="3663364943"/>
      </p:ext>
    </p:extLst>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45424"/>
                                        </p:tgtEl>
                                        <p:attrNameLst>
                                          <p:attrName>style.visibility</p:attrName>
                                        </p:attrNameLst>
                                      </p:cBhvr>
                                      <p:to>
                                        <p:strVal val="visible"/>
                                      </p:to>
                                    </p:set>
                                    <p:animEffect transition="in" filter="wipe(down)">
                                      <p:cBhvr>
                                        <p:cTn id="7" dur="580">
                                          <p:stCondLst>
                                            <p:cond delay="0"/>
                                          </p:stCondLst>
                                        </p:cTn>
                                        <p:tgtEl>
                                          <p:spTgt spid="145424"/>
                                        </p:tgtEl>
                                      </p:cBhvr>
                                    </p:animEffect>
                                    <p:anim calcmode="lin" valueType="num">
                                      <p:cBhvr>
                                        <p:cTn id="8" dur="1822" tmFilter="0,0; 0.14,0.36; 0.43,0.73; 0.71,0.91; 1.0,1.0">
                                          <p:stCondLst>
                                            <p:cond delay="0"/>
                                          </p:stCondLst>
                                        </p:cTn>
                                        <p:tgtEl>
                                          <p:spTgt spid="14542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4542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4542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4542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45424"/>
                                        </p:tgtEl>
                                        <p:attrNameLst>
                                          <p:attrName>ppt_y</p:attrName>
                                        </p:attrNameLst>
                                      </p:cBhvr>
                                      <p:tavLst>
                                        <p:tav tm="0" fmla="#ppt_y-sin(pi*$)/81">
                                          <p:val>
                                            <p:fltVal val="0"/>
                                          </p:val>
                                        </p:tav>
                                        <p:tav tm="100000">
                                          <p:val>
                                            <p:fltVal val="1"/>
                                          </p:val>
                                        </p:tav>
                                      </p:tavLst>
                                    </p:anim>
                                    <p:animScale>
                                      <p:cBhvr>
                                        <p:cTn id="13" dur="26">
                                          <p:stCondLst>
                                            <p:cond delay="650"/>
                                          </p:stCondLst>
                                        </p:cTn>
                                        <p:tgtEl>
                                          <p:spTgt spid="145424"/>
                                        </p:tgtEl>
                                      </p:cBhvr>
                                      <p:to x="100000" y="60000"/>
                                    </p:animScale>
                                    <p:animScale>
                                      <p:cBhvr>
                                        <p:cTn id="14" dur="166" decel="50000">
                                          <p:stCondLst>
                                            <p:cond delay="676"/>
                                          </p:stCondLst>
                                        </p:cTn>
                                        <p:tgtEl>
                                          <p:spTgt spid="145424"/>
                                        </p:tgtEl>
                                      </p:cBhvr>
                                      <p:to x="100000" y="100000"/>
                                    </p:animScale>
                                    <p:animScale>
                                      <p:cBhvr>
                                        <p:cTn id="15" dur="26">
                                          <p:stCondLst>
                                            <p:cond delay="1312"/>
                                          </p:stCondLst>
                                        </p:cTn>
                                        <p:tgtEl>
                                          <p:spTgt spid="145424"/>
                                        </p:tgtEl>
                                      </p:cBhvr>
                                      <p:to x="100000" y="80000"/>
                                    </p:animScale>
                                    <p:animScale>
                                      <p:cBhvr>
                                        <p:cTn id="16" dur="166" decel="50000">
                                          <p:stCondLst>
                                            <p:cond delay="1338"/>
                                          </p:stCondLst>
                                        </p:cTn>
                                        <p:tgtEl>
                                          <p:spTgt spid="145424"/>
                                        </p:tgtEl>
                                      </p:cBhvr>
                                      <p:to x="100000" y="100000"/>
                                    </p:animScale>
                                    <p:animScale>
                                      <p:cBhvr>
                                        <p:cTn id="17" dur="26">
                                          <p:stCondLst>
                                            <p:cond delay="1642"/>
                                          </p:stCondLst>
                                        </p:cTn>
                                        <p:tgtEl>
                                          <p:spTgt spid="145424"/>
                                        </p:tgtEl>
                                      </p:cBhvr>
                                      <p:to x="100000" y="90000"/>
                                    </p:animScale>
                                    <p:animScale>
                                      <p:cBhvr>
                                        <p:cTn id="18" dur="166" decel="50000">
                                          <p:stCondLst>
                                            <p:cond delay="1668"/>
                                          </p:stCondLst>
                                        </p:cTn>
                                        <p:tgtEl>
                                          <p:spTgt spid="145424"/>
                                        </p:tgtEl>
                                      </p:cBhvr>
                                      <p:to x="100000" y="100000"/>
                                    </p:animScale>
                                    <p:animScale>
                                      <p:cBhvr>
                                        <p:cTn id="19" dur="26">
                                          <p:stCondLst>
                                            <p:cond delay="1808"/>
                                          </p:stCondLst>
                                        </p:cTn>
                                        <p:tgtEl>
                                          <p:spTgt spid="145424"/>
                                        </p:tgtEl>
                                      </p:cBhvr>
                                      <p:to x="100000" y="95000"/>
                                    </p:animScale>
                                    <p:animScale>
                                      <p:cBhvr>
                                        <p:cTn id="20" dur="166" decel="50000">
                                          <p:stCondLst>
                                            <p:cond delay="1834"/>
                                          </p:stCondLst>
                                        </p:cTn>
                                        <p:tgtEl>
                                          <p:spTgt spid="145424"/>
                                        </p:tgtEl>
                                      </p:cBhvr>
                                      <p:to x="100000" y="100000"/>
                                    </p:animScale>
                                  </p:childTnLst>
                                </p:cTn>
                              </p:par>
                            </p:childTnLst>
                          </p:cTn>
                        </p:par>
                        <p:par>
                          <p:cTn id="21" fill="hold">
                            <p:stCondLst>
                              <p:cond delay="2000"/>
                            </p:stCondLst>
                            <p:childTnLst>
                              <p:par>
                                <p:cTn id="22" presetID="29" presetClass="entr" presetSubtype="0" fill="hold" nodeType="afterEffect">
                                  <p:stCondLst>
                                    <p:cond delay="0"/>
                                  </p:stCondLst>
                                  <p:childTnLst>
                                    <p:set>
                                      <p:cBhvr>
                                        <p:cTn id="23" dur="1" fill="hold">
                                          <p:stCondLst>
                                            <p:cond delay="0"/>
                                          </p:stCondLst>
                                        </p:cTn>
                                        <p:tgtEl>
                                          <p:spTgt spid="145425"/>
                                        </p:tgtEl>
                                        <p:attrNameLst>
                                          <p:attrName>style.visibility</p:attrName>
                                        </p:attrNameLst>
                                      </p:cBhvr>
                                      <p:to>
                                        <p:strVal val="visible"/>
                                      </p:to>
                                    </p:set>
                                    <p:anim calcmode="lin" valueType="num">
                                      <p:cBhvr>
                                        <p:cTn id="24" dur="1000" fill="hold"/>
                                        <p:tgtEl>
                                          <p:spTgt spid="145425"/>
                                        </p:tgtEl>
                                        <p:attrNameLst>
                                          <p:attrName>ppt_x</p:attrName>
                                        </p:attrNameLst>
                                      </p:cBhvr>
                                      <p:tavLst>
                                        <p:tav tm="0">
                                          <p:val>
                                            <p:strVal val="#ppt_x-.2"/>
                                          </p:val>
                                        </p:tav>
                                        <p:tav tm="100000">
                                          <p:val>
                                            <p:strVal val="#ppt_x"/>
                                          </p:val>
                                        </p:tav>
                                      </p:tavLst>
                                    </p:anim>
                                    <p:anim calcmode="lin" valueType="num">
                                      <p:cBhvr>
                                        <p:cTn id="25" dur="1000" fill="hold"/>
                                        <p:tgtEl>
                                          <p:spTgt spid="145425"/>
                                        </p:tgtEl>
                                        <p:attrNameLst>
                                          <p:attrName>ppt_y</p:attrName>
                                        </p:attrNameLst>
                                      </p:cBhvr>
                                      <p:tavLst>
                                        <p:tav tm="0">
                                          <p:val>
                                            <p:strVal val="#ppt_y"/>
                                          </p:val>
                                        </p:tav>
                                        <p:tav tm="100000">
                                          <p:val>
                                            <p:strVal val="#ppt_y"/>
                                          </p:val>
                                        </p:tav>
                                      </p:tavLst>
                                    </p:anim>
                                    <p:animEffect transition="in" filter="wipe(right)" prLst="gradientSize: 0.1">
                                      <p:cBhvr>
                                        <p:cTn id="26" dur="1000"/>
                                        <p:tgtEl>
                                          <p:spTgt spid="145425"/>
                                        </p:tgtEl>
                                      </p:cBhvr>
                                    </p:animEffect>
                                  </p:childTnLst>
                                </p:cTn>
                              </p:par>
                            </p:childTnLst>
                          </p:cTn>
                        </p:par>
                        <p:par>
                          <p:cTn id="27" fill="hold">
                            <p:stCondLst>
                              <p:cond delay="3000"/>
                            </p:stCondLst>
                            <p:childTnLst>
                              <p:par>
                                <p:cTn id="28" presetID="2" presetClass="entr" presetSubtype="8" fill="hold" grpId="0" nodeType="afterEffect">
                                  <p:stCondLst>
                                    <p:cond delay="0"/>
                                  </p:stCondLst>
                                  <p:childTnLst>
                                    <p:set>
                                      <p:cBhvr>
                                        <p:cTn id="29" dur="1" fill="hold">
                                          <p:stCondLst>
                                            <p:cond delay="0"/>
                                          </p:stCondLst>
                                        </p:cTn>
                                        <p:tgtEl>
                                          <p:spTgt spid="145413"/>
                                        </p:tgtEl>
                                        <p:attrNameLst>
                                          <p:attrName>style.visibility</p:attrName>
                                        </p:attrNameLst>
                                      </p:cBhvr>
                                      <p:to>
                                        <p:strVal val="visible"/>
                                      </p:to>
                                    </p:set>
                                    <p:anim calcmode="lin" valueType="num">
                                      <p:cBhvr additive="base">
                                        <p:cTn id="30" dur="500" fill="hold"/>
                                        <p:tgtEl>
                                          <p:spTgt spid="145413"/>
                                        </p:tgtEl>
                                        <p:attrNameLst>
                                          <p:attrName>ppt_x</p:attrName>
                                        </p:attrNameLst>
                                      </p:cBhvr>
                                      <p:tavLst>
                                        <p:tav tm="0">
                                          <p:val>
                                            <p:strVal val="0-#ppt_w/2"/>
                                          </p:val>
                                        </p:tav>
                                        <p:tav tm="100000">
                                          <p:val>
                                            <p:strVal val="#ppt_x"/>
                                          </p:val>
                                        </p:tav>
                                      </p:tavLst>
                                    </p:anim>
                                    <p:anim calcmode="lin" valueType="num">
                                      <p:cBhvr additive="base">
                                        <p:cTn id="31" dur="500" fill="hold"/>
                                        <p:tgtEl>
                                          <p:spTgt spid="145413"/>
                                        </p:tgtEl>
                                        <p:attrNameLst>
                                          <p:attrName>ppt_y</p:attrName>
                                        </p:attrNameLst>
                                      </p:cBhvr>
                                      <p:tavLst>
                                        <p:tav tm="0">
                                          <p:val>
                                            <p:strVal val="#ppt_y"/>
                                          </p:val>
                                        </p:tav>
                                        <p:tav tm="100000">
                                          <p:val>
                                            <p:strVal val="#ppt_y"/>
                                          </p:val>
                                        </p:tav>
                                      </p:tavLst>
                                    </p:anim>
                                  </p:childTnLst>
                                </p:cTn>
                              </p:par>
                            </p:childTnLst>
                          </p:cTn>
                        </p:par>
                        <p:par>
                          <p:cTn id="32" fill="hold">
                            <p:stCondLst>
                              <p:cond delay="3500"/>
                            </p:stCondLst>
                            <p:childTnLst>
                              <p:par>
                                <p:cTn id="33" presetID="30" presetClass="entr" presetSubtype="0" fill="hold" grpId="0" nodeType="afterEffect">
                                  <p:stCondLst>
                                    <p:cond delay="0"/>
                                  </p:stCondLst>
                                  <p:childTnLst>
                                    <p:set>
                                      <p:cBhvr>
                                        <p:cTn id="34" dur="1" fill="hold">
                                          <p:stCondLst>
                                            <p:cond delay="0"/>
                                          </p:stCondLst>
                                        </p:cTn>
                                        <p:tgtEl>
                                          <p:spTgt spid="145410">
                                            <p:bg/>
                                          </p:spTgt>
                                        </p:tgtEl>
                                        <p:attrNameLst>
                                          <p:attrName>style.visibility</p:attrName>
                                        </p:attrNameLst>
                                      </p:cBhvr>
                                      <p:to>
                                        <p:strVal val="visible"/>
                                      </p:to>
                                    </p:set>
                                    <p:animEffect transition="in" filter="fade">
                                      <p:cBhvr>
                                        <p:cTn id="35" dur="800" decel="100000"/>
                                        <p:tgtEl>
                                          <p:spTgt spid="145410">
                                            <p:bg/>
                                          </p:spTgt>
                                        </p:tgtEl>
                                      </p:cBhvr>
                                    </p:animEffect>
                                    <p:anim calcmode="lin" valueType="num">
                                      <p:cBhvr>
                                        <p:cTn id="36" dur="800" decel="100000" fill="hold"/>
                                        <p:tgtEl>
                                          <p:spTgt spid="145410">
                                            <p:bg/>
                                          </p:spTgt>
                                        </p:tgtEl>
                                        <p:attrNameLst>
                                          <p:attrName>style.rotation</p:attrName>
                                        </p:attrNameLst>
                                      </p:cBhvr>
                                      <p:tavLst>
                                        <p:tav tm="0">
                                          <p:val>
                                            <p:fltVal val="-90"/>
                                          </p:val>
                                        </p:tav>
                                        <p:tav tm="100000">
                                          <p:val>
                                            <p:fltVal val="0"/>
                                          </p:val>
                                        </p:tav>
                                      </p:tavLst>
                                    </p:anim>
                                    <p:anim calcmode="lin" valueType="num">
                                      <p:cBhvr>
                                        <p:cTn id="37" dur="800" decel="100000" fill="hold"/>
                                        <p:tgtEl>
                                          <p:spTgt spid="145410">
                                            <p:bg/>
                                          </p:spTgt>
                                        </p:tgtEl>
                                        <p:attrNameLst>
                                          <p:attrName>ppt_x</p:attrName>
                                        </p:attrNameLst>
                                      </p:cBhvr>
                                      <p:tavLst>
                                        <p:tav tm="0">
                                          <p:val>
                                            <p:strVal val="#ppt_x+0.4"/>
                                          </p:val>
                                        </p:tav>
                                        <p:tav tm="100000">
                                          <p:val>
                                            <p:strVal val="#ppt_x-0.05"/>
                                          </p:val>
                                        </p:tav>
                                      </p:tavLst>
                                    </p:anim>
                                    <p:anim calcmode="lin" valueType="num">
                                      <p:cBhvr>
                                        <p:cTn id="38" dur="800" decel="100000" fill="hold"/>
                                        <p:tgtEl>
                                          <p:spTgt spid="145410">
                                            <p:bg/>
                                          </p:spTgt>
                                        </p:tgtEl>
                                        <p:attrNameLst>
                                          <p:attrName>ppt_y</p:attrName>
                                        </p:attrNameLst>
                                      </p:cBhvr>
                                      <p:tavLst>
                                        <p:tav tm="0">
                                          <p:val>
                                            <p:strVal val="#ppt_y-0.4"/>
                                          </p:val>
                                        </p:tav>
                                        <p:tav tm="100000">
                                          <p:val>
                                            <p:strVal val="#ppt_y+0.1"/>
                                          </p:val>
                                        </p:tav>
                                      </p:tavLst>
                                    </p:anim>
                                    <p:anim calcmode="lin" valueType="num">
                                      <p:cBhvr>
                                        <p:cTn id="39" dur="200" accel="100000" fill="hold">
                                          <p:stCondLst>
                                            <p:cond delay="800"/>
                                          </p:stCondLst>
                                        </p:cTn>
                                        <p:tgtEl>
                                          <p:spTgt spid="145410">
                                            <p:bg/>
                                          </p:spTgt>
                                        </p:tgtEl>
                                        <p:attrNameLst>
                                          <p:attrName>ppt_x</p:attrName>
                                        </p:attrNameLst>
                                      </p:cBhvr>
                                      <p:tavLst>
                                        <p:tav tm="0">
                                          <p:val>
                                            <p:strVal val="#ppt_x-0.05"/>
                                          </p:val>
                                        </p:tav>
                                        <p:tav tm="100000">
                                          <p:val>
                                            <p:strVal val="#ppt_x"/>
                                          </p:val>
                                        </p:tav>
                                      </p:tavLst>
                                    </p:anim>
                                    <p:anim calcmode="lin" valueType="num">
                                      <p:cBhvr>
                                        <p:cTn id="40" dur="200" accel="100000" fill="hold">
                                          <p:stCondLst>
                                            <p:cond delay="800"/>
                                          </p:stCondLst>
                                        </p:cTn>
                                        <p:tgtEl>
                                          <p:spTgt spid="145410">
                                            <p:bg/>
                                          </p:spTgt>
                                        </p:tgtEl>
                                        <p:attrNameLst>
                                          <p:attrName>ppt_y</p:attrName>
                                        </p:attrNameLst>
                                      </p:cBhvr>
                                      <p:tavLst>
                                        <p:tav tm="0">
                                          <p:val>
                                            <p:strVal val="#ppt_y+0.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30" presetClass="entr" presetSubtype="0" fill="hold" grpId="0" nodeType="clickEffect">
                                  <p:stCondLst>
                                    <p:cond delay="0"/>
                                  </p:stCondLst>
                                  <p:childTnLst>
                                    <p:set>
                                      <p:cBhvr>
                                        <p:cTn id="44" dur="1" fill="hold">
                                          <p:stCondLst>
                                            <p:cond delay="0"/>
                                          </p:stCondLst>
                                        </p:cTn>
                                        <p:tgtEl>
                                          <p:spTgt spid="145410">
                                            <p:txEl>
                                              <p:pRg st="0" end="0"/>
                                            </p:txEl>
                                          </p:spTgt>
                                        </p:tgtEl>
                                        <p:attrNameLst>
                                          <p:attrName>style.visibility</p:attrName>
                                        </p:attrNameLst>
                                      </p:cBhvr>
                                      <p:to>
                                        <p:strVal val="visible"/>
                                      </p:to>
                                    </p:set>
                                    <p:animEffect transition="in" filter="fade">
                                      <p:cBhvr>
                                        <p:cTn id="45" dur="800" decel="100000"/>
                                        <p:tgtEl>
                                          <p:spTgt spid="145410">
                                            <p:txEl>
                                              <p:pRg st="0" end="0"/>
                                            </p:txEl>
                                          </p:spTgt>
                                        </p:tgtEl>
                                      </p:cBhvr>
                                    </p:animEffect>
                                    <p:anim calcmode="lin" valueType="num">
                                      <p:cBhvr>
                                        <p:cTn id="46" dur="800" decel="100000" fill="hold"/>
                                        <p:tgtEl>
                                          <p:spTgt spid="145410">
                                            <p:txEl>
                                              <p:pRg st="0" end="0"/>
                                            </p:txEl>
                                          </p:spTgt>
                                        </p:tgtEl>
                                        <p:attrNameLst>
                                          <p:attrName>style.rotation</p:attrName>
                                        </p:attrNameLst>
                                      </p:cBhvr>
                                      <p:tavLst>
                                        <p:tav tm="0">
                                          <p:val>
                                            <p:fltVal val="-90"/>
                                          </p:val>
                                        </p:tav>
                                        <p:tav tm="100000">
                                          <p:val>
                                            <p:fltVal val="0"/>
                                          </p:val>
                                        </p:tav>
                                      </p:tavLst>
                                    </p:anim>
                                    <p:anim calcmode="lin" valueType="num">
                                      <p:cBhvr>
                                        <p:cTn id="47" dur="800" decel="100000" fill="hold"/>
                                        <p:tgtEl>
                                          <p:spTgt spid="145410">
                                            <p:txEl>
                                              <p:pRg st="0" end="0"/>
                                            </p:txEl>
                                          </p:spTgt>
                                        </p:tgtEl>
                                        <p:attrNameLst>
                                          <p:attrName>ppt_x</p:attrName>
                                        </p:attrNameLst>
                                      </p:cBhvr>
                                      <p:tavLst>
                                        <p:tav tm="0">
                                          <p:val>
                                            <p:strVal val="#ppt_x+0.4"/>
                                          </p:val>
                                        </p:tav>
                                        <p:tav tm="100000">
                                          <p:val>
                                            <p:strVal val="#ppt_x-0.05"/>
                                          </p:val>
                                        </p:tav>
                                      </p:tavLst>
                                    </p:anim>
                                    <p:anim calcmode="lin" valueType="num">
                                      <p:cBhvr>
                                        <p:cTn id="48" dur="800" decel="100000" fill="hold"/>
                                        <p:tgtEl>
                                          <p:spTgt spid="145410">
                                            <p:txEl>
                                              <p:pRg st="0" end="0"/>
                                            </p:txEl>
                                          </p:spTgt>
                                        </p:tgtEl>
                                        <p:attrNameLst>
                                          <p:attrName>ppt_y</p:attrName>
                                        </p:attrNameLst>
                                      </p:cBhvr>
                                      <p:tavLst>
                                        <p:tav tm="0">
                                          <p:val>
                                            <p:strVal val="#ppt_y-0.4"/>
                                          </p:val>
                                        </p:tav>
                                        <p:tav tm="100000">
                                          <p:val>
                                            <p:strVal val="#ppt_y+0.1"/>
                                          </p:val>
                                        </p:tav>
                                      </p:tavLst>
                                    </p:anim>
                                    <p:anim calcmode="lin" valueType="num">
                                      <p:cBhvr>
                                        <p:cTn id="49" dur="200" accel="100000" fill="hold">
                                          <p:stCondLst>
                                            <p:cond delay="800"/>
                                          </p:stCondLst>
                                        </p:cTn>
                                        <p:tgtEl>
                                          <p:spTgt spid="145410">
                                            <p:txEl>
                                              <p:pRg st="0" end="0"/>
                                            </p:txEl>
                                          </p:spTgt>
                                        </p:tgtEl>
                                        <p:attrNameLst>
                                          <p:attrName>ppt_x</p:attrName>
                                        </p:attrNameLst>
                                      </p:cBhvr>
                                      <p:tavLst>
                                        <p:tav tm="0">
                                          <p:val>
                                            <p:strVal val="#ppt_x-0.05"/>
                                          </p:val>
                                        </p:tav>
                                        <p:tav tm="100000">
                                          <p:val>
                                            <p:strVal val="#ppt_x"/>
                                          </p:val>
                                        </p:tav>
                                      </p:tavLst>
                                    </p:anim>
                                    <p:anim calcmode="lin" valueType="num">
                                      <p:cBhvr>
                                        <p:cTn id="50" dur="200" accel="100000" fill="hold">
                                          <p:stCondLst>
                                            <p:cond delay="800"/>
                                          </p:stCondLst>
                                        </p:cTn>
                                        <p:tgtEl>
                                          <p:spTgt spid="145410">
                                            <p:txEl>
                                              <p:pRg st="0" end="0"/>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0" grpId="0" build="p" animBg="1"/>
      <p:bldP spid="145413" grpId="0" animBg="1"/>
      <p:bldP spid="14542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p:nvPr/>
        </p:nvSpPr>
        <p:spPr>
          <a:xfrm>
            <a:off x="2555777" y="1268760"/>
            <a:ext cx="3747636" cy="830997"/>
          </a:xfrm>
          <a:prstGeom prst="rect">
            <a:avLst/>
          </a:prstGeom>
          <a:scene3d>
            <a:camera prst="isometricOffAxis1Right"/>
            <a:lightRig rig="threePt" dir="t"/>
          </a:scene3d>
        </p:spPr>
        <p:style>
          <a:lnRef idx="2">
            <a:schemeClr val="accent2"/>
          </a:lnRef>
          <a:fillRef idx="1">
            <a:schemeClr val="lt1"/>
          </a:fillRef>
          <a:effectRef idx="0">
            <a:schemeClr val="accent2"/>
          </a:effectRef>
          <a:fontRef idx="minor">
            <a:schemeClr val="dk1"/>
          </a:fontRef>
        </p:style>
        <p:txBody>
          <a:bodyPr wrap="square" rtlCol="1">
            <a:spAutoFit/>
          </a:bodyPr>
          <a:lstStyle/>
          <a:p>
            <a:pPr algn="ctr"/>
            <a:r>
              <a:rPr lang="ar-SA" sz="4800" b="1" dirty="0" smtClean="0">
                <a:solidFill>
                  <a:schemeClr val="tx1"/>
                </a:solidFill>
              </a:rPr>
              <a:t>متعتي الرياضيات</a:t>
            </a:r>
            <a:endParaRPr lang="ar-SA" sz="4800" b="1" dirty="0">
              <a:solidFill>
                <a:schemeClr val="tx1"/>
              </a:solidFill>
            </a:endParaRPr>
          </a:p>
        </p:txBody>
      </p:sp>
      <p:sp>
        <p:nvSpPr>
          <p:cNvPr id="3" name="مربع نص 2"/>
          <p:cNvSpPr txBox="1"/>
          <p:nvPr/>
        </p:nvSpPr>
        <p:spPr>
          <a:xfrm>
            <a:off x="1595669" y="2402887"/>
            <a:ext cx="6240693" cy="4216539"/>
          </a:xfrm>
          <a:prstGeom prst="rect">
            <a:avLst/>
          </a:prstGeom>
          <a:effectLst>
            <a:glow rad="1016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rtlCol="1">
            <a:spAutoFit/>
          </a:bodyPr>
          <a:lstStyle/>
          <a:p>
            <a:pPr algn="ctr"/>
            <a:r>
              <a:rPr lang="ar-SA" sz="4400" b="1" dirty="0" smtClean="0">
                <a:solidFill>
                  <a:srgbClr val="0070C0"/>
                </a:solidFill>
              </a:rPr>
              <a:t>سجل مبدعات الرياضيات</a:t>
            </a:r>
          </a:p>
          <a:p>
            <a:pPr algn="ctr"/>
            <a:endParaRPr lang="ar-SA" sz="4000" b="1" dirty="0"/>
          </a:p>
          <a:p>
            <a:endParaRPr lang="ar-SA" sz="4000" b="1" dirty="0" smtClean="0"/>
          </a:p>
          <a:p>
            <a:endParaRPr lang="ar-SA" sz="5400" b="1" dirty="0" smtClean="0"/>
          </a:p>
          <a:p>
            <a:endParaRPr lang="ar-SA" dirty="0"/>
          </a:p>
          <a:p>
            <a:endParaRPr lang="ar-SA" dirty="0" smtClean="0"/>
          </a:p>
          <a:p>
            <a:endParaRPr lang="ar-SA" dirty="0"/>
          </a:p>
          <a:p>
            <a:endParaRPr lang="ar-SA" dirty="0" smtClean="0"/>
          </a:p>
          <a:p>
            <a:endParaRPr lang="ar-SA" dirty="0"/>
          </a:p>
        </p:txBody>
      </p:sp>
      <p:graphicFrame>
        <p:nvGraphicFramePr>
          <p:cNvPr id="6" name="جدول 5"/>
          <p:cNvGraphicFramePr>
            <a:graphicFrameLocks noGrp="1"/>
          </p:cNvGraphicFramePr>
          <p:nvPr>
            <p:extLst>
              <p:ext uri="{D42A27DB-BD31-4B8C-83A1-F6EECF244321}">
                <p14:modId xmlns:p14="http://schemas.microsoft.com/office/powerpoint/2010/main" xmlns="" val="1062364311"/>
              </p:ext>
            </p:extLst>
          </p:nvPr>
        </p:nvGraphicFramePr>
        <p:xfrm>
          <a:off x="2171734" y="3266983"/>
          <a:ext cx="5120957" cy="1706495"/>
        </p:xfrm>
        <a:graphic>
          <a:graphicData uri="http://schemas.openxmlformats.org/drawingml/2006/table">
            <a:tbl>
              <a:tblPr rtl="1" firstRow="1" bandRow="1">
                <a:tableStyleId>{5940675A-B579-460E-94D1-54222C63F5DA}</a:tableStyleId>
              </a:tblPr>
              <a:tblGrid>
                <a:gridCol w="2574045"/>
                <a:gridCol w="2546912"/>
              </a:tblGrid>
              <a:tr h="883535">
                <a:tc>
                  <a:txBody>
                    <a:bodyPr/>
                    <a:lstStyle/>
                    <a:p>
                      <a:pPr algn="ctr" rtl="1"/>
                      <a:r>
                        <a:rPr lang="ar-SA" sz="3600" b="1" dirty="0" smtClean="0"/>
                        <a:t>أمجاد</a:t>
                      </a:r>
                      <a:endParaRPr lang="ar-SA" sz="3600" b="1" dirty="0"/>
                    </a:p>
                  </a:txBody>
                  <a:tcPr/>
                </a:tc>
                <a:tc>
                  <a:txBody>
                    <a:bodyPr/>
                    <a:lstStyle/>
                    <a:p>
                      <a:pPr algn="ctr" rtl="1"/>
                      <a:r>
                        <a:rPr lang="ar-SA" sz="3600" b="1" dirty="0" smtClean="0"/>
                        <a:t>ميعاد</a:t>
                      </a:r>
                      <a:endParaRPr lang="ar-SA" sz="3600" b="1" dirty="0"/>
                    </a:p>
                  </a:txBody>
                  <a:tcPr/>
                </a:tc>
              </a:tr>
              <a:tr h="822960">
                <a:tc>
                  <a:txBody>
                    <a:bodyPr/>
                    <a:lstStyle/>
                    <a:p>
                      <a:pPr algn="ctr" rtl="1"/>
                      <a:r>
                        <a:rPr lang="ar-SA" sz="3600" b="1" dirty="0" err="1" smtClean="0"/>
                        <a:t>رزان</a:t>
                      </a:r>
                      <a:r>
                        <a:rPr lang="ar-SA" sz="3600" b="1" baseline="0" dirty="0" smtClean="0"/>
                        <a:t> </a:t>
                      </a:r>
                      <a:r>
                        <a:rPr lang="ar-SA" sz="3600" b="1" baseline="0" dirty="0" err="1" smtClean="0"/>
                        <a:t>اللحياني</a:t>
                      </a:r>
                      <a:endParaRPr lang="ar-SA" sz="3600" b="1" dirty="0"/>
                    </a:p>
                  </a:txBody>
                  <a:tcPr/>
                </a:tc>
                <a:tc>
                  <a:txBody>
                    <a:bodyPr/>
                    <a:lstStyle/>
                    <a:p>
                      <a:pPr algn="ctr" rtl="1"/>
                      <a:r>
                        <a:rPr lang="ar-SA" sz="3600" b="1" dirty="0" smtClean="0"/>
                        <a:t>مشاعل</a:t>
                      </a:r>
                      <a:endParaRPr lang="ar-SA" sz="3600" b="1" dirty="0"/>
                    </a:p>
                  </a:txBody>
                  <a:tcPr/>
                </a:tc>
              </a:tr>
            </a:tbl>
          </a:graphicData>
        </a:graphic>
      </p:graphicFrame>
      <p:sp>
        <p:nvSpPr>
          <p:cNvPr id="7" name="مربع نص 6"/>
          <p:cNvSpPr txBox="1"/>
          <p:nvPr/>
        </p:nvSpPr>
        <p:spPr>
          <a:xfrm>
            <a:off x="5052054" y="350659"/>
            <a:ext cx="3759325" cy="584775"/>
          </a:xfrm>
          <a:prstGeom prst="rect">
            <a:avLst/>
          </a:prstGeom>
          <a:effectLst>
            <a:glow rad="2286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rtlCol="1">
            <a:spAutoFit/>
          </a:bodyPr>
          <a:lstStyle/>
          <a:p>
            <a:r>
              <a:rPr lang="ar-SA" sz="3200" b="1" dirty="0" smtClean="0">
                <a:solidFill>
                  <a:srgbClr val="FF33CC"/>
                </a:solidFill>
              </a:rPr>
              <a:t>المجموعة السادسة</a:t>
            </a:r>
            <a:endParaRPr lang="ar-SA" sz="3200" b="1" dirty="0">
              <a:solidFill>
                <a:srgbClr val="FF33CC"/>
              </a:solidFill>
            </a:endParaRPr>
          </a:p>
        </p:txBody>
      </p:sp>
      <p:sp>
        <p:nvSpPr>
          <p:cNvPr id="8" name="مربع نص 7"/>
          <p:cNvSpPr txBox="1"/>
          <p:nvPr/>
        </p:nvSpPr>
        <p:spPr>
          <a:xfrm>
            <a:off x="3417421" y="5229200"/>
            <a:ext cx="2704587" cy="1200329"/>
          </a:xfrm>
          <a:prstGeom prst="rect">
            <a:avLst/>
          </a:prstGeom>
          <a:noFill/>
        </p:spPr>
        <p:txBody>
          <a:bodyPr wrap="none" rtlCol="1">
            <a:spAutoFit/>
          </a:bodyPr>
          <a:lstStyle/>
          <a:p>
            <a:r>
              <a:rPr lang="ar-SA" sz="2400" b="1" dirty="0" smtClean="0">
                <a:solidFill>
                  <a:srgbClr val="00B050"/>
                </a:solidFill>
              </a:rPr>
              <a:t>معلمتك / </a:t>
            </a:r>
            <a:r>
              <a:rPr lang="ar-SA" sz="2400" b="1" dirty="0" smtClean="0"/>
              <a:t>ثريا علي الفلاته</a:t>
            </a:r>
          </a:p>
          <a:p>
            <a:r>
              <a:rPr lang="ar-SA" sz="2400" b="1" dirty="0" smtClean="0">
                <a:solidFill>
                  <a:srgbClr val="00B050"/>
                </a:solidFill>
              </a:rPr>
              <a:t>لعام 1432/  1433 هـ </a:t>
            </a:r>
          </a:p>
          <a:p>
            <a:r>
              <a:rPr lang="ar-SA" sz="2400" b="1" dirty="0" smtClean="0">
                <a:solidFill>
                  <a:srgbClr val="00B050"/>
                </a:solidFill>
              </a:rPr>
              <a:t>     </a:t>
            </a:r>
            <a:r>
              <a:rPr lang="ar-SA" sz="2400" b="1" dirty="0" smtClean="0">
                <a:solidFill>
                  <a:srgbClr val="FF33CC"/>
                </a:solidFill>
              </a:rPr>
              <a:t>المتوسطة  /  62</a:t>
            </a:r>
            <a:endParaRPr lang="ar-SA" sz="2400" b="1" dirty="0">
              <a:solidFill>
                <a:srgbClr val="FF33CC"/>
              </a:solidFill>
            </a:endParaRPr>
          </a:p>
        </p:txBody>
      </p:sp>
      <p:sp>
        <p:nvSpPr>
          <p:cNvPr id="9" name="مربع نص 8"/>
          <p:cNvSpPr txBox="1"/>
          <p:nvPr/>
        </p:nvSpPr>
        <p:spPr>
          <a:xfrm>
            <a:off x="539553" y="296652"/>
            <a:ext cx="3351316" cy="707886"/>
          </a:xfrm>
          <a:prstGeom prst="rect">
            <a:avLst/>
          </a:prstGeom>
          <a:effectLst>
            <a:glow rad="2286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wrap="square" rtlCol="1">
            <a:spAutoFit/>
          </a:bodyPr>
          <a:lstStyle/>
          <a:p>
            <a:r>
              <a:rPr lang="ar-SA" sz="4000" b="1" dirty="0" smtClean="0">
                <a:solidFill>
                  <a:srgbClr val="FF33CC"/>
                </a:solidFill>
              </a:rPr>
              <a:t>فصل   3/ 3</a:t>
            </a:r>
            <a:endParaRPr lang="ar-SA" sz="4000" b="1" dirty="0">
              <a:solidFill>
                <a:srgbClr val="FF33CC"/>
              </a:solidFill>
            </a:endParaRPr>
          </a:p>
        </p:txBody>
      </p:sp>
      <p:pic>
        <p:nvPicPr>
          <p:cNvPr id="10" name="صورة 9" descr="D:\حقيبة الانجاز\صور الرياضيات\32131_1192054886.gif"/>
          <p:cNvPicPr/>
          <p:nvPr/>
        </p:nvPicPr>
        <p:blipFill>
          <a:blip r:embed="rId3" cstate="print"/>
          <a:srcRect/>
          <a:stretch>
            <a:fillRect/>
          </a:stretch>
        </p:blipFill>
        <p:spPr bwMode="auto">
          <a:xfrm>
            <a:off x="6588225" y="1196752"/>
            <a:ext cx="2068828" cy="1152128"/>
          </a:xfrm>
          <a:prstGeom prst="rect">
            <a:avLst/>
          </a:prstGeom>
          <a:noFill/>
          <a:ln w="9525">
            <a:noFill/>
            <a:miter lim="800000"/>
            <a:headEnd/>
            <a:tailEnd/>
          </a:ln>
        </p:spPr>
      </p:pic>
      <p:pic>
        <p:nvPicPr>
          <p:cNvPr id="11" name="صورة 10" descr="D:\حقيبة الانجاز\صور الرياضيات\51481_1192222668.gif"/>
          <p:cNvPicPr/>
          <p:nvPr/>
        </p:nvPicPr>
        <p:blipFill>
          <a:blip r:embed="rId4" cstate="print"/>
          <a:srcRect/>
          <a:stretch>
            <a:fillRect/>
          </a:stretch>
        </p:blipFill>
        <p:spPr bwMode="auto">
          <a:xfrm>
            <a:off x="0" y="1196752"/>
            <a:ext cx="2171733" cy="1378520"/>
          </a:xfrm>
          <a:prstGeom prst="rect">
            <a:avLst/>
          </a:prstGeom>
          <a:noFill/>
          <a:ln w="9525">
            <a:noFill/>
            <a:miter lim="800000"/>
            <a:headEnd/>
            <a:tailEnd/>
          </a:ln>
        </p:spPr>
      </p:pic>
      <p:pic>
        <p:nvPicPr>
          <p:cNvPr id="12" name="Picture 3"/>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452320" y="4221088"/>
            <a:ext cx="1735233" cy="24082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26943933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p:nvPr/>
        </p:nvSpPr>
        <p:spPr>
          <a:xfrm>
            <a:off x="4143372" y="2143116"/>
            <a:ext cx="4714908" cy="3785652"/>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pPr algn="ctr"/>
            <a:r>
              <a:rPr lang="ar-SA" sz="6000" dirty="0" smtClean="0"/>
              <a:t>من الطرق الإبداعية لمتابعة الواجبات المنزلية والمطويات</a:t>
            </a:r>
            <a:endParaRPr lang="ar-SA" sz="6000" dirty="0"/>
          </a:p>
        </p:txBody>
      </p:sp>
      <p:pic>
        <p:nvPicPr>
          <p:cNvPr id="6" name="صورة 5"/>
          <p:cNvPicPr/>
          <p:nvPr/>
        </p:nvPicPr>
        <p:blipFill>
          <a:blip r:embed="rId2" cstate="print"/>
          <a:srcRect/>
          <a:stretch>
            <a:fillRect/>
          </a:stretch>
        </p:blipFill>
        <p:spPr bwMode="auto">
          <a:xfrm>
            <a:off x="4499992" y="7937"/>
            <a:ext cx="2571768" cy="2714620"/>
          </a:xfrm>
          <a:prstGeom prst="rect">
            <a:avLst/>
          </a:prstGeom>
          <a:noFill/>
          <a:ln w="9525">
            <a:noFill/>
            <a:miter lim="800000"/>
            <a:headEnd/>
            <a:tailEnd/>
          </a:ln>
        </p:spPr>
      </p:pic>
      <p:sp>
        <p:nvSpPr>
          <p:cNvPr id="7" name="مربع نص 6"/>
          <p:cNvSpPr txBox="1"/>
          <p:nvPr/>
        </p:nvSpPr>
        <p:spPr>
          <a:xfrm>
            <a:off x="2647928" y="6096873"/>
            <a:ext cx="907620" cy="584775"/>
          </a:xfrm>
          <a:prstGeom prst="rect">
            <a:avLst/>
          </a:prstGeom>
        </p:spPr>
        <p:style>
          <a:lnRef idx="1">
            <a:schemeClr val="accent2"/>
          </a:lnRef>
          <a:fillRef idx="2">
            <a:schemeClr val="accent2"/>
          </a:fillRef>
          <a:effectRef idx="1">
            <a:schemeClr val="accent2"/>
          </a:effectRef>
          <a:fontRef idx="minor">
            <a:schemeClr val="dk1"/>
          </a:fontRef>
        </p:style>
        <p:txBody>
          <a:bodyPr wrap="none" rtlCol="1">
            <a:spAutoFit/>
          </a:bodyPr>
          <a:lstStyle/>
          <a:p>
            <a:r>
              <a:rPr lang="ar-SA" sz="3200" b="1" dirty="0" smtClean="0">
                <a:solidFill>
                  <a:schemeClr val="tx1"/>
                </a:solidFill>
              </a:rPr>
              <a:t>م/62</a:t>
            </a:r>
            <a:endParaRPr lang="ar-SA" sz="3200" b="1" dirty="0">
              <a:solidFill>
                <a:schemeClr val="tx1"/>
              </a:solidFill>
            </a:endParaRPr>
          </a:p>
        </p:txBody>
      </p:sp>
      <p:pic>
        <p:nvPicPr>
          <p:cNvPr id="1028" name="Picture 4" descr="http://t1.gstatic.com/images?q=tbn:ANd9GcTtR64wCNcjS_r6O2s1LKZUwOJIf-0UVlm_bhXIqQywG28Jau5M3w"/>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65708" y="247872"/>
            <a:ext cx="1524000" cy="211455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1030" name="Picture 6" descr="http://t3.gstatic.com/images?q=tbn:ANd9GcSBc8162sQEuTeMJWBFR3A-YGBKZWZ26l8PJK4_HAaESGN-DU9XPw"/>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rot="2368305">
            <a:off x="2270006" y="292599"/>
            <a:ext cx="1819275" cy="2505076"/>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sp>
        <p:nvSpPr>
          <p:cNvPr id="5" name="AutoShape 16" descr="data:image/jpeg;base64,/9j/4AAQSkZJRgABAQAAAQABAAD/2wCEAAkGBhESERUUEBQUEhUVFBcVGRgVFBYUFhQTFRQVFxQQFRQYHSYeGBklGRYVHy8gJCcpLCwsGB4xNTAqNSYrLCkBCQoKDgwOGg8PGiohHyUqLC0yMC4sLCwsNC8sLCwsLi0sKSwsLCw0Li8qLCwsKTUsKSwsLCwsLCkvKSwsLCwsLP/AABEIAOEA4QMBIgACEQEDEQH/xAAcAAEAAgMBAQEAAAAAAAAAAAAABQYDBAcBAgj/xAA9EAACAQIEAwUFBgUDBQEAAAABAgADEQQFEiExQVEGE2FxkSIyQoGhByNSscHRM2Jy4fAUFZJjgqKz8ST/xAAaAQEAAwEBAQAAAAAAAAAAAAAAAQMEAgUG/8QAMhEAAgECBAMHAwQCAwAAAAAAAAECAxEEEiExQVFhBRMiMnGhsYHB8BSR0eEG8SNScv/aAAwDAQACEQMRAD8A7fERAEREAREQBERAEREAREQBERAEREAREQBERAEREAREQBERAEREAREQBERAEREAREQBERAEREAREQBERAEREAREQBERAEREAREQBERAEREAREQBERAEREAREQBERAEREAReYsTiVpqWc2A/y3nKXmXaerXcpR9hRxN7Af1EcT4CUzqWeWKvLkSkW+vmVJPedQel9/SYUz3Dk/xF+o/SUgY7DU/fLVW9B6Ce/wC/4RtjRI8QTeSqGKkrrKM0ToNKurC6kMPA3mWc5XEafbwtQ3Hwk2Pyb95ZOz3apa3sP7L8N9t/wkcm+h5ThynTaVVW68CbJ7FiiImg5EREAREQBERAEREAREQBERAEREAREQBERAEREATBi8WtNSzmwH18B4zzG41KSlnNgPUnoJz7OM6fEubHTTBtccuqr1PU+kplKTl3dNXl8dWSlxZ7nedviXIU6UXYnkPAdX8eUjxSJGlBZRMtChqsqiyjhJ/AZaAOE9Ghho0IW3b3fEpnUuV6jl17gbsOVj+s3kyYMtwNjJvFZe1w9PiNiC7KpXyHGbOGwwUHxPDkBbZRKqDlTk0VNlQr5UyG67TXYNfWmzjj/OOh8fGXbEYQESv5hltjcTZJRqxcZK9zqM7MsHZftMKyhHPtDbfiSPhP835yyXnJ2Vg2uns44jhrA/XoZeOzPaRa6hWPt8N9r24gjk08dxlhpZJ+Xg/szTpJXRYInk9lxAiIgCIiAIiIAiIgCIiAIiIAiIgCIi8AGauPx6Uk1OfIcyegnmY5ilFNTnyHMmUHF5o+Jcu38NQfn/Kvh485lq1XfLDf49SbcWfObZs+KckkrTBttz6ov6mYKFAtYKLKOQn3QoF7WFhLBgMvAE9bD0Y0Iabvd8yic7nzl+XgDhJVKdp6iWmrVzeklTu2azWvwNhte1xztFSrGOsnYq3N0CYHfS++wKX/AOJ3Po0x4DNqda/dm9uIIsbdfKR3amqwVAnFiyfJgNvpMtaulSdSGpKWp9jPCyO6J7KsBcnl1t6TbdFqIGHBhf1n3gcAqUhTO4tZvEn3phySmVpmmeNN2X5cVPoZFKdRSjne69/9BpcCEzHAEG4kUSyN3lPZhuwG2q3MdGEu2JwwIlczDAFTcTfKEa0XCaumdQm0Wns32hWuoBPt+l7cduRHMScnKAzU27yncEbso2vb4l8Zfuz3aBcQg39u3/IdQPzE8hxlQl3c9VwfPo+pp8yuiaiIlxAiIkgREQBERAEREAREQBERAE08zzFaKFm+Q6npNwzm3bjNjVq90p2vp2/CDufmfylVRybUIbv8uSrbs1sdmbYpizn7u9tvi/lXov5zPhKJdSOFyB8hMOBwRawHAbSewOGAZh+Ffzl1alDDwhTjxkr9balLm2ZcDggoudhMeM7VYKhtUroD0U629FvK/wDacaC4ZdZYVTtTCuRcbFi68Co/acpO04r4tweVHv8AZnYscXS72pJo/SAba45yu5JQ14itVbezFR5nifQfWS2U1tdCk34qSH1QTBkFK1G/4mZvUm30k1Yd7Up36s+emsjcSIzPCNhawrUvcJ3HIdU8jyko9VK1TDsN19tx5heB8jJDE4dailWFwRb+8hMjwbU6zI3wg26Wa2489vSZ3QdGrlj5JO/ozm90WC8xJSs7H8QF/MXH5TJNfHu4S6cRx8p6Faapwc2r2OVqbRE08VhgRNChnDj3vaHoZK0cStQXX5jmPOZcJ2lRxLtB2fJnTi0VbH4EqbiR1Oq1J+8pXG92Ucf618fDnLni8MGEreOwJQ3E9OpThXg4TOoSaZcsgz5MQgNxqtc25j8Q/aS4nI8Pjmw9ZXU6VZt/5X/F5HnOpZbjRVphxz4joeYnkpTpT7qf0fNfyuJoumro2oiJcQIiIAiIgCIiAIiIAiIgGOu9lJ6An0E5S1LXiCTyt/n1nV6q3BHUETnGHw+mswP+W2P5Tig7YmN+T+xE/KTeWYMAT2viEpmu7nSqpqJ8AP8APWb2EXac9+1TNSrCgp/iKrv/AEqSFU+ZF/lOu0G/DLk/syzAYZ4quqS4lM7QZ2+LrtVfYHZV5Kg91f8AOcvn2cdkk7lq+IRX70FVVhcd1+Kx/F+U57k+XmviKVIfG4U+C39o/wDG87/RoqqhVFlUAAdABYD0mbB0+8k5yPqu3sT+loRw1LS/wj5w2GWmipTFlRQqjooFgPynmFpaUVegtMGPqlStj4kTEmbbkFGAG5NjYDrc7T1LxufEtN6kjI/BktiKzchpQfIXP1m9TqBgCpBB3HOYatWnRVndlRb3LMQBfzM5nG7T4I5im3ZbmxE1MvzahXBNColQDjpYG3nNuWJqS0JlGUHaSsQ2aYPSdS8D9DNXD4gowI/+jpJrMad6beV/SQE+E7Wo/pcVnpaX1+pdB3WpZadQMoI5zWxmEBE18mr8V+Y/WShE+wwGK/UUI1OPEpaysomd4DYiWb7P8YWplT0B+Y9k/pNbOcPsZ9dg6VmfpY/VhadY7anLjmt+61L6TvdF1E9gRK0diIiSBERAEREAREQBERAPLSn9ocAadbvAPZffybmP1lxmDGYRailXFwfz6iU1YPSUd1qv4JXIg8DVBE4z28xZqZhXJ+FxTHkiqPzvOsPSfDVND7qfdbkR+85X9o2XtSxrVLfd17Op5arAOl+txf5yK9bv6V1o1uj2ewHGlinm4rQ+/s5A/wBxpX6VCPPu2tOzV3KqSAWtyHGfn/I827jEU6w30ODbqvBh6EzudTP8OKQqd7T0sAVJdRe424mdYKaUWmXf5HRlKvGcVdNW9zBiCTYsLMbm3hyv08pI4WpdB6ekrNftll1O/eYlGJ46LufLYWkI/wBq2Gpm1JatQX6BQfU3lyrRi7tnirBV6i8MWdFSmALAADoNhOYdue1eBxad1qrqadQkMKalGI2NwWBI6GWvs/2ufF7rS7seLaj9BOQY6gAhe3tHEVFJ8Aqm3qTKsTXvFZdmen2PgUqzdXSStazJ7sbnuDwVU1XavUYqUstNVWxIJJu92O06ph+0GHqUFrLUVFqA6S/s77gix6ETg+W0A7kEX+7qN81pMw+oEulKjqwmBU7Xp1f/AGMf0lWGrSinHgae3MLTVqt/Ff21MteviDVJNcE394VRpI8r8PC0tOCro6NpZWKhSbHxsfzlAEn+yw01KnjRH1ZDMGPoRqp1JPZM+csWnLmtUX0+ksF5X8vW9RfX0k1XrgDed/4/fuJcrlNTci84fYyT7IYHTSLW947eQ5+pkbhMC2JqcwgO5/QeMt9KmFAAFgNgPCb51P1FROPlj7v+i6Ecq13PqexEuJEREAREQBERAEREAREQBNOvm1BG0PUVW6E/5aRudZ4wJpUff+Jje1MHh5t4TFl3ZlSpNYX1XvqtrJPxMeR6AcJllVlJ2prYujTileZM43CJWQqwuDwPQ9QZT8yytN6GLQVKbcL8D0YHkZbstwhpoFJvbYcSdPK5PEz6zDL1qppb5HmD1EmcJeePm5cH0OE7PR/Xicazr7KwGvhatlbgtTex/DrG/wBJT8z7H46hcth2ZQfep/eL/wCO49J2uojUyaVXh8LciOREU8U1Nt/7HxmGdeNOWd+Vv6p8mbY9p4mno3c/OpxVja1iORhMUbjYT9GY/s5gsYt6tGnU8dIDg/1De8qOZfYrhydWGqvSN/df7xfK+zD6z0FQUo5oWaNUO2M2krolPs4pHubm3yFpEfbBTVVw+kAXaqTYWubJuZc+zOTNhqWhypI5rwPjvIH7TOzmIxa0f9OmsoXuNSqRqC2PtEXG0tnTfc5bamTA4hLHKcpWX9FJ7EYYJmlBeIBbiOOqiT+s6vnmX0WTWyXemj6LX2up5A2tKVkHYvF0cxp1qiKKai5fWpH8HTpAve9/CXjMGZ6bikL3Rhq/7T7K9TKqb7uDT3LO2a8ataLhK6yo5UE9m/Lh6j+0u2Aw1NaVJlUa2prqbfccl4yqf6GqKRujj212KkH3W5W8RLVlqEUkB2IUceU8jtOs1S7uOrk7Hlktltlu55C37zNhsK+Jba60xxPXwE+cty5q5HFaS8TzY9B+8tKotNLKNlGwHhyHjL8HTaoKktIrd83/AASo2d3ufWGw6ooVBYCZZrYLGd4gbSUJ+FveHmJsAz1IZbLLsS007M9iInZAiIgCIiAIiIAiIgCIiAVesVoYk1Ws9Ko4uw37uoAV39SJZUcHccPzkPXy3Q2lEU0ahbWtiTqa1iP3PCwkfXyvFIvdJUZqR4WX29P4NZ2A8Sf2mCLnSbSjdfnsapKFRK7s/wA9zZzLtExbRhtLEGzOblQTwUAe8xPKbWTZpUdnp1gBUSx24MrcDblIp6i4UBKYV61thxSitt2JPPqTx8BtNjKKHchq9dratyzbFj1tyXc2HE3vtsJzGU3Uu3tvyXT1OpRjk0W+3NkzmWXLWTS3HkeanrKs9IoxpVtiOB6jqD0lkwWfUat9DXIFyLEG3WxG8x1qNLF0gy356WtYqfI8p3VhGfihZ81zX5sZnBrSSK5Z6RuOHXkZv4fNlPveyfpMFGq1NjSqjcdeBHUSI7T1TTI/012qBDUakKQdWQcWd9mpjYgWPXYzHSo1cOu8ws/D/wBXw6HNOg608nEtYqKRsQR4GYg6kkCpw4gMNjYGx6GxBlDxOfA3NPEClpw61QqMh11m1fcsSPbtZRpFj7U2VxWitURlU1KmIwxFNtyQ1HDguo4nSVex5Fd5seNnKPihr6s1LsySWr1Lc+Ioj3m1eftf2mtiM4PBBbxP6CQuY40UH01dC/cPVGprFnVrBBvvfpxklSwqimr1DYlFYqL7EqCV3343nnzqY6smoJQXwurZllh8kVN7PY1mYk3Jv4mb+U5Qaxu1xTHq9uQ8JlyvKTXOphppA7DgX/t4yxtiadMohIUtso4XsOAlWE7Ojmz1Hdc+f9fJ0lb1PKjrTWygbA6UFgWsL6VBkHXxtZCMSNRpkAVKZ3NO3MeslMZTovUS7KKinbgWtzAvwvI0Yh8NVKVyXo1CdLtvoLcUbwnq1nZLWy6cOVy6kul314+h94+k1xisKdRt7S8qidLciJLZbmKVk1ofMc1PMHxkG6tgn1LdsO53A37sn4h4GfCYimmMQ4dgVqAmoq7qNtm8DeVQq5J+r1X3XQsdPNHT6P7MtUTyez0zEIiIAiIgCIiAIiIAiIgC08M9i0gFVwFFKeKdK43dzUQn3XBOwPiOQ/tGcIamLWnUOldANMH3S19yRzPgZNZvlK10sdmG6sOKt1Ehqf8A+hTh8T7NdN1br0qKfznm1ISh/wAfC9116P7G6ElLx8bWfTqvubmY5D7KtQJFWnupJ3bqrec+MmxBqvrUlSo01KZNgrA+8BzJ9Jio9pDRUpiVPersLAkVOhBnmSVGD1a1Wyave/CmnghPNuvTz2kxnB1E4fVcrEOM1BqX06ktmmVrWW3Bh7rdD+0pWNy6slfUSitZARURnRjSJNOopUggjUduB8JZqGYAE1k11KdRgDfYUwLjVY8F24yYq4ZKi2YBlPUfWWOnneem7P2ZTGcqTIGhTpFR7NMkb7IANVhqYDlvM7ql9RC3ta9gSPnMlXstT+BnTyNxMa9lvxVnPyAl/fzWjp+6KGpN3zEDVwaqzVKtU1qpXQjMlP7oXJGhALXub3PG0lMuyl6xD1rhBwB2LeJ6CS+EyGjTNwNR6tuZISp051H49FyXH1ZbKo3vqeKgAsNh4SrZhmDIzU1bvamotrYC1BTtbbn4eUsdPFoxIVlYjiAQSPlK7TKYbEt349l3LpUPAMRuG8QL2PK56yMQ1aNnZbNllFavS7tsfWE7KhkJqXDHcE+/q5VGPI/y8vHkynNErq2GxFmYXW/JwDa4P4p5mOctXPd4ckITpZxxc/gT9+A5+MbiKCNoopY6HBZl4JfbulPFmJ58z0ANsk2ou9Jabf8Ar85miCclao9d/T85GR8VWVauGUq6L7OtibqrcFsLljsdhJ3J8hRFViCCANiANxwZrcTzseHymXKMkFHe/HkL7X4kk3JbYC8lAJtoYfJ4pav4M1Wtm8Mdvk9iImsziIiAIiIAiIgCIiAIiIAiIgAyMzfJhWsykpUX3XHEeB6iScTicFNZZHUZOLuijYbT3jtiqtnpsQb+9pHDuxyvvuNxysTeZ1p1MUwULopLbTT4DTyqVLfReJ9TLFjcopVSGYWPUBSfUg2mjmGaJhx3VEaqhubX4dalRj+s8/uVTXjfh936mzvXUfgWvsvQ+sViaWFQLbvHYiy7EuetuAA5chJL/cKYp94zBV6nlflfzlYp4daYNbEsTq89VX+VRxVPqedhtNjAVqlVmasAtLTYobaKSjcXvxfw5c+ktjWknZ/tyXVlTpxtdfvz9CzNVGm99rXvyt1vOf0/tEJx25thv4flv/G9eXSZe0ueF8LUWnqWnYKH3LVLN7QtyXfduA262nOjKMRi3dZDLVTg7M/QKuCNpH9oA5w9Tu76tO1uPjb5St9mMfiAlGmDrCIrNtckVLlaYPIAfEenPhLpabYT7+DtpwLbOm4t9GVLB5Mj0RVwraaim4sLEWG9N99z4nr0kpgscmJplaoCuuzqbHSR8QDbWmtmeGOFqHEUvcJ+8Tr/ADqOs2sxyOnXtUAsxA3uwuOhsd5kpwlFuMUr8Vwa5mmcoyV5N24PiuhDYiqGY08Le3utU2JP/SpAWA+Vh1k7k+SLSAJA1W2A3CX4782PNvkLCZssylaI2sWta9rADoo5ePMyQmqlRy+KWr9l6FFSpm8MdvzcRETSUiIiAIiIAiIgCIiAIiIAiIgCIiAIiIBpZplwrJpuykG4KsV3+Ugn7NVE+8pkGoCb6iXDqR8RI4/KWq08KzPUw8KmrWpbCtOGi2KXgR3t8RiKgGm9zcexYkaEXkx438Rz4fft4ohEXRRHupuNQv8AxKnRfqeXWS2M7K0nfWAqkm52JF+unVpJ8xbwkphMEtNbL5knck9Sesz08NPyz2936l868d47/Hoa9DJqYplGAbWulrgC4/CByXoJztOwNT/Xd0Qe5H3mvrTv7v8AVfb6zqk8tNNShCpa/AxNXd2QeZ5OyaauFsr01C6RwdB8BHlNrA57SqU9ZYJb3gxsVI4gySIkPmHZmlUfWAoY8bhiD4lQwBPnOJU5wlmp214P5NEZxkrT4cV8EPjse2JuTdaC+1axvUC/EbcF/P8AK04Ag01INxpG9rcR05TTTJtLoyM2wIYE7EHi2kbX4AdBbpJChQVBZRYfqeJk0aUoNuTu2RVmpJJbGSIiaSkREQBERAEREAREQBERAEREAREQBERAEREAREQBERAEREAREQBERAEREAREQBERAEREAREQBERAEREAREQBERAEREAREQBERAEREAREQBERAEREAREQBERAEREAREQBERAP/9k="/>
          <p:cNvSpPr>
            <a:spLocks noChangeAspect="1" noChangeArrowheads="1"/>
          </p:cNvSpPr>
          <p:nvPr/>
        </p:nvSpPr>
        <p:spPr bwMode="auto">
          <a:xfrm>
            <a:off x="8923338"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ar-SA"/>
          </a:p>
        </p:txBody>
      </p:sp>
      <p:sp>
        <p:nvSpPr>
          <p:cNvPr id="8" name="AutoShape 18" descr="data:image/jpeg;base64,/9j/4AAQSkZJRgABAQAAAQABAAD/2wCEAAkGBhESERUUEBQUEhUVFBcVGRgVFBYUFhQTFRQVFxQQFRQYHSYeGBklGRYVHy8gJCcpLCwsGB4xNTAqNSYrLCkBCQoKDgwOGg8PGiohHyUqLC0yMC4sLCwsNC8sLCwsLi0sKSwsLCw0Li8qLCwsKTUsKSwsLCwsLCkvKSwsLCwsLP/AABEIAOEA4QMBIgACEQEDEQH/xAAcAAEAAgMBAQEAAAAAAAAAAAAABQYDBAcBAgj/xAA9EAACAQIEAwUFBgUDBQEAAAABAgADEQQFEiExQVEGE2FxkSIyQoGhByNSscHRM2Jy4fAUFZJjgqKz8ST/xAAaAQEAAwEBAQAAAAAAAAAAAAAAAQMEAgUG/8QAMhEAAgECBAMHAwQCAwAAAAAAAAECAxEEEiExQVFhBRMiMnGhsYHB8BSR0eEG8SNScv/aAAwDAQACEQMRAD8A7fERAEREAREQBERAEREAREQBERAEREAREQBERAEREAREQBERAEREAREQBERAEREAREQBERAEREAREQBERAEREAREQBERAEREAREQBERAEREAREQBERAEREAREQBERAEREAReYsTiVpqWc2A/y3nKXmXaerXcpR9hRxN7Af1EcT4CUzqWeWKvLkSkW+vmVJPedQel9/SYUz3Dk/xF+o/SUgY7DU/fLVW9B6Ce/wC/4RtjRI8QTeSqGKkrrKM0ToNKurC6kMPA3mWc5XEafbwtQ3Hwk2Pyb95ZOz3apa3sP7L8N9t/wkcm+h5ThynTaVVW68CbJ7FiiImg5EREAREQBERAEREAREQBERAEREAREQBERAEREATBi8WtNSzmwH18B4zzG41KSlnNgPUnoJz7OM6fEubHTTBtccuqr1PU+kplKTl3dNXl8dWSlxZ7nedviXIU6UXYnkPAdX8eUjxSJGlBZRMtChqsqiyjhJ/AZaAOE9Ghho0IW3b3fEpnUuV6jl17gbsOVj+s3kyYMtwNjJvFZe1w9PiNiC7KpXyHGbOGwwUHxPDkBbZRKqDlTk0VNlQr5UyG67TXYNfWmzjj/OOh8fGXbEYQESv5hltjcTZJRqxcZK9zqM7MsHZftMKyhHPtDbfiSPhP835yyXnJ2Vg2uns44jhrA/XoZeOzPaRa6hWPt8N9r24gjk08dxlhpZJ+Xg/szTpJXRYInk9lxAiIgCIiAIiIAiIgCIiAIiIAiIgCIi8AGauPx6Uk1OfIcyegnmY5ilFNTnyHMmUHF5o+Jcu38NQfn/Kvh485lq1XfLDf49SbcWfObZs+KckkrTBttz6ov6mYKFAtYKLKOQn3QoF7WFhLBgMvAE9bD0Y0Iabvd8yic7nzl+XgDhJVKdp6iWmrVzeklTu2azWvwNhte1xztFSrGOsnYq3N0CYHfS++wKX/AOJ3Po0x4DNqda/dm9uIIsbdfKR3amqwVAnFiyfJgNvpMtaulSdSGpKWp9jPCyO6J7KsBcnl1t6TbdFqIGHBhf1n3gcAqUhTO4tZvEn3phySmVpmmeNN2X5cVPoZFKdRSjne69/9BpcCEzHAEG4kUSyN3lPZhuwG2q3MdGEu2JwwIlczDAFTcTfKEa0XCaumdQm0Wns32hWuoBPt+l7cduRHMScnKAzU27yncEbso2vb4l8Zfuz3aBcQg39u3/IdQPzE8hxlQl3c9VwfPo+pp8yuiaiIlxAiIkgREQBERAEREAREQBERAE08zzFaKFm+Q6npNwzm3bjNjVq90p2vp2/CDufmfylVRybUIbv8uSrbs1sdmbYpizn7u9tvi/lXov5zPhKJdSOFyB8hMOBwRawHAbSewOGAZh+Ffzl1alDDwhTjxkr9balLm2ZcDggoudhMeM7VYKhtUroD0U629FvK/wDacaC4ZdZYVTtTCuRcbFi68Co/acpO04r4tweVHv8AZnYscXS72pJo/SAba45yu5JQ14itVbezFR5nifQfWS2U1tdCk34qSH1QTBkFK1G/4mZvUm30k1Yd7Up36s+emsjcSIzPCNhawrUvcJ3HIdU8jyko9VK1TDsN19tx5heB8jJDE4dailWFwRb+8hMjwbU6zI3wg26Wa2489vSZ3QdGrlj5JO/ozm90WC8xJSs7H8QF/MXH5TJNfHu4S6cRx8p6Faapwc2r2OVqbRE08VhgRNChnDj3vaHoZK0cStQXX5jmPOZcJ2lRxLtB2fJnTi0VbH4EqbiR1Oq1J+8pXG92Ucf618fDnLni8MGEreOwJQ3E9OpThXg4TOoSaZcsgz5MQgNxqtc25j8Q/aS4nI8Pjmw9ZXU6VZt/5X/F5HnOpZbjRVphxz4joeYnkpTpT7qf0fNfyuJoumro2oiJcQIiIAiIgCIiAIiIAiIgGOu9lJ6An0E5S1LXiCTyt/n1nV6q3BHUETnGHw+mswP+W2P5Tig7YmN+T+xE/KTeWYMAT2viEpmu7nSqpqJ8AP8APWb2EXac9+1TNSrCgp/iKrv/AEqSFU+ZF/lOu0G/DLk/syzAYZ4quqS4lM7QZ2+LrtVfYHZV5Kg91f8AOcvn2cdkk7lq+IRX70FVVhcd1+Kx/F+U57k+XmviKVIfG4U+C39o/wDG87/RoqqhVFlUAAdABYD0mbB0+8k5yPqu3sT+loRw1LS/wj5w2GWmipTFlRQqjooFgPynmFpaUVegtMGPqlStj4kTEmbbkFGAG5NjYDrc7T1LxufEtN6kjI/BktiKzchpQfIXP1m9TqBgCpBB3HOYatWnRVndlRb3LMQBfzM5nG7T4I5im3ZbmxE1MvzahXBNColQDjpYG3nNuWJqS0JlGUHaSsQ2aYPSdS8D9DNXD4gowI/+jpJrMad6beV/SQE+E7Wo/pcVnpaX1+pdB3WpZadQMoI5zWxmEBE18mr8V+Y/WShE+wwGK/UUI1OPEpaysomd4DYiWb7P8YWplT0B+Y9k/pNbOcPsZ9dg6VmfpY/VhadY7anLjmt+61L6TvdF1E9gRK0diIiSBERAEREAREQBERAPLSn9ocAadbvAPZffybmP1lxmDGYRailXFwfz6iU1YPSUd1qv4JXIg8DVBE4z28xZqZhXJ+FxTHkiqPzvOsPSfDVND7qfdbkR+85X9o2XtSxrVLfd17Op5arAOl+txf5yK9bv6V1o1uj2ewHGlinm4rQ+/s5A/wBxpX6VCPPu2tOzV3KqSAWtyHGfn/I827jEU6w30ODbqvBh6EzudTP8OKQqd7T0sAVJdRe424mdYKaUWmXf5HRlKvGcVdNW9zBiCTYsLMbm3hyv08pI4WpdB6ekrNftll1O/eYlGJ46LufLYWkI/wBq2Gpm1JatQX6BQfU3lyrRi7tnirBV6i8MWdFSmALAADoNhOYdue1eBxad1qrqadQkMKalGI2NwWBI6GWvs/2ufF7rS7seLaj9BOQY6gAhe3tHEVFJ8Aqm3qTKsTXvFZdmen2PgUqzdXSStazJ7sbnuDwVU1XavUYqUstNVWxIJJu92O06ph+0GHqUFrLUVFqA6S/s77gix6ETg+W0A7kEX+7qN81pMw+oEulKjqwmBU7Xp1f/AGMf0lWGrSinHgae3MLTVqt/Ff21MteviDVJNcE394VRpI8r8PC0tOCro6NpZWKhSbHxsfzlAEn+yw01KnjRH1ZDMGPoRqp1JPZM+csWnLmtUX0+ksF5X8vW9RfX0k1XrgDed/4/fuJcrlNTci84fYyT7IYHTSLW947eQ5+pkbhMC2JqcwgO5/QeMt9KmFAAFgNgPCb51P1FROPlj7v+i6Ecq13PqexEuJEREAREQBERAEREAREQBNOvm1BG0PUVW6E/5aRudZ4wJpUff+Jje1MHh5t4TFl3ZlSpNYX1XvqtrJPxMeR6AcJllVlJ2prYujTileZM43CJWQqwuDwPQ9QZT8yytN6GLQVKbcL8D0YHkZbstwhpoFJvbYcSdPK5PEz6zDL1qppb5HmD1EmcJeePm5cH0OE7PR/Xicazr7KwGvhatlbgtTex/DrG/wBJT8z7H46hcth2ZQfep/eL/wCO49J2uojUyaVXh8LciOREU8U1Nt/7HxmGdeNOWd+Vv6p8mbY9p4mno3c/OpxVja1iORhMUbjYT9GY/s5gsYt6tGnU8dIDg/1De8qOZfYrhydWGqvSN/df7xfK+zD6z0FQUo5oWaNUO2M2krolPs4pHubm3yFpEfbBTVVw+kAXaqTYWubJuZc+zOTNhqWhypI5rwPjvIH7TOzmIxa0f9OmsoXuNSqRqC2PtEXG0tnTfc5bamTA4hLHKcpWX9FJ7EYYJmlBeIBbiOOqiT+s6vnmX0WTWyXemj6LX2up5A2tKVkHYvF0cxp1qiKKai5fWpH8HTpAve9/CXjMGZ6bikL3Rhq/7T7K9TKqb7uDT3LO2a8ataLhK6yo5UE9m/Lh6j+0u2Aw1NaVJlUa2prqbfccl4yqf6GqKRujj212KkH3W5W8RLVlqEUkB2IUceU8jtOs1S7uOrk7Hlktltlu55C37zNhsK+Jba60xxPXwE+cty5q5HFaS8TzY9B+8tKotNLKNlGwHhyHjL8HTaoKktIrd83/AASo2d3ufWGw6ooVBYCZZrYLGd4gbSUJ+FveHmJsAz1IZbLLsS007M9iInZAiIgCIiAIiIAiIgCIiAVesVoYk1Ws9Ko4uw37uoAV39SJZUcHccPzkPXy3Q2lEU0ahbWtiTqa1iP3PCwkfXyvFIvdJUZqR4WX29P4NZ2A8Sf2mCLnSbSjdfnsapKFRK7s/wA9zZzLtExbRhtLEGzOblQTwUAe8xPKbWTZpUdnp1gBUSx24MrcDblIp6i4UBKYV61thxSitt2JPPqTx8BtNjKKHchq9dratyzbFj1tyXc2HE3vtsJzGU3Uu3tvyXT1OpRjk0W+3NkzmWXLWTS3HkeanrKs9IoxpVtiOB6jqD0lkwWfUat9DXIFyLEG3WxG8x1qNLF0gy356WtYqfI8p3VhGfihZ81zX5sZnBrSSK5Z6RuOHXkZv4fNlPveyfpMFGq1NjSqjcdeBHUSI7T1TTI/012qBDUakKQdWQcWd9mpjYgWPXYzHSo1cOu8ws/D/wBXw6HNOg608nEtYqKRsQR4GYg6kkCpw4gMNjYGx6GxBlDxOfA3NPEClpw61QqMh11m1fcsSPbtZRpFj7U2VxWitURlU1KmIwxFNtyQ1HDguo4nSVex5Fd5seNnKPihr6s1LsySWr1Lc+Ioj3m1eftf2mtiM4PBBbxP6CQuY40UH01dC/cPVGprFnVrBBvvfpxklSwqimr1DYlFYqL7EqCV3343nnzqY6smoJQXwurZllh8kVN7PY1mYk3Jv4mb+U5Qaxu1xTHq9uQ8JlyvKTXOphppA7DgX/t4yxtiadMohIUtso4XsOAlWE7Ojmz1Hdc+f9fJ0lb1PKjrTWygbA6UFgWsL6VBkHXxtZCMSNRpkAVKZ3NO3MeslMZTovUS7KKinbgWtzAvwvI0Yh8NVKVyXo1CdLtvoLcUbwnq1nZLWy6cOVy6kul314+h94+k1xisKdRt7S8qidLciJLZbmKVk1ofMc1PMHxkG6tgn1LdsO53A37sn4h4GfCYimmMQ4dgVqAmoq7qNtm8DeVQq5J+r1X3XQsdPNHT6P7MtUTyez0zEIiIAiIgCIiAIiIAiIgC08M9i0gFVwFFKeKdK43dzUQn3XBOwPiOQ/tGcIamLWnUOldANMH3S19yRzPgZNZvlK10sdmG6sOKt1Ehqf8A+hTh8T7NdN1br0qKfznm1ISh/wAfC9116P7G6ElLx8bWfTqvubmY5D7KtQJFWnupJ3bqrec+MmxBqvrUlSo01KZNgrA+8BzJ9Jio9pDRUpiVPersLAkVOhBnmSVGD1a1Wyave/CmnghPNuvTz2kxnB1E4fVcrEOM1BqX06ktmmVrWW3Bh7rdD+0pWNy6slfUSitZARURnRjSJNOopUggjUduB8JZqGYAE1k11KdRgDfYUwLjVY8F24yYq4ZKi2YBlPUfWWOnneem7P2ZTGcqTIGhTpFR7NMkb7IANVhqYDlvM7ql9RC3ta9gSPnMlXstT+BnTyNxMa9lvxVnPyAl/fzWjp+6KGpN3zEDVwaqzVKtU1qpXQjMlP7oXJGhALXub3PG0lMuyl6xD1rhBwB2LeJ6CS+EyGjTNwNR6tuZISp051H49FyXH1ZbKo3vqeKgAsNh4SrZhmDIzU1bvamotrYC1BTtbbn4eUsdPFoxIVlYjiAQSPlK7TKYbEt349l3LpUPAMRuG8QL2PK56yMQ1aNnZbNllFavS7tsfWE7KhkJqXDHcE+/q5VGPI/y8vHkynNErq2GxFmYXW/JwDa4P4p5mOctXPd4ckITpZxxc/gT9+A5+MbiKCNoopY6HBZl4JfbulPFmJ58z0ANsk2ou9Jabf8Ar85miCclao9d/T85GR8VWVauGUq6L7OtibqrcFsLljsdhJ3J8hRFViCCANiANxwZrcTzseHymXKMkFHe/HkL7X4kk3JbYC8lAJtoYfJ4pav4M1Wtm8Mdvk9iImsziIiAIiIAiIgCIiAIiIAiIgAyMzfJhWsykpUX3XHEeB6iScTicFNZZHUZOLuijYbT3jtiqtnpsQb+9pHDuxyvvuNxysTeZ1p1MUwULopLbTT4DTyqVLfReJ9TLFjcopVSGYWPUBSfUg2mjmGaJhx3VEaqhubX4dalRj+s8/uVTXjfh936mzvXUfgWvsvQ+sViaWFQLbvHYiy7EuetuAA5chJL/cKYp94zBV6nlflfzlYp4daYNbEsTq89VX+VRxVPqedhtNjAVqlVmasAtLTYobaKSjcXvxfw5c+ktjWknZ/tyXVlTpxtdfvz9CzNVGm99rXvyt1vOf0/tEJx25thv4flv/G9eXSZe0ueF8LUWnqWnYKH3LVLN7QtyXfduA262nOjKMRi3dZDLVTg7M/QKuCNpH9oA5w9Tu76tO1uPjb5St9mMfiAlGmDrCIrNtckVLlaYPIAfEenPhLpabYT7+DtpwLbOm4t9GVLB5Mj0RVwraaim4sLEWG9N99z4nr0kpgscmJplaoCuuzqbHSR8QDbWmtmeGOFqHEUvcJ+8Tr/ADqOs2sxyOnXtUAsxA3uwuOhsd5kpwlFuMUr8Vwa5mmcoyV5N24PiuhDYiqGY08Le3utU2JP/SpAWA+Vh1k7k+SLSAJA1W2A3CX4782PNvkLCZssylaI2sWta9rADoo5ePMyQmqlRy+KWr9l6FFSpm8MdvzcRETSUiIiAIiIAiIgCIiAIiIAiIgCIiAIiIBpZplwrJpuykG4KsV3+Ugn7NVE+8pkGoCb6iXDqR8RI4/KWq08KzPUw8KmrWpbCtOGi2KXgR3t8RiKgGm9zcexYkaEXkx438Rz4fft4ohEXRRHupuNQv8AxKnRfqeXWS2M7K0nfWAqkm52JF+unVpJ8xbwkphMEtNbL5knck9Sesz08NPyz2936l868d47/Hoa9DJqYplGAbWulrgC4/CByXoJztOwNT/Xd0Qe5H3mvrTv7v8AVfb6zqk8tNNShCpa/AxNXd2QeZ5OyaauFsr01C6RwdB8BHlNrA57SqU9ZYJb3gxsVI4gySIkPmHZmlUfWAoY8bhiD4lQwBPnOJU5wlmp214P5NEZxkrT4cV8EPjse2JuTdaC+1axvUC/EbcF/P8AK04Ag01INxpG9rcR05TTTJtLoyM2wIYE7EHi2kbX4AdBbpJChQVBZRYfqeJk0aUoNuTu2RVmpJJbGSIiaSkREQBERAEREAREQBERAEREAREQBERAEREAREQBERAEREAREQBERAEREAREQBERAEREAREQBERAEREAREQBERAEREAREQBERAEREAREQBERAEREAREQBERAEREAREQBERAP/9k="/>
          <p:cNvSpPr>
            <a:spLocks noChangeAspect="1" noChangeArrowheads="1"/>
          </p:cNvSpPr>
          <p:nvPr/>
        </p:nvSpPr>
        <p:spPr bwMode="auto">
          <a:xfrm>
            <a:off x="9075738" y="79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ar-SA"/>
          </a:p>
        </p:txBody>
      </p:sp>
      <p:sp>
        <p:nvSpPr>
          <p:cNvPr id="9" name="AutoShape 20" descr="data:image/jpeg;base64,/9j/4AAQSkZJRgABAQAAAQABAAD/2wCEAAkGBhESERUUEBQUEhUVFBcVGRgVFBYUFhQTFRQVFxQQFRQYHSYeGBklGRYVHy8gJCcpLCwsGB4xNTAqNSYrLCkBCQoKDgwOGg8PGiohHyUqLC0yMC4sLCwsNC8sLCwsLi0sKSwsLCw0Li8qLCwsKTUsKSwsLCwsLCkvKSwsLCwsLP/AABEIAOEA4QMBIgACEQEDEQH/xAAcAAEAAgMBAQEAAAAAAAAAAAAABQYDBAcBAgj/xAA9EAACAQIEAwUFBgUDBQEAAAABAgADEQQFEiExQVEGE2FxkSIyQoGhByNSscHRM2Jy4fAUFZJjgqKz8ST/xAAaAQEAAwEBAQAAAAAAAAAAAAAAAQMEAgUG/8QAMhEAAgECBAMHAwQCAwAAAAAAAAECAxEEEiExQVFhBRMiMnGhsYHB8BSR0eEG8SNScv/aAAwDAQACEQMRAD8A7fERAEREAREQBERAEREAREQBERAEREAREQBERAEREAREQBERAEREAREQBERAEREAREQBERAEREAREQBERAEREAREQBERAEREAREQBERAEREAREQBERAEREAREQBERAEREAReYsTiVpqWc2A/y3nKXmXaerXcpR9hRxN7Af1EcT4CUzqWeWKvLkSkW+vmVJPedQel9/SYUz3Dk/xF+o/SUgY7DU/fLVW9B6Ce/wC/4RtjRI8QTeSqGKkrrKM0ToNKurC6kMPA3mWc5XEafbwtQ3Hwk2Pyb95ZOz3apa3sP7L8N9t/wkcm+h5ThynTaVVW68CbJ7FiiImg5EREAREQBERAEREAREQBERAEREAREQBERAEREATBi8WtNSzmwH18B4zzG41KSlnNgPUnoJz7OM6fEubHTTBtccuqr1PU+kplKTl3dNXl8dWSlxZ7nedviXIU6UXYnkPAdX8eUjxSJGlBZRMtChqsqiyjhJ/AZaAOE9Ghho0IW3b3fEpnUuV6jl17gbsOVj+s3kyYMtwNjJvFZe1w9PiNiC7KpXyHGbOGwwUHxPDkBbZRKqDlTk0VNlQr5UyG67TXYNfWmzjj/OOh8fGXbEYQESv5hltjcTZJRqxcZK9zqM7MsHZftMKyhHPtDbfiSPhP835yyXnJ2Vg2uns44jhrA/XoZeOzPaRa6hWPt8N9r24gjk08dxlhpZJ+Xg/szTpJXRYInk9lxAiIgCIiAIiIAiIgCIiAIiIAiIgCIi8AGauPx6Uk1OfIcyegnmY5ilFNTnyHMmUHF5o+Jcu38NQfn/Kvh485lq1XfLDf49SbcWfObZs+KckkrTBttz6ov6mYKFAtYKLKOQn3QoF7WFhLBgMvAE9bD0Y0Iabvd8yic7nzl+XgDhJVKdp6iWmrVzeklTu2azWvwNhte1xztFSrGOsnYq3N0CYHfS++wKX/AOJ3Po0x4DNqda/dm9uIIsbdfKR3amqwVAnFiyfJgNvpMtaulSdSGpKWp9jPCyO6J7KsBcnl1t6TbdFqIGHBhf1n3gcAqUhTO4tZvEn3phySmVpmmeNN2X5cVPoZFKdRSjne69/9BpcCEzHAEG4kUSyN3lPZhuwG2q3MdGEu2JwwIlczDAFTcTfKEa0XCaumdQm0Wns32hWuoBPt+l7cduRHMScnKAzU27yncEbso2vb4l8Zfuz3aBcQg39u3/IdQPzE8hxlQl3c9VwfPo+pp8yuiaiIlxAiIkgREQBERAEREAREQBERAE08zzFaKFm+Q6npNwzm3bjNjVq90p2vp2/CDufmfylVRybUIbv8uSrbs1sdmbYpizn7u9tvi/lXov5zPhKJdSOFyB8hMOBwRawHAbSewOGAZh+Ffzl1alDDwhTjxkr9balLm2ZcDggoudhMeM7VYKhtUroD0U629FvK/wDacaC4ZdZYVTtTCuRcbFi68Co/acpO04r4tweVHv8AZnYscXS72pJo/SAba45yu5JQ14itVbezFR5nifQfWS2U1tdCk34qSH1QTBkFK1G/4mZvUm30k1Yd7Up36s+emsjcSIzPCNhawrUvcJ3HIdU8jyko9VK1TDsN19tx5heB8jJDE4dailWFwRb+8hMjwbU6zI3wg26Wa2489vSZ3QdGrlj5JO/ozm90WC8xJSs7H8QF/MXH5TJNfHu4S6cRx8p6Faapwc2r2OVqbRE08VhgRNChnDj3vaHoZK0cStQXX5jmPOZcJ2lRxLtB2fJnTi0VbH4EqbiR1Oq1J+8pXG92Ucf618fDnLni8MGEreOwJQ3E9OpThXg4TOoSaZcsgz5MQgNxqtc25j8Q/aS4nI8Pjmw9ZXU6VZt/5X/F5HnOpZbjRVphxz4joeYnkpTpT7qf0fNfyuJoumro2oiJcQIiIAiIgCIiAIiIAiIgGOu9lJ6An0E5S1LXiCTyt/n1nV6q3BHUETnGHw+mswP+W2P5Tig7YmN+T+xE/KTeWYMAT2viEpmu7nSqpqJ8AP8APWb2EXac9+1TNSrCgp/iKrv/AEqSFU+ZF/lOu0G/DLk/syzAYZ4quqS4lM7QZ2+LrtVfYHZV5Kg91f8AOcvn2cdkk7lq+IRX70FVVhcd1+Kx/F+U57k+XmviKVIfG4U+C39o/wDG87/RoqqhVFlUAAdABYD0mbB0+8k5yPqu3sT+loRw1LS/wj5w2GWmipTFlRQqjooFgPynmFpaUVegtMGPqlStj4kTEmbbkFGAG5NjYDrc7T1LxufEtN6kjI/BktiKzchpQfIXP1m9TqBgCpBB3HOYatWnRVndlRb3LMQBfzM5nG7T4I5im3ZbmxE1MvzahXBNColQDjpYG3nNuWJqS0JlGUHaSsQ2aYPSdS8D9DNXD4gowI/+jpJrMad6beV/SQE+E7Wo/pcVnpaX1+pdB3WpZadQMoI5zWxmEBE18mr8V+Y/WShE+wwGK/UUI1OPEpaysomd4DYiWb7P8YWplT0B+Y9k/pNbOcPsZ9dg6VmfpY/VhadY7anLjmt+61L6TvdF1E9gRK0diIiSBERAEREAREQBERAPLSn9ocAadbvAPZffybmP1lxmDGYRailXFwfz6iU1YPSUd1qv4JXIg8DVBE4z28xZqZhXJ+FxTHkiqPzvOsPSfDVND7qfdbkR+85X9o2XtSxrVLfd17Op5arAOl+txf5yK9bv6V1o1uj2ewHGlinm4rQ+/s5A/wBxpX6VCPPu2tOzV3KqSAWtyHGfn/I827jEU6w30ODbqvBh6EzudTP8OKQqd7T0sAVJdRe424mdYKaUWmXf5HRlKvGcVdNW9zBiCTYsLMbm3hyv08pI4WpdB6ekrNftll1O/eYlGJ46LufLYWkI/wBq2Gpm1JatQX6BQfU3lyrRi7tnirBV6i8MWdFSmALAADoNhOYdue1eBxad1qrqadQkMKalGI2NwWBI6GWvs/2ufF7rS7seLaj9BOQY6gAhe3tHEVFJ8Aqm3qTKsTXvFZdmen2PgUqzdXSStazJ7sbnuDwVU1XavUYqUstNVWxIJJu92O06ph+0GHqUFrLUVFqA6S/s77gix6ETg+W0A7kEX+7qN81pMw+oEulKjqwmBU7Xp1f/AGMf0lWGrSinHgae3MLTVqt/Ff21MteviDVJNcE394VRpI8r8PC0tOCro6NpZWKhSbHxsfzlAEn+yw01KnjRH1ZDMGPoRqp1JPZM+csWnLmtUX0+ksF5X8vW9RfX0k1XrgDed/4/fuJcrlNTci84fYyT7IYHTSLW947eQ5+pkbhMC2JqcwgO5/QeMt9KmFAAFgNgPCb51P1FROPlj7v+i6Ecq13PqexEuJEREAREQBERAEREAREQBNOvm1BG0PUVW6E/5aRudZ4wJpUff+Jje1MHh5t4TFl3ZlSpNYX1XvqtrJPxMeR6AcJllVlJ2prYujTileZM43CJWQqwuDwPQ9QZT8yytN6GLQVKbcL8D0YHkZbstwhpoFJvbYcSdPK5PEz6zDL1qppb5HmD1EmcJeePm5cH0OE7PR/Xicazr7KwGvhatlbgtTex/DrG/wBJT8z7H46hcth2ZQfep/eL/wCO49J2uojUyaVXh8LciOREU8U1Nt/7HxmGdeNOWd+Vv6p8mbY9p4mno3c/OpxVja1iORhMUbjYT9GY/s5gsYt6tGnU8dIDg/1De8qOZfYrhydWGqvSN/df7xfK+zD6z0FQUo5oWaNUO2M2krolPs4pHubm3yFpEfbBTVVw+kAXaqTYWubJuZc+zOTNhqWhypI5rwPjvIH7TOzmIxa0f9OmsoXuNSqRqC2PtEXG0tnTfc5bamTA4hLHKcpWX9FJ7EYYJmlBeIBbiOOqiT+s6vnmX0WTWyXemj6LX2up5A2tKVkHYvF0cxp1qiKKai5fWpH8HTpAve9/CXjMGZ6bikL3Rhq/7T7K9TKqb7uDT3LO2a8ataLhK6yo5UE9m/Lh6j+0u2Aw1NaVJlUa2prqbfccl4yqf6GqKRujj212KkH3W5W8RLVlqEUkB2IUceU8jtOs1S7uOrk7Hlktltlu55C37zNhsK+Jba60xxPXwE+cty5q5HFaS8TzY9B+8tKotNLKNlGwHhyHjL8HTaoKktIrd83/AASo2d3ufWGw6ooVBYCZZrYLGd4gbSUJ+FveHmJsAz1IZbLLsS007M9iInZAiIgCIiAIiIAiIgCIiAVesVoYk1Ws9Ko4uw37uoAV39SJZUcHccPzkPXy3Q2lEU0ahbWtiTqa1iP3PCwkfXyvFIvdJUZqR4WX29P4NZ2A8Sf2mCLnSbSjdfnsapKFRK7s/wA9zZzLtExbRhtLEGzOblQTwUAe8xPKbWTZpUdnp1gBUSx24MrcDblIp6i4UBKYV61thxSitt2JPPqTx8BtNjKKHchq9dratyzbFj1tyXc2HE3vtsJzGU3Uu3tvyXT1OpRjk0W+3NkzmWXLWTS3HkeanrKs9IoxpVtiOB6jqD0lkwWfUat9DXIFyLEG3WxG8x1qNLF0gy356WtYqfI8p3VhGfihZ81zX5sZnBrSSK5Z6RuOHXkZv4fNlPveyfpMFGq1NjSqjcdeBHUSI7T1TTI/012qBDUakKQdWQcWd9mpjYgWPXYzHSo1cOu8ws/D/wBXw6HNOg608nEtYqKRsQR4GYg6kkCpw4gMNjYGx6GxBlDxOfA3NPEClpw61QqMh11m1fcsSPbtZRpFj7U2VxWitURlU1KmIwxFNtyQ1HDguo4nSVex5Fd5seNnKPihr6s1LsySWr1Lc+Ioj3m1eftf2mtiM4PBBbxP6CQuY40UH01dC/cPVGprFnVrBBvvfpxklSwqimr1DYlFYqL7EqCV3343nnzqY6smoJQXwurZllh8kVN7PY1mYk3Jv4mb+U5Qaxu1xTHq9uQ8JlyvKTXOphppA7DgX/t4yxtiadMohIUtso4XsOAlWE7Ojmz1Hdc+f9fJ0lb1PKjrTWygbA6UFgWsL6VBkHXxtZCMSNRpkAVKZ3NO3MeslMZTovUS7KKinbgWtzAvwvI0Yh8NVKVyXo1CdLtvoLcUbwnq1nZLWy6cOVy6kul314+h94+k1xisKdRt7S8qidLciJLZbmKVk1ofMc1PMHxkG6tgn1LdsO53A37sn4h4GfCYimmMQ4dgVqAmoq7qNtm8DeVQq5J+r1X3XQsdPNHT6P7MtUTyez0zEIiIAiIgCIiAIiIAiIgC08M9i0gFVwFFKeKdK43dzUQn3XBOwPiOQ/tGcIamLWnUOldANMH3S19yRzPgZNZvlK10sdmG6sOKt1Ehqf8A+hTh8T7NdN1br0qKfznm1ISh/wAfC9116P7G6ElLx8bWfTqvubmY5D7KtQJFWnupJ3bqrec+MmxBqvrUlSo01KZNgrA+8BzJ9Jio9pDRUpiVPersLAkVOhBnmSVGD1a1Wyave/CmnghPNuvTz2kxnB1E4fVcrEOM1BqX06ktmmVrWW3Bh7rdD+0pWNy6slfUSitZARURnRjSJNOopUggjUduB8JZqGYAE1k11KdRgDfYUwLjVY8F24yYq4ZKi2YBlPUfWWOnneem7P2ZTGcqTIGhTpFR7NMkb7IANVhqYDlvM7ql9RC3ta9gSPnMlXstT+BnTyNxMa9lvxVnPyAl/fzWjp+6KGpN3zEDVwaqzVKtU1qpXQjMlP7oXJGhALXub3PG0lMuyl6xD1rhBwB2LeJ6CS+EyGjTNwNR6tuZISp051H49FyXH1ZbKo3vqeKgAsNh4SrZhmDIzU1bvamotrYC1BTtbbn4eUsdPFoxIVlYjiAQSPlK7TKYbEt349l3LpUPAMRuG8QL2PK56yMQ1aNnZbNllFavS7tsfWE7KhkJqXDHcE+/q5VGPI/y8vHkynNErq2GxFmYXW/JwDa4P4p5mOctXPd4ckITpZxxc/gT9+A5+MbiKCNoopY6HBZl4JfbulPFmJ58z0ANsk2ou9Jabf8Ar85miCclao9d/T85GR8VWVauGUq6L7OtibqrcFsLljsdhJ3J8hRFViCCANiANxwZrcTzseHymXKMkFHe/HkL7X4kk3JbYC8lAJtoYfJ4pav4M1Wtm8Mdvk9iImsziIiAIiIAiIgCIiAIiIAiIgAyMzfJhWsykpUX3XHEeB6iScTicFNZZHUZOLuijYbT3jtiqtnpsQb+9pHDuxyvvuNxysTeZ1p1MUwULopLbTT4DTyqVLfReJ9TLFjcopVSGYWPUBSfUg2mjmGaJhx3VEaqhubX4dalRj+s8/uVTXjfh936mzvXUfgWvsvQ+sViaWFQLbvHYiy7EuetuAA5chJL/cKYp94zBV6nlflfzlYp4daYNbEsTq89VX+VRxVPqedhtNjAVqlVmasAtLTYobaKSjcXvxfw5c+ktjWknZ/tyXVlTpxtdfvz9CzNVGm99rXvyt1vOf0/tEJx25thv4flv/G9eXSZe0ueF8LUWnqWnYKH3LVLN7QtyXfduA262nOjKMRi3dZDLVTg7M/QKuCNpH9oA5w9Tu76tO1uPjb5St9mMfiAlGmDrCIrNtckVLlaYPIAfEenPhLpabYT7+DtpwLbOm4t9GVLB5Mj0RVwraaim4sLEWG9N99z4nr0kpgscmJplaoCuuzqbHSR8QDbWmtmeGOFqHEUvcJ+8Tr/ADqOs2sxyOnXtUAsxA3uwuOhsd5kpwlFuMUr8Vwa5mmcoyV5N24PiuhDYiqGY08Le3utU2JP/SpAWA+Vh1k7k+SLSAJA1W2A3CX4782PNvkLCZssylaI2sWta9rADoo5ePMyQmqlRy+KWr9l6FFSpm8MdvzcRETSUiIiAIiIAiIgCIiAIiIAiIgCIiAIiIBpZplwrJpuykG4KsV3+Ugn7NVE+8pkGoCb6iXDqR8RI4/KWq08KzPUw8KmrWpbCtOGi2KXgR3t8RiKgGm9zcexYkaEXkx438Rz4fft4ohEXRRHupuNQv8AxKnRfqeXWS2M7K0nfWAqkm52JF+unVpJ8xbwkphMEtNbL5knck9Sesz08NPyz2936l868d47/Hoa9DJqYplGAbWulrgC4/CByXoJztOwNT/Xd0Qe5H3mvrTv7v8AVfb6zqk8tNNShCpa/AxNXd2QeZ5OyaauFsr01C6RwdB8BHlNrA57SqU9ZYJb3gxsVI4gySIkPmHZmlUfWAoY8bhiD4lQwBPnOJU5wlmp214P5NEZxkrT4cV8EPjse2JuTdaC+1axvUC/EbcF/P8AK04Ag01INxpG9rcR05TTTJtLoyM2wIYE7EHi2kbX4AdBbpJChQVBZRYfqeJk0aUoNuTu2RVmpJJbGSIiaSkREQBERAEREAREQBERAEREAREQBERAEREAREQBERAEREAREQBERAEREAREQBERAEREAREQBERAEREAREQBERAEREAREQBERAEREAREQBERAEREAREQBERAEREAREQBERAP/9k="/>
          <p:cNvSpPr>
            <a:spLocks noChangeAspect="1" noChangeArrowheads="1"/>
          </p:cNvSpPr>
          <p:nvPr/>
        </p:nvSpPr>
        <p:spPr bwMode="auto">
          <a:xfrm>
            <a:off x="9228138" y="1603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ar-SA"/>
          </a:p>
        </p:txBody>
      </p:sp>
      <p:sp>
        <p:nvSpPr>
          <p:cNvPr id="10" name="AutoShape 22" descr="data:image/jpeg;base64,/9j/4AAQSkZJRgABAQAAAQABAAD/2wCEAAkGBhESERUUEBQUEhUVFBcVGRgVFBYUFhQTFRQVFxQQFRQYHSYeGBklGRYVHy8gJCcpLCwsGB4xNTAqNSYrLCkBCQoKDgwOGg8PGiohHyUqLC0yMC4sLCwsNC8sLCwsLi0sKSwsLCw0Li8qLCwsKTUsKSwsLCwsLCkvKSwsLCwsLP/AABEIAOEA4QMBIgACEQEDEQH/xAAcAAEAAgMBAQEAAAAAAAAAAAAABQYDBAcBAgj/xAA9EAACAQIEAwUFBgUDBQEAAAABAgADEQQFEiExQVEGE2FxkSIyQoGhByNSscHRM2Jy4fAUFZJjgqKz8ST/xAAaAQEAAwEBAQAAAAAAAAAAAAAAAQMEAgUG/8QAMhEAAgECBAMHAwQCAwAAAAAAAAECAxEEEiExQVFhBRMiMnGhsYHB8BSR0eEG8SNScv/aAAwDAQACEQMRAD8A7fERAEREAREQBERAEREAREQBERAEREAREQBERAEREAREQBERAEREAREQBERAEREAREQBERAEREAREQBERAEREAREQBERAEREAREQBERAEREAREQBERAEREAREQBERAEREAReYsTiVpqWc2A/y3nKXmXaerXcpR9hRxN7Af1EcT4CUzqWeWKvLkSkW+vmVJPedQel9/SYUz3Dk/xF+o/SUgY7DU/fLVW9B6Ce/wC/4RtjRI8QTeSqGKkrrKM0ToNKurC6kMPA3mWc5XEafbwtQ3Hwk2Pyb95ZOz3apa3sP7L8N9t/wkcm+h5ThynTaVVW68CbJ7FiiImg5EREAREQBERAEREAREQBERAEREAREQBERAEREATBi8WtNSzmwH18B4zzG41KSlnNgPUnoJz7OM6fEubHTTBtccuqr1PU+kplKTl3dNXl8dWSlxZ7nedviXIU6UXYnkPAdX8eUjxSJGlBZRMtChqsqiyjhJ/AZaAOE9Ghho0IW3b3fEpnUuV6jl17gbsOVj+s3kyYMtwNjJvFZe1w9PiNiC7KpXyHGbOGwwUHxPDkBbZRKqDlTk0VNlQr5UyG67TXYNfWmzjj/OOh8fGXbEYQESv5hltjcTZJRqxcZK9zqM7MsHZftMKyhHPtDbfiSPhP835yyXnJ2Vg2uns44jhrA/XoZeOzPaRa6hWPt8N9r24gjk08dxlhpZJ+Xg/szTpJXRYInk9lxAiIgCIiAIiIAiIgCIiAIiIAiIgCIi8AGauPx6Uk1OfIcyegnmY5ilFNTnyHMmUHF5o+Jcu38NQfn/Kvh485lq1XfLDf49SbcWfObZs+KckkrTBttz6ov6mYKFAtYKLKOQn3QoF7WFhLBgMvAE9bD0Y0Iabvd8yic7nzl+XgDhJVKdp6iWmrVzeklTu2azWvwNhte1xztFSrGOsnYq3N0CYHfS++wKX/AOJ3Po0x4DNqda/dm9uIIsbdfKR3amqwVAnFiyfJgNvpMtaulSdSGpKWp9jPCyO6J7KsBcnl1t6TbdFqIGHBhf1n3gcAqUhTO4tZvEn3phySmVpmmeNN2X5cVPoZFKdRSjne69/9BpcCEzHAEG4kUSyN3lPZhuwG2q3MdGEu2JwwIlczDAFTcTfKEa0XCaumdQm0Wns32hWuoBPt+l7cduRHMScnKAzU27yncEbso2vb4l8Zfuz3aBcQg39u3/IdQPzE8hxlQl3c9VwfPo+pp8yuiaiIlxAiIkgREQBERAEREAREQBERAE08zzFaKFm+Q6npNwzm3bjNjVq90p2vp2/CDufmfylVRybUIbv8uSrbs1sdmbYpizn7u9tvi/lXov5zPhKJdSOFyB8hMOBwRawHAbSewOGAZh+Ffzl1alDDwhTjxkr9balLm2ZcDggoudhMeM7VYKhtUroD0U629FvK/wDacaC4ZdZYVTtTCuRcbFi68Co/acpO04r4tweVHv8AZnYscXS72pJo/SAba45yu5JQ14itVbezFR5nifQfWS2U1tdCk34qSH1QTBkFK1G/4mZvUm30k1Yd7Up36s+emsjcSIzPCNhawrUvcJ3HIdU8jyko9VK1TDsN19tx5heB8jJDE4dailWFwRb+8hMjwbU6zI3wg26Wa2489vSZ3QdGrlj5JO/ozm90WC8xJSs7H8QF/MXH5TJNfHu4S6cRx8p6Faapwc2r2OVqbRE08VhgRNChnDj3vaHoZK0cStQXX5jmPOZcJ2lRxLtB2fJnTi0VbH4EqbiR1Oq1J+8pXG92Ucf618fDnLni8MGEreOwJQ3E9OpThXg4TOoSaZcsgz5MQgNxqtc25j8Q/aS4nI8Pjmw9ZXU6VZt/5X/F5HnOpZbjRVphxz4joeYnkpTpT7qf0fNfyuJoumro2oiJcQIiIAiIgCIiAIiIAiIgGOu9lJ6An0E5S1LXiCTyt/n1nV6q3BHUETnGHw+mswP+W2P5Tig7YmN+T+xE/KTeWYMAT2viEpmu7nSqpqJ8AP8APWb2EXac9+1TNSrCgp/iKrv/AEqSFU+ZF/lOu0G/DLk/syzAYZ4quqS4lM7QZ2+LrtVfYHZV5Kg91f8AOcvn2cdkk7lq+IRX70FVVhcd1+Kx/F+U57k+XmviKVIfG4U+C39o/wDG87/RoqqhVFlUAAdABYD0mbB0+8k5yPqu3sT+loRw1LS/wj5w2GWmipTFlRQqjooFgPynmFpaUVegtMGPqlStj4kTEmbbkFGAG5NjYDrc7T1LxufEtN6kjI/BktiKzchpQfIXP1m9TqBgCpBB3HOYatWnRVndlRb3LMQBfzM5nG7T4I5im3ZbmxE1MvzahXBNColQDjpYG3nNuWJqS0JlGUHaSsQ2aYPSdS8D9DNXD4gowI/+jpJrMad6beV/SQE+E7Wo/pcVnpaX1+pdB3WpZadQMoI5zWxmEBE18mr8V+Y/WShE+wwGK/UUI1OPEpaysomd4DYiWb7P8YWplT0B+Y9k/pNbOcPsZ9dg6VmfpY/VhadY7anLjmt+61L6TvdF1E9gRK0diIiSBERAEREAREQBERAPLSn9ocAadbvAPZffybmP1lxmDGYRailXFwfz6iU1YPSUd1qv4JXIg8DVBE4z28xZqZhXJ+FxTHkiqPzvOsPSfDVND7qfdbkR+85X9o2XtSxrVLfd17Op5arAOl+txf5yK9bv6V1o1uj2ewHGlinm4rQ+/s5A/wBxpX6VCPPu2tOzV3KqSAWtyHGfn/I827jEU6w30ODbqvBh6EzudTP8OKQqd7T0sAVJdRe424mdYKaUWmXf5HRlKvGcVdNW9zBiCTYsLMbm3hyv08pI4WpdB6ekrNftll1O/eYlGJ46LufLYWkI/wBq2Gpm1JatQX6BQfU3lyrRi7tnirBV6i8MWdFSmALAADoNhOYdue1eBxad1qrqadQkMKalGI2NwWBI6GWvs/2ufF7rS7seLaj9BOQY6gAhe3tHEVFJ8Aqm3qTKsTXvFZdmen2PgUqzdXSStazJ7sbnuDwVU1XavUYqUstNVWxIJJu92O06ph+0GHqUFrLUVFqA6S/s77gix6ETg+W0A7kEX+7qN81pMw+oEulKjqwmBU7Xp1f/AGMf0lWGrSinHgae3MLTVqt/Ff21MteviDVJNcE394VRpI8r8PC0tOCro6NpZWKhSbHxsfzlAEn+yw01KnjRH1ZDMGPoRqp1JPZM+csWnLmtUX0+ksF5X8vW9RfX0k1XrgDed/4/fuJcrlNTci84fYyT7IYHTSLW947eQ5+pkbhMC2JqcwgO5/QeMt9KmFAAFgNgPCb51P1FROPlj7v+i6Ecq13PqexEuJEREAREQBERAEREAREQBNOvm1BG0PUVW6E/5aRudZ4wJpUff+Jje1MHh5t4TFl3ZlSpNYX1XvqtrJPxMeR6AcJllVlJ2prYujTileZM43CJWQqwuDwPQ9QZT8yytN6GLQVKbcL8D0YHkZbstwhpoFJvbYcSdPK5PEz6zDL1qppb5HmD1EmcJeePm5cH0OE7PR/Xicazr7KwGvhatlbgtTex/DrG/wBJT8z7H46hcth2ZQfep/eL/wCO49J2uojUyaVXh8LciOREU8U1Nt/7HxmGdeNOWd+Vv6p8mbY9p4mno3c/OpxVja1iORhMUbjYT9GY/s5gsYt6tGnU8dIDg/1De8qOZfYrhydWGqvSN/df7xfK+zD6z0FQUo5oWaNUO2M2krolPs4pHubm3yFpEfbBTVVw+kAXaqTYWubJuZc+zOTNhqWhypI5rwPjvIH7TOzmIxa0f9OmsoXuNSqRqC2PtEXG0tnTfc5bamTA4hLHKcpWX9FJ7EYYJmlBeIBbiOOqiT+s6vnmX0WTWyXemj6LX2up5A2tKVkHYvF0cxp1qiKKai5fWpH8HTpAve9/CXjMGZ6bikL3Rhq/7T7K9TKqb7uDT3LO2a8ataLhK6yo5UE9m/Lh6j+0u2Aw1NaVJlUa2prqbfccl4yqf6GqKRujj212KkH3W5W8RLVlqEUkB2IUceU8jtOs1S7uOrk7Hlktltlu55C37zNhsK+Jba60xxPXwE+cty5q5HFaS8TzY9B+8tKotNLKNlGwHhyHjL8HTaoKktIrd83/AASo2d3ufWGw6ooVBYCZZrYLGd4gbSUJ+FveHmJsAz1IZbLLsS007M9iInZAiIgCIiAIiIAiIgCIiAVesVoYk1Ws9Ko4uw37uoAV39SJZUcHccPzkPXy3Q2lEU0ahbWtiTqa1iP3PCwkfXyvFIvdJUZqR4WX29P4NZ2A8Sf2mCLnSbSjdfnsapKFRK7s/wA9zZzLtExbRhtLEGzOblQTwUAe8xPKbWTZpUdnp1gBUSx24MrcDblIp6i4UBKYV61thxSitt2JPPqTx8BtNjKKHchq9dratyzbFj1tyXc2HE3vtsJzGU3Uu3tvyXT1OpRjk0W+3NkzmWXLWTS3HkeanrKs9IoxpVtiOB6jqD0lkwWfUat9DXIFyLEG3WxG8x1qNLF0gy356WtYqfI8p3VhGfihZ81zX5sZnBrSSK5Z6RuOHXkZv4fNlPveyfpMFGq1NjSqjcdeBHUSI7T1TTI/012qBDUakKQdWQcWd9mpjYgWPXYzHSo1cOu8ws/D/wBXw6HNOg608nEtYqKRsQR4GYg6kkCpw4gMNjYGx6GxBlDxOfA3NPEClpw61QqMh11m1fcsSPbtZRpFj7U2VxWitURlU1KmIwxFNtyQ1HDguo4nSVex5Fd5seNnKPihr6s1LsySWr1Lc+Ioj3m1eftf2mtiM4PBBbxP6CQuY40UH01dC/cPVGprFnVrBBvvfpxklSwqimr1DYlFYqL7EqCV3343nnzqY6smoJQXwurZllh8kVN7PY1mYk3Jv4mb+U5Qaxu1xTHq9uQ8JlyvKTXOphppA7DgX/t4yxtiadMohIUtso4XsOAlWE7Ojmz1Hdc+f9fJ0lb1PKjrTWygbA6UFgWsL6VBkHXxtZCMSNRpkAVKZ3NO3MeslMZTovUS7KKinbgWtzAvwvI0Yh8NVKVyXo1CdLtvoLcUbwnq1nZLWy6cOVy6kul314+h94+k1xisKdRt7S8qidLciJLZbmKVk1ofMc1PMHxkG6tgn1LdsO53A37sn4h4GfCYimmMQ4dgVqAmoq7qNtm8DeVQq5J+r1X3XQsdPNHT6P7MtUTyez0zEIiIAiIgCIiAIiIAiIgC08M9i0gFVwFFKeKdK43dzUQn3XBOwPiOQ/tGcIamLWnUOldANMH3S19yRzPgZNZvlK10sdmG6sOKt1Ehqf8A+hTh8T7NdN1br0qKfznm1ISh/wAfC9116P7G6ElLx8bWfTqvubmY5D7KtQJFWnupJ3bqrec+MmxBqvrUlSo01KZNgrA+8BzJ9Jio9pDRUpiVPersLAkVOhBnmSVGD1a1Wyave/CmnghPNuvTz2kxnB1E4fVcrEOM1BqX06ktmmVrWW3Bh7rdD+0pWNy6slfUSitZARURnRjSJNOopUggjUduB8JZqGYAE1k11KdRgDfYUwLjVY8F24yYq4ZKi2YBlPUfWWOnneem7P2ZTGcqTIGhTpFR7NMkb7IANVhqYDlvM7ql9RC3ta9gSPnMlXstT+BnTyNxMa9lvxVnPyAl/fzWjp+6KGpN3zEDVwaqzVKtU1qpXQjMlP7oXJGhALXub3PG0lMuyl6xD1rhBwB2LeJ6CS+EyGjTNwNR6tuZISp051H49FyXH1ZbKo3vqeKgAsNh4SrZhmDIzU1bvamotrYC1BTtbbn4eUsdPFoxIVlYjiAQSPlK7TKYbEt349l3LpUPAMRuG8QL2PK56yMQ1aNnZbNllFavS7tsfWE7KhkJqXDHcE+/q5VGPI/y8vHkynNErq2GxFmYXW/JwDa4P4p5mOctXPd4ckITpZxxc/gT9+A5+MbiKCNoopY6HBZl4JfbulPFmJ58z0ANsk2ou9Jabf8Ar85miCclao9d/T85GR8VWVauGUq6L7OtibqrcFsLljsdhJ3J8hRFViCCANiANxwZrcTzseHymXKMkFHe/HkL7X4kk3JbYC8lAJtoYfJ4pav4M1Wtm8Mdvk9iImsziIiAIiIAiIgCIiAIiIAiIgAyMzfJhWsykpUX3XHEeB6iScTicFNZZHUZOLuijYbT3jtiqtnpsQb+9pHDuxyvvuNxysTeZ1p1MUwULopLbTT4DTyqVLfReJ9TLFjcopVSGYWPUBSfUg2mjmGaJhx3VEaqhubX4dalRj+s8/uVTXjfh936mzvXUfgWvsvQ+sViaWFQLbvHYiy7EuetuAA5chJL/cKYp94zBV6nlflfzlYp4daYNbEsTq89VX+VRxVPqedhtNjAVqlVmasAtLTYobaKSjcXvxfw5c+ktjWknZ/tyXVlTpxtdfvz9CzNVGm99rXvyt1vOf0/tEJx25thv4flv/G9eXSZe0ueF8LUWnqWnYKH3LVLN7QtyXfduA262nOjKMRi3dZDLVTg7M/QKuCNpH9oA5w9Tu76tO1uPjb5St9mMfiAlGmDrCIrNtckVLlaYPIAfEenPhLpabYT7+DtpwLbOm4t9GVLB5Mj0RVwraaim4sLEWG9N99z4nr0kpgscmJplaoCuuzqbHSR8QDbWmtmeGOFqHEUvcJ+8Tr/ADqOs2sxyOnXtUAsxA3uwuOhsd5kpwlFuMUr8Vwa5mmcoyV5N24PiuhDYiqGY08Le3utU2JP/SpAWA+Vh1k7k+SLSAJA1W2A3CX4782PNvkLCZssylaI2sWta9rADoo5ePMyQmqlRy+KWr9l6FFSpm8MdvzcRETSUiIiAIiIAiIgCIiAIiIAiIgCIiAIiIBpZplwrJpuykG4KsV3+Ugn7NVE+8pkGoCb6iXDqR8RI4/KWq08KzPUw8KmrWpbCtOGi2KXgR3t8RiKgGm9zcexYkaEXkx438Rz4fft4ohEXRRHupuNQv8AxKnRfqeXWS2M7K0nfWAqkm52JF+unVpJ8xbwkphMEtNbL5knck9Sesz08NPyz2936l868d47/Hoa9DJqYplGAbWulrgC4/CByXoJztOwNT/Xd0Qe5H3mvrTv7v8AVfb6zqk8tNNShCpa/AxNXd2QeZ5OyaauFsr01C6RwdB8BHlNrA57SqU9ZYJb3gxsVI4gySIkPmHZmlUfWAoY8bhiD4lQwBPnOJU5wlmp214P5NEZxkrT4cV8EPjse2JuTdaC+1axvUC/EbcF/P8AK04Ag01INxpG9rcR05TTTJtLoyM2wIYE7EHi2kbX4AdBbpJChQVBZRYfqeJk0aUoNuTu2RVmpJJbGSIiaSkREQBERAEREAREQBERAEREAREQBERAEREAREQBERAEREAREQBERAEREAREQBERAEREAREQBERAEREAREQBERAEREAREQBERAEREAREQBERAEREAREQBERAEREAREQBERAP/9k="/>
          <p:cNvSpPr>
            <a:spLocks noChangeAspect="1" noChangeArrowheads="1"/>
          </p:cNvSpPr>
          <p:nvPr/>
        </p:nvSpPr>
        <p:spPr bwMode="auto">
          <a:xfrm>
            <a:off x="9380538" y="312737"/>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ar-SA"/>
          </a:p>
        </p:txBody>
      </p:sp>
      <p:pic>
        <p:nvPicPr>
          <p:cNvPr id="1050" name="Picture 26" descr="http://t0.gstatic.com/images?q=tbn:ANd9GcQdmKM8--aoOd7sj2mDppT9cT9TFIZ3JWa139wU5uhlZmKt91pC"/>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rot="21092130">
            <a:off x="590106" y="2664397"/>
            <a:ext cx="2466975" cy="184785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xmlns="">
                <a:solidFill>
                  <a:srgbClr val="FFFFFF"/>
                </a:solidFill>
              </a14:hiddenFill>
            </a:ext>
          </a:extLst>
        </p:spPr>
      </p:pic>
      <p:pic>
        <p:nvPicPr>
          <p:cNvPr id="1052" name="Picture 28" descr="http://t2.gstatic.com/images?q=tbn:ANd9GcROIVRBNdeUVFmsLJ2HVRhkwQJP6SpAvYqtS5UcJ8gluCWAhpfFAw"/>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rot="18967996">
            <a:off x="964961" y="4770605"/>
            <a:ext cx="1849494" cy="1743076"/>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xmlns="">
                <a:solidFill>
                  <a:srgbClr val="FFFFFF"/>
                </a:solidFill>
              </a14:hiddenFill>
            </a:ext>
          </a:extLst>
        </p:spPr>
      </p:pic>
      <p:pic>
        <p:nvPicPr>
          <p:cNvPr id="22" name="Picture 12" descr="http://t0.gstatic.com/images?q=tbn:ANd9GcTAWgsoftr6_EnGHvl-3VAETJ6j64YuZ92QhOFYoABZdwNxle4j"/>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7583836" y="181197"/>
            <a:ext cx="1349519" cy="112395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xmlns="">
                <a:solidFill>
                  <a:srgbClr val="FFFFFF"/>
                </a:solidFill>
              </a14:hiddenFill>
            </a:ext>
          </a:extLst>
        </p:spPr>
      </p:pic>
      <p:sp>
        <p:nvSpPr>
          <p:cNvPr id="11" name="مربع نص 10"/>
          <p:cNvSpPr txBox="1"/>
          <p:nvPr/>
        </p:nvSpPr>
        <p:spPr>
          <a:xfrm>
            <a:off x="3633454" y="6104566"/>
            <a:ext cx="5202441" cy="584775"/>
          </a:xfrm>
          <a:prstGeom prst="rect">
            <a:avLst/>
          </a:prstGeom>
        </p:spPr>
        <p:style>
          <a:lnRef idx="1">
            <a:schemeClr val="accent2"/>
          </a:lnRef>
          <a:fillRef idx="2">
            <a:schemeClr val="accent2"/>
          </a:fillRef>
          <a:effectRef idx="1">
            <a:schemeClr val="accent2"/>
          </a:effectRef>
          <a:fontRef idx="minor">
            <a:schemeClr val="dk1"/>
          </a:fontRef>
        </p:style>
        <p:txBody>
          <a:bodyPr wrap="square" rtlCol="1">
            <a:spAutoFit/>
          </a:bodyPr>
          <a:lstStyle/>
          <a:p>
            <a:r>
              <a:rPr lang="ar-SA" sz="3200" b="1" dirty="0" smtClean="0"/>
              <a:t>فكرة وتقديم المعلمة / ثريا علي الفلاته</a:t>
            </a:r>
            <a:endParaRPr lang="ar-SA" sz="3200" b="1" dirty="0"/>
          </a:p>
        </p:txBody>
      </p:sp>
      <p:sp>
        <p:nvSpPr>
          <p:cNvPr id="12" name="مربع نص 11"/>
          <p:cNvSpPr txBox="1"/>
          <p:nvPr/>
        </p:nvSpPr>
        <p:spPr>
          <a:xfrm>
            <a:off x="7636527" y="1516142"/>
            <a:ext cx="1199367" cy="369332"/>
          </a:xfrm>
          <a:prstGeom prst="rect">
            <a:avLst/>
          </a:prstGeom>
          <a:noFill/>
        </p:spPr>
        <p:txBody>
          <a:bodyPr wrap="none" rtlCol="1">
            <a:spAutoFit/>
          </a:bodyPr>
          <a:lstStyle/>
          <a:p>
            <a:r>
              <a:rPr lang="ar-SA" b="1" dirty="0" smtClean="0"/>
              <a:t>لعام 1433هـ</a:t>
            </a:r>
            <a:endParaRPr lang="ar-SA" b="1" dirty="0"/>
          </a:p>
        </p:txBody>
      </p:sp>
    </p:spTree>
    <p:extLst>
      <p:ext uri="{BB962C8B-B14F-4D97-AF65-F5344CB8AC3E}">
        <p14:creationId xmlns:p14="http://schemas.microsoft.com/office/powerpoint/2010/main" xmlns="" val="3129542394"/>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idx="1"/>
          </p:nvPr>
        </p:nvSpPr>
        <p:spPr>
          <a:xfrm>
            <a:off x="683569" y="2780928"/>
            <a:ext cx="7848872" cy="3384376"/>
          </a:xfrm>
        </p:spPr>
        <p:style>
          <a:lnRef idx="1">
            <a:schemeClr val="accent6"/>
          </a:lnRef>
          <a:fillRef idx="2">
            <a:schemeClr val="accent6"/>
          </a:fillRef>
          <a:effectRef idx="1">
            <a:schemeClr val="accent6"/>
          </a:effectRef>
          <a:fontRef idx="minor">
            <a:schemeClr val="dk1"/>
          </a:fontRef>
        </p:style>
        <p:txBody>
          <a:bodyPr>
            <a:noAutofit/>
          </a:bodyPr>
          <a:lstStyle/>
          <a:p>
            <a:pPr algn="just">
              <a:lnSpc>
                <a:spcPct val="90000"/>
              </a:lnSpc>
              <a:buFontTx/>
              <a:buNone/>
            </a:pPr>
            <a:r>
              <a:rPr lang="ar-SA" sz="3600" b="1" dirty="0">
                <a:cs typeface="DecoType Naskh Variants" pitchFamily="2" charset="-78"/>
              </a:rPr>
              <a:t>          </a:t>
            </a:r>
            <a:r>
              <a:rPr lang="ar-SA" sz="4000" b="1" dirty="0" smtClean="0">
                <a:solidFill>
                  <a:srgbClr val="84167C"/>
                </a:solidFill>
              </a:rPr>
              <a:t>السجل مقسم من الداخل إلى قسمين فصل دراسي أول وفصل دراسي ثاني </a:t>
            </a:r>
            <a:r>
              <a:rPr lang="ar-SA" sz="4000" b="1" dirty="0" smtClean="0">
                <a:solidFill>
                  <a:srgbClr val="84167C"/>
                </a:solidFill>
              </a:rPr>
              <a:t>حيث </a:t>
            </a:r>
            <a:r>
              <a:rPr lang="ar-SA" sz="4000" b="1" smtClean="0">
                <a:solidFill>
                  <a:srgbClr val="84167C"/>
                </a:solidFill>
              </a:rPr>
              <a:t>ميزت غلاف كل </a:t>
            </a:r>
            <a:r>
              <a:rPr lang="ar-SA" sz="4000" b="1" dirty="0" smtClean="0">
                <a:solidFill>
                  <a:srgbClr val="84167C"/>
                </a:solidFill>
              </a:rPr>
              <a:t>مجموعة </a:t>
            </a:r>
            <a:r>
              <a:rPr lang="ar-SA" sz="4000" b="1" dirty="0" err="1" smtClean="0">
                <a:solidFill>
                  <a:srgbClr val="84167C"/>
                </a:solidFill>
              </a:rPr>
              <a:t>بلون .</a:t>
            </a:r>
            <a:endParaRPr lang="ar-SA" sz="4000" b="1" dirty="0" smtClean="0">
              <a:solidFill>
                <a:srgbClr val="84167C"/>
              </a:solidFill>
            </a:endParaRPr>
          </a:p>
          <a:p>
            <a:pPr algn="just">
              <a:lnSpc>
                <a:spcPct val="90000"/>
              </a:lnSpc>
              <a:buFontTx/>
              <a:buNone/>
            </a:pPr>
            <a:r>
              <a:rPr lang="ar-SA" sz="4000" b="1" dirty="0" smtClean="0">
                <a:solidFill>
                  <a:srgbClr val="84167C"/>
                </a:solidFill>
              </a:rPr>
              <a:t>لكل طالبة في السجل الخاص بمجموعتها  صفحتان واحدة للفصل الدراسي الأول والأخرى للفصل الدراسي الثاني  كالتالي:</a:t>
            </a:r>
            <a:endParaRPr lang="ar-SA" sz="3600" b="1" dirty="0">
              <a:solidFill>
                <a:srgbClr val="D80702"/>
              </a:solidFill>
            </a:endParaRPr>
          </a:p>
          <a:p>
            <a:pPr algn="just">
              <a:lnSpc>
                <a:spcPct val="80000"/>
              </a:lnSpc>
            </a:pPr>
            <a:endParaRPr lang="ar-SA" sz="3600" b="1" dirty="0">
              <a:solidFill>
                <a:srgbClr val="D80702"/>
              </a:solidFill>
              <a:cs typeface="DecoType Naskh Variants" pitchFamily="2" charset="-78"/>
            </a:endParaRPr>
          </a:p>
          <a:p>
            <a:pPr algn="just">
              <a:lnSpc>
                <a:spcPct val="90000"/>
              </a:lnSpc>
            </a:pPr>
            <a:endParaRPr lang="ar-SA" sz="3600" b="1" dirty="0">
              <a:cs typeface="DecoType Naskh Variants" pitchFamily="2" charset="-78"/>
            </a:endParaRPr>
          </a:p>
        </p:txBody>
      </p:sp>
      <p:sp>
        <p:nvSpPr>
          <p:cNvPr id="145413" name="Rectangle 5"/>
          <p:cNvSpPr>
            <a:spLocks noChangeArrowheads="1"/>
          </p:cNvSpPr>
          <p:nvPr/>
        </p:nvSpPr>
        <p:spPr bwMode="auto">
          <a:xfrm>
            <a:off x="323850" y="1460500"/>
            <a:ext cx="8458200" cy="96838"/>
          </a:xfrm>
          <a:prstGeom prst="rect">
            <a:avLst/>
          </a:prstGeom>
          <a:gradFill rotWithShape="0">
            <a:gsLst>
              <a:gs pos="0">
                <a:srgbClr val="FF3300">
                  <a:gamma/>
                  <a:shade val="46275"/>
                  <a:invGamma/>
                </a:srgbClr>
              </a:gs>
              <a:gs pos="100000">
                <a:srgbClr val="FF3300">
                  <a:alpha val="45000"/>
                </a:srgbClr>
              </a:gs>
            </a:gsLst>
            <a:lin ang="0" scaled="1"/>
          </a:gradFill>
          <a:ln w="9525">
            <a:noFill/>
            <a:miter lim="800000"/>
            <a:headEnd/>
            <a:tailEnd/>
          </a:ln>
          <a:effectLst/>
        </p:spPr>
        <p:txBody>
          <a:bodyPr wrap="none" anchor="ctr"/>
          <a:lstStyle/>
          <a:p>
            <a:endParaRPr lang="ar-SA"/>
          </a:p>
        </p:txBody>
      </p:sp>
      <p:sp>
        <p:nvSpPr>
          <p:cNvPr id="145424" name="WordArt 16"/>
          <p:cNvSpPr>
            <a:spLocks noChangeArrowheads="1" noChangeShapeType="1" noTextEdit="1"/>
          </p:cNvSpPr>
          <p:nvPr/>
        </p:nvSpPr>
        <p:spPr bwMode="auto">
          <a:xfrm>
            <a:off x="1476375" y="333375"/>
            <a:ext cx="6264275" cy="923925"/>
          </a:xfrm>
          <a:prstGeom prst="rect">
            <a:avLst/>
          </a:prstGeom>
        </p:spPr>
        <p:txBody>
          <a:bodyPr wrap="none" fromWordArt="1">
            <a:prstTxWarp prst="textPlain">
              <a:avLst>
                <a:gd name="adj" fmla="val 50000"/>
              </a:avLst>
            </a:prstTxWarp>
          </a:bodyPr>
          <a:lstStyle/>
          <a:p>
            <a:pPr algn="ctr"/>
            <a:r>
              <a:rPr lang="ar-SA" sz="6000" b="1" kern="10" dirty="0"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rPr>
              <a:t>كيف أستخدم سجل المبدعات</a:t>
            </a:r>
            <a:endParaRPr lang="ar-SA" sz="60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endParaRPr>
          </a:p>
        </p:txBody>
      </p:sp>
      <p:pic>
        <p:nvPicPr>
          <p:cNvPr id="145425" name="Picture 17" descr="13"/>
          <p:cNvPicPr>
            <a:picLocks noChangeAspect="1" noChangeArrowheads="1" noCrop="1"/>
          </p:cNvPicPr>
          <p:nvPr/>
        </p:nvPicPr>
        <p:blipFill>
          <a:blip r:embed="rId3" cstate="print"/>
          <a:srcRect/>
          <a:stretch>
            <a:fillRect/>
          </a:stretch>
        </p:blipFill>
        <p:spPr bwMode="auto">
          <a:xfrm>
            <a:off x="250825" y="188641"/>
            <a:ext cx="1147763" cy="1075010"/>
          </a:xfrm>
          <a:prstGeom prst="rect">
            <a:avLst/>
          </a:prstGeom>
          <a:noFill/>
          <a:ln w="9525">
            <a:noFill/>
            <a:miter lim="800000"/>
            <a:headEnd/>
            <a:tailEnd/>
          </a:ln>
        </p:spPr>
      </p:pic>
    </p:spTree>
    <p:extLst>
      <p:ext uri="{BB962C8B-B14F-4D97-AF65-F5344CB8AC3E}">
        <p14:creationId xmlns:p14="http://schemas.microsoft.com/office/powerpoint/2010/main" xmlns="" val="3652146761"/>
      </p:ext>
    </p:extLst>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45424"/>
                                        </p:tgtEl>
                                        <p:attrNameLst>
                                          <p:attrName>style.visibility</p:attrName>
                                        </p:attrNameLst>
                                      </p:cBhvr>
                                      <p:to>
                                        <p:strVal val="visible"/>
                                      </p:to>
                                    </p:set>
                                    <p:animEffect transition="in" filter="wipe(down)">
                                      <p:cBhvr>
                                        <p:cTn id="7" dur="580">
                                          <p:stCondLst>
                                            <p:cond delay="0"/>
                                          </p:stCondLst>
                                        </p:cTn>
                                        <p:tgtEl>
                                          <p:spTgt spid="145424"/>
                                        </p:tgtEl>
                                      </p:cBhvr>
                                    </p:animEffect>
                                    <p:anim calcmode="lin" valueType="num">
                                      <p:cBhvr>
                                        <p:cTn id="8" dur="1822" tmFilter="0,0; 0.14,0.36; 0.43,0.73; 0.71,0.91; 1.0,1.0">
                                          <p:stCondLst>
                                            <p:cond delay="0"/>
                                          </p:stCondLst>
                                        </p:cTn>
                                        <p:tgtEl>
                                          <p:spTgt spid="14542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4542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4542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4542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45424"/>
                                        </p:tgtEl>
                                        <p:attrNameLst>
                                          <p:attrName>ppt_y</p:attrName>
                                        </p:attrNameLst>
                                      </p:cBhvr>
                                      <p:tavLst>
                                        <p:tav tm="0" fmla="#ppt_y-sin(pi*$)/81">
                                          <p:val>
                                            <p:fltVal val="0"/>
                                          </p:val>
                                        </p:tav>
                                        <p:tav tm="100000">
                                          <p:val>
                                            <p:fltVal val="1"/>
                                          </p:val>
                                        </p:tav>
                                      </p:tavLst>
                                    </p:anim>
                                    <p:animScale>
                                      <p:cBhvr>
                                        <p:cTn id="13" dur="26">
                                          <p:stCondLst>
                                            <p:cond delay="650"/>
                                          </p:stCondLst>
                                        </p:cTn>
                                        <p:tgtEl>
                                          <p:spTgt spid="145424"/>
                                        </p:tgtEl>
                                      </p:cBhvr>
                                      <p:to x="100000" y="60000"/>
                                    </p:animScale>
                                    <p:animScale>
                                      <p:cBhvr>
                                        <p:cTn id="14" dur="166" decel="50000">
                                          <p:stCondLst>
                                            <p:cond delay="676"/>
                                          </p:stCondLst>
                                        </p:cTn>
                                        <p:tgtEl>
                                          <p:spTgt spid="145424"/>
                                        </p:tgtEl>
                                      </p:cBhvr>
                                      <p:to x="100000" y="100000"/>
                                    </p:animScale>
                                    <p:animScale>
                                      <p:cBhvr>
                                        <p:cTn id="15" dur="26">
                                          <p:stCondLst>
                                            <p:cond delay="1312"/>
                                          </p:stCondLst>
                                        </p:cTn>
                                        <p:tgtEl>
                                          <p:spTgt spid="145424"/>
                                        </p:tgtEl>
                                      </p:cBhvr>
                                      <p:to x="100000" y="80000"/>
                                    </p:animScale>
                                    <p:animScale>
                                      <p:cBhvr>
                                        <p:cTn id="16" dur="166" decel="50000">
                                          <p:stCondLst>
                                            <p:cond delay="1338"/>
                                          </p:stCondLst>
                                        </p:cTn>
                                        <p:tgtEl>
                                          <p:spTgt spid="145424"/>
                                        </p:tgtEl>
                                      </p:cBhvr>
                                      <p:to x="100000" y="100000"/>
                                    </p:animScale>
                                    <p:animScale>
                                      <p:cBhvr>
                                        <p:cTn id="17" dur="26">
                                          <p:stCondLst>
                                            <p:cond delay="1642"/>
                                          </p:stCondLst>
                                        </p:cTn>
                                        <p:tgtEl>
                                          <p:spTgt spid="145424"/>
                                        </p:tgtEl>
                                      </p:cBhvr>
                                      <p:to x="100000" y="90000"/>
                                    </p:animScale>
                                    <p:animScale>
                                      <p:cBhvr>
                                        <p:cTn id="18" dur="166" decel="50000">
                                          <p:stCondLst>
                                            <p:cond delay="1668"/>
                                          </p:stCondLst>
                                        </p:cTn>
                                        <p:tgtEl>
                                          <p:spTgt spid="145424"/>
                                        </p:tgtEl>
                                      </p:cBhvr>
                                      <p:to x="100000" y="100000"/>
                                    </p:animScale>
                                    <p:animScale>
                                      <p:cBhvr>
                                        <p:cTn id="19" dur="26">
                                          <p:stCondLst>
                                            <p:cond delay="1808"/>
                                          </p:stCondLst>
                                        </p:cTn>
                                        <p:tgtEl>
                                          <p:spTgt spid="145424"/>
                                        </p:tgtEl>
                                      </p:cBhvr>
                                      <p:to x="100000" y="95000"/>
                                    </p:animScale>
                                    <p:animScale>
                                      <p:cBhvr>
                                        <p:cTn id="20" dur="166" decel="50000">
                                          <p:stCondLst>
                                            <p:cond delay="1834"/>
                                          </p:stCondLst>
                                        </p:cTn>
                                        <p:tgtEl>
                                          <p:spTgt spid="145424"/>
                                        </p:tgtEl>
                                      </p:cBhvr>
                                      <p:to x="100000" y="100000"/>
                                    </p:animScale>
                                  </p:childTnLst>
                                </p:cTn>
                              </p:par>
                            </p:childTnLst>
                          </p:cTn>
                        </p:par>
                        <p:par>
                          <p:cTn id="21" fill="hold">
                            <p:stCondLst>
                              <p:cond delay="2000"/>
                            </p:stCondLst>
                            <p:childTnLst>
                              <p:par>
                                <p:cTn id="22" presetID="29" presetClass="entr" presetSubtype="0" fill="hold" nodeType="afterEffect">
                                  <p:stCondLst>
                                    <p:cond delay="0"/>
                                  </p:stCondLst>
                                  <p:childTnLst>
                                    <p:set>
                                      <p:cBhvr>
                                        <p:cTn id="23" dur="1" fill="hold">
                                          <p:stCondLst>
                                            <p:cond delay="0"/>
                                          </p:stCondLst>
                                        </p:cTn>
                                        <p:tgtEl>
                                          <p:spTgt spid="145425"/>
                                        </p:tgtEl>
                                        <p:attrNameLst>
                                          <p:attrName>style.visibility</p:attrName>
                                        </p:attrNameLst>
                                      </p:cBhvr>
                                      <p:to>
                                        <p:strVal val="visible"/>
                                      </p:to>
                                    </p:set>
                                    <p:anim calcmode="lin" valueType="num">
                                      <p:cBhvr>
                                        <p:cTn id="24" dur="1000" fill="hold"/>
                                        <p:tgtEl>
                                          <p:spTgt spid="145425"/>
                                        </p:tgtEl>
                                        <p:attrNameLst>
                                          <p:attrName>ppt_x</p:attrName>
                                        </p:attrNameLst>
                                      </p:cBhvr>
                                      <p:tavLst>
                                        <p:tav tm="0">
                                          <p:val>
                                            <p:strVal val="#ppt_x-.2"/>
                                          </p:val>
                                        </p:tav>
                                        <p:tav tm="100000">
                                          <p:val>
                                            <p:strVal val="#ppt_x"/>
                                          </p:val>
                                        </p:tav>
                                      </p:tavLst>
                                    </p:anim>
                                    <p:anim calcmode="lin" valueType="num">
                                      <p:cBhvr>
                                        <p:cTn id="25" dur="1000" fill="hold"/>
                                        <p:tgtEl>
                                          <p:spTgt spid="145425"/>
                                        </p:tgtEl>
                                        <p:attrNameLst>
                                          <p:attrName>ppt_y</p:attrName>
                                        </p:attrNameLst>
                                      </p:cBhvr>
                                      <p:tavLst>
                                        <p:tav tm="0">
                                          <p:val>
                                            <p:strVal val="#ppt_y"/>
                                          </p:val>
                                        </p:tav>
                                        <p:tav tm="100000">
                                          <p:val>
                                            <p:strVal val="#ppt_y"/>
                                          </p:val>
                                        </p:tav>
                                      </p:tavLst>
                                    </p:anim>
                                    <p:animEffect transition="in" filter="wipe(right)" prLst="gradientSize: 0.1">
                                      <p:cBhvr>
                                        <p:cTn id="26" dur="1000"/>
                                        <p:tgtEl>
                                          <p:spTgt spid="145425"/>
                                        </p:tgtEl>
                                      </p:cBhvr>
                                    </p:animEffect>
                                  </p:childTnLst>
                                </p:cTn>
                              </p:par>
                            </p:childTnLst>
                          </p:cTn>
                        </p:par>
                        <p:par>
                          <p:cTn id="27" fill="hold">
                            <p:stCondLst>
                              <p:cond delay="3000"/>
                            </p:stCondLst>
                            <p:childTnLst>
                              <p:par>
                                <p:cTn id="28" presetID="2" presetClass="entr" presetSubtype="8" fill="hold" grpId="0" nodeType="afterEffect">
                                  <p:stCondLst>
                                    <p:cond delay="0"/>
                                  </p:stCondLst>
                                  <p:childTnLst>
                                    <p:set>
                                      <p:cBhvr>
                                        <p:cTn id="29" dur="1" fill="hold">
                                          <p:stCondLst>
                                            <p:cond delay="0"/>
                                          </p:stCondLst>
                                        </p:cTn>
                                        <p:tgtEl>
                                          <p:spTgt spid="145413"/>
                                        </p:tgtEl>
                                        <p:attrNameLst>
                                          <p:attrName>style.visibility</p:attrName>
                                        </p:attrNameLst>
                                      </p:cBhvr>
                                      <p:to>
                                        <p:strVal val="visible"/>
                                      </p:to>
                                    </p:set>
                                    <p:anim calcmode="lin" valueType="num">
                                      <p:cBhvr additive="base">
                                        <p:cTn id="30" dur="500" fill="hold"/>
                                        <p:tgtEl>
                                          <p:spTgt spid="145413"/>
                                        </p:tgtEl>
                                        <p:attrNameLst>
                                          <p:attrName>ppt_x</p:attrName>
                                        </p:attrNameLst>
                                      </p:cBhvr>
                                      <p:tavLst>
                                        <p:tav tm="0">
                                          <p:val>
                                            <p:strVal val="0-#ppt_w/2"/>
                                          </p:val>
                                        </p:tav>
                                        <p:tav tm="100000">
                                          <p:val>
                                            <p:strVal val="#ppt_x"/>
                                          </p:val>
                                        </p:tav>
                                      </p:tavLst>
                                    </p:anim>
                                    <p:anim calcmode="lin" valueType="num">
                                      <p:cBhvr additive="base">
                                        <p:cTn id="31" dur="500" fill="hold"/>
                                        <p:tgtEl>
                                          <p:spTgt spid="145413"/>
                                        </p:tgtEl>
                                        <p:attrNameLst>
                                          <p:attrName>ppt_y</p:attrName>
                                        </p:attrNameLst>
                                      </p:cBhvr>
                                      <p:tavLst>
                                        <p:tav tm="0">
                                          <p:val>
                                            <p:strVal val="#ppt_y"/>
                                          </p:val>
                                        </p:tav>
                                        <p:tav tm="100000">
                                          <p:val>
                                            <p:strVal val="#ppt_y"/>
                                          </p:val>
                                        </p:tav>
                                      </p:tavLst>
                                    </p:anim>
                                  </p:childTnLst>
                                </p:cTn>
                              </p:par>
                            </p:childTnLst>
                          </p:cTn>
                        </p:par>
                        <p:par>
                          <p:cTn id="32" fill="hold">
                            <p:stCondLst>
                              <p:cond delay="3500"/>
                            </p:stCondLst>
                            <p:childTnLst>
                              <p:par>
                                <p:cTn id="33" presetID="30" presetClass="entr" presetSubtype="0" fill="hold" grpId="0" nodeType="afterEffect">
                                  <p:stCondLst>
                                    <p:cond delay="0"/>
                                  </p:stCondLst>
                                  <p:childTnLst>
                                    <p:set>
                                      <p:cBhvr>
                                        <p:cTn id="34" dur="1" fill="hold">
                                          <p:stCondLst>
                                            <p:cond delay="0"/>
                                          </p:stCondLst>
                                        </p:cTn>
                                        <p:tgtEl>
                                          <p:spTgt spid="145410">
                                            <p:bg/>
                                          </p:spTgt>
                                        </p:tgtEl>
                                        <p:attrNameLst>
                                          <p:attrName>style.visibility</p:attrName>
                                        </p:attrNameLst>
                                      </p:cBhvr>
                                      <p:to>
                                        <p:strVal val="visible"/>
                                      </p:to>
                                    </p:set>
                                    <p:animEffect transition="in" filter="fade">
                                      <p:cBhvr>
                                        <p:cTn id="35" dur="800" decel="100000"/>
                                        <p:tgtEl>
                                          <p:spTgt spid="145410">
                                            <p:bg/>
                                          </p:spTgt>
                                        </p:tgtEl>
                                      </p:cBhvr>
                                    </p:animEffect>
                                    <p:anim calcmode="lin" valueType="num">
                                      <p:cBhvr>
                                        <p:cTn id="36" dur="800" decel="100000" fill="hold"/>
                                        <p:tgtEl>
                                          <p:spTgt spid="145410">
                                            <p:bg/>
                                          </p:spTgt>
                                        </p:tgtEl>
                                        <p:attrNameLst>
                                          <p:attrName>style.rotation</p:attrName>
                                        </p:attrNameLst>
                                      </p:cBhvr>
                                      <p:tavLst>
                                        <p:tav tm="0">
                                          <p:val>
                                            <p:fltVal val="-90"/>
                                          </p:val>
                                        </p:tav>
                                        <p:tav tm="100000">
                                          <p:val>
                                            <p:fltVal val="0"/>
                                          </p:val>
                                        </p:tav>
                                      </p:tavLst>
                                    </p:anim>
                                    <p:anim calcmode="lin" valueType="num">
                                      <p:cBhvr>
                                        <p:cTn id="37" dur="800" decel="100000" fill="hold"/>
                                        <p:tgtEl>
                                          <p:spTgt spid="145410">
                                            <p:bg/>
                                          </p:spTgt>
                                        </p:tgtEl>
                                        <p:attrNameLst>
                                          <p:attrName>ppt_x</p:attrName>
                                        </p:attrNameLst>
                                      </p:cBhvr>
                                      <p:tavLst>
                                        <p:tav tm="0">
                                          <p:val>
                                            <p:strVal val="#ppt_x+0.4"/>
                                          </p:val>
                                        </p:tav>
                                        <p:tav tm="100000">
                                          <p:val>
                                            <p:strVal val="#ppt_x-0.05"/>
                                          </p:val>
                                        </p:tav>
                                      </p:tavLst>
                                    </p:anim>
                                    <p:anim calcmode="lin" valueType="num">
                                      <p:cBhvr>
                                        <p:cTn id="38" dur="800" decel="100000" fill="hold"/>
                                        <p:tgtEl>
                                          <p:spTgt spid="145410">
                                            <p:bg/>
                                          </p:spTgt>
                                        </p:tgtEl>
                                        <p:attrNameLst>
                                          <p:attrName>ppt_y</p:attrName>
                                        </p:attrNameLst>
                                      </p:cBhvr>
                                      <p:tavLst>
                                        <p:tav tm="0">
                                          <p:val>
                                            <p:strVal val="#ppt_y-0.4"/>
                                          </p:val>
                                        </p:tav>
                                        <p:tav tm="100000">
                                          <p:val>
                                            <p:strVal val="#ppt_y+0.1"/>
                                          </p:val>
                                        </p:tav>
                                      </p:tavLst>
                                    </p:anim>
                                    <p:anim calcmode="lin" valueType="num">
                                      <p:cBhvr>
                                        <p:cTn id="39" dur="200" accel="100000" fill="hold">
                                          <p:stCondLst>
                                            <p:cond delay="800"/>
                                          </p:stCondLst>
                                        </p:cTn>
                                        <p:tgtEl>
                                          <p:spTgt spid="145410">
                                            <p:bg/>
                                          </p:spTgt>
                                        </p:tgtEl>
                                        <p:attrNameLst>
                                          <p:attrName>ppt_x</p:attrName>
                                        </p:attrNameLst>
                                      </p:cBhvr>
                                      <p:tavLst>
                                        <p:tav tm="0">
                                          <p:val>
                                            <p:strVal val="#ppt_x-0.05"/>
                                          </p:val>
                                        </p:tav>
                                        <p:tav tm="100000">
                                          <p:val>
                                            <p:strVal val="#ppt_x"/>
                                          </p:val>
                                        </p:tav>
                                      </p:tavLst>
                                    </p:anim>
                                    <p:anim calcmode="lin" valueType="num">
                                      <p:cBhvr>
                                        <p:cTn id="40" dur="200" accel="100000" fill="hold">
                                          <p:stCondLst>
                                            <p:cond delay="800"/>
                                          </p:stCondLst>
                                        </p:cTn>
                                        <p:tgtEl>
                                          <p:spTgt spid="145410">
                                            <p:bg/>
                                          </p:spTgt>
                                        </p:tgtEl>
                                        <p:attrNameLst>
                                          <p:attrName>ppt_y</p:attrName>
                                        </p:attrNameLst>
                                      </p:cBhvr>
                                      <p:tavLst>
                                        <p:tav tm="0">
                                          <p:val>
                                            <p:strVal val="#ppt_y+0.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30" presetClass="entr" presetSubtype="0" fill="hold" grpId="0" nodeType="clickEffect">
                                  <p:stCondLst>
                                    <p:cond delay="0"/>
                                  </p:stCondLst>
                                  <p:childTnLst>
                                    <p:set>
                                      <p:cBhvr>
                                        <p:cTn id="44" dur="1" fill="hold">
                                          <p:stCondLst>
                                            <p:cond delay="0"/>
                                          </p:stCondLst>
                                        </p:cTn>
                                        <p:tgtEl>
                                          <p:spTgt spid="145410">
                                            <p:txEl>
                                              <p:pRg st="0" end="0"/>
                                            </p:txEl>
                                          </p:spTgt>
                                        </p:tgtEl>
                                        <p:attrNameLst>
                                          <p:attrName>style.visibility</p:attrName>
                                        </p:attrNameLst>
                                      </p:cBhvr>
                                      <p:to>
                                        <p:strVal val="visible"/>
                                      </p:to>
                                    </p:set>
                                    <p:animEffect transition="in" filter="fade">
                                      <p:cBhvr>
                                        <p:cTn id="45" dur="800" decel="100000"/>
                                        <p:tgtEl>
                                          <p:spTgt spid="145410">
                                            <p:txEl>
                                              <p:pRg st="0" end="0"/>
                                            </p:txEl>
                                          </p:spTgt>
                                        </p:tgtEl>
                                      </p:cBhvr>
                                    </p:animEffect>
                                    <p:anim calcmode="lin" valueType="num">
                                      <p:cBhvr>
                                        <p:cTn id="46" dur="800" decel="100000" fill="hold"/>
                                        <p:tgtEl>
                                          <p:spTgt spid="145410">
                                            <p:txEl>
                                              <p:pRg st="0" end="0"/>
                                            </p:txEl>
                                          </p:spTgt>
                                        </p:tgtEl>
                                        <p:attrNameLst>
                                          <p:attrName>style.rotation</p:attrName>
                                        </p:attrNameLst>
                                      </p:cBhvr>
                                      <p:tavLst>
                                        <p:tav tm="0">
                                          <p:val>
                                            <p:fltVal val="-90"/>
                                          </p:val>
                                        </p:tav>
                                        <p:tav tm="100000">
                                          <p:val>
                                            <p:fltVal val="0"/>
                                          </p:val>
                                        </p:tav>
                                      </p:tavLst>
                                    </p:anim>
                                    <p:anim calcmode="lin" valueType="num">
                                      <p:cBhvr>
                                        <p:cTn id="47" dur="800" decel="100000" fill="hold"/>
                                        <p:tgtEl>
                                          <p:spTgt spid="145410">
                                            <p:txEl>
                                              <p:pRg st="0" end="0"/>
                                            </p:txEl>
                                          </p:spTgt>
                                        </p:tgtEl>
                                        <p:attrNameLst>
                                          <p:attrName>ppt_x</p:attrName>
                                        </p:attrNameLst>
                                      </p:cBhvr>
                                      <p:tavLst>
                                        <p:tav tm="0">
                                          <p:val>
                                            <p:strVal val="#ppt_x+0.4"/>
                                          </p:val>
                                        </p:tav>
                                        <p:tav tm="100000">
                                          <p:val>
                                            <p:strVal val="#ppt_x-0.05"/>
                                          </p:val>
                                        </p:tav>
                                      </p:tavLst>
                                    </p:anim>
                                    <p:anim calcmode="lin" valueType="num">
                                      <p:cBhvr>
                                        <p:cTn id="48" dur="800" decel="100000" fill="hold"/>
                                        <p:tgtEl>
                                          <p:spTgt spid="145410">
                                            <p:txEl>
                                              <p:pRg st="0" end="0"/>
                                            </p:txEl>
                                          </p:spTgt>
                                        </p:tgtEl>
                                        <p:attrNameLst>
                                          <p:attrName>ppt_y</p:attrName>
                                        </p:attrNameLst>
                                      </p:cBhvr>
                                      <p:tavLst>
                                        <p:tav tm="0">
                                          <p:val>
                                            <p:strVal val="#ppt_y-0.4"/>
                                          </p:val>
                                        </p:tav>
                                        <p:tav tm="100000">
                                          <p:val>
                                            <p:strVal val="#ppt_y+0.1"/>
                                          </p:val>
                                        </p:tav>
                                      </p:tavLst>
                                    </p:anim>
                                    <p:anim calcmode="lin" valueType="num">
                                      <p:cBhvr>
                                        <p:cTn id="49" dur="200" accel="100000" fill="hold">
                                          <p:stCondLst>
                                            <p:cond delay="800"/>
                                          </p:stCondLst>
                                        </p:cTn>
                                        <p:tgtEl>
                                          <p:spTgt spid="145410">
                                            <p:txEl>
                                              <p:pRg st="0" end="0"/>
                                            </p:txEl>
                                          </p:spTgt>
                                        </p:tgtEl>
                                        <p:attrNameLst>
                                          <p:attrName>ppt_x</p:attrName>
                                        </p:attrNameLst>
                                      </p:cBhvr>
                                      <p:tavLst>
                                        <p:tav tm="0">
                                          <p:val>
                                            <p:strVal val="#ppt_x-0.05"/>
                                          </p:val>
                                        </p:tav>
                                        <p:tav tm="100000">
                                          <p:val>
                                            <p:strVal val="#ppt_x"/>
                                          </p:val>
                                        </p:tav>
                                      </p:tavLst>
                                    </p:anim>
                                    <p:anim calcmode="lin" valueType="num">
                                      <p:cBhvr>
                                        <p:cTn id="50" dur="200" accel="100000" fill="hold">
                                          <p:stCondLst>
                                            <p:cond delay="800"/>
                                          </p:stCondLst>
                                        </p:cTn>
                                        <p:tgtEl>
                                          <p:spTgt spid="145410">
                                            <p:txEl>
                                              <p:pRg st="0" end="0"/>
                                            </p:txEl>
                                          </p:spTgt>
                                        </p:tgtEl>
                                        <p:attrNameLst>
                                          <p:attrName>ppt_y</p:attrName>
                                        </p:attrNameLst>
                                      </p:cBhvr>
                                      <p:tavLst>
                                        <p:tav tm="0">
                                          <p:val>
                                            <p:strVal val="#ppt_y+0.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30" presetClass="entr" presetSubtype="0" fill="hold" grpId="0" nodeType="clickEffect">
                                  <p:stCondLst>
                                    <p:cond delay="0"/>
                                  </p:stCondLst>
                                  <p:childTnLst>
                                    <p:set>
                                      <p:cBhvr>
                                        <p:cTn id="54" dur="1" fill="hold">
                                          <p:stCondLst>
                                            <p:cond delay="0"/>
                                          </p:stCondLst>
                                        </p:cTn>
                                        <p:tgtEl>
                                          <p:spTgt spid="145410">
                                            <p:txEl>
                                              <p:pRg st="1" end="1"/>
                                            </p:txEl>
                                          </p:spTgt>
                                        </p:tgtEl>
                                        <p:attrNameLst>
                                          <p:attrName>style.visibility</p:attrName>
                                        </p:attrNameLst>
                                      </p:cBhvr>
                                      <p:to>
                                        <p:strVal val="visible"/>
                                      </p:to>
                                    </p:set>
                                    <p:animEffect transition="in" filter="fade">
                                      <p:cBhvr>
                                        <p:cTn id="55" dur="800" decel="100000"/>
                                        <p:tgtEl>
                                          <p:spTgt spid="145410">
                                            <p:txEl>
                                              <p:pRg st="1" end="1"/>
                                            </p:txEl>
                                          </p:spTgt>
                                        </p:tgtEl>
                                      </p:cBhvr>
                                    </p:animEffect>
                                    <p:anim calcmode="lin" valueType="num">
                                      <p:cBhvr>
                                        <p:cTn id="56" dur="800" decel="100000" fill="hold"/>
                                        <p:tgtEl>
                                          <p:spTgt spid="145410">
                                            <p:txEl>
                                              <p:pRg st="1" end="1"/>
                                            </p:txEl>
                                          </p:spTgt>
                                        </p:tgtEl>
                                        <p:attrNameLst>
                                          <p:attrName>style.rotation</p:attrName>
                                        </p:attrNameLst>
                                      </p:cBhvr>
                                      <p:tavLst>
                                        <p:tav tm="0">
                                          <p:val>
                                            <p:fltVal val="-90"/>
                                          </p:val>
                                        </p:tav>
                                        <p:tav tm="100000">
                                          <p:val>
                                            <p:fltVal val="0"/>
                                          </p:val>
                                        </p:tav>
                                      </p:tavLst>
                                    </p:anim>
                                    <p:anim calcmode="lin" valueType="num">
                                      <p:cBhvr>
                                        <p:cTn id="57" dur="800" decel="100000" fill="hold"/>
                                        <p:tgtEl>
                                          <p:spTgt spid="145410">
                                            <p:txEl>
                                              <p:pRg st="1" end="1"/>
                                            </p:txEl>
                                          </p:spTgt>
                                        </p:tgtEl>
                                        <p:attrNameLst>
                                          <p:attrName>ppt_x</p:attrName>
                                        </p:attrNameLst>
                                      </p:cBhvr>
                                      <p:tavLst>
                                        <p:tav tm="0">
                                          <p:val>
                                            <p:strVal val="#ppt_x+0.4"/>
                                          </p:val>
                                        </p:tav>
                                        <p:tav tm="100000">
                                          <p:val>
                                            <p:strVal val="#ppt_x-0.05"/>
                                          </p:val>
                                        </p:tav>
                                      </p:tavLst>
                                    </p:anim>
                                    <p:anim calcmode="lin" valueType="num">
                                      <p:cBhvr>
                                        <p:cTn id="58" dur="800" decel="100000" fill="hold"/>
                                        <p:tgtEl>
                                          <p:spTgt spid="145410">
                                            <p:txEl>
                                              <p:pRg st="1" end="1"/>
                                            </p:txEl>
                                          </p:spTgt>
                                        </p:tgtEl>
                                        <p:attrNameLst>
                                          <p:attrName>ppt_y</p:attrName>
                                        </p:attrNameLst>
                                      </p:cBhvr>
                                      <p:tavLst>
                                        <p:tav tm="0">
                                          <p:val>
                                            <p:strVal val="#ppt_y-0.4"/>
                                          </p:val>
                                        </p:tav>
                                        <p:tav tm="100000">
                                          <p:val>
                                            <p:strVal val="#ppt_y+0.1"/>
                                          </p:val>
                                        </p:tav>
                                      </p:tavLst>
                                    </p:anim>
                                    <p:anim calcmode="lin" valueType="num">
                                      <p:cBhvr>
                                        <p:cTn id="59" dur="200" accel="100000" fill="hold">
                                          <p:stCondLst>
                                            <p:cond delay="800"/>
                                          </p:stCondLst>
                                        </p:cTn>
                                        <p:tgtEl>
                                          <p:spTgt spid="145410">
                                            <p:txEl>
                                              <p:pRg st="1" end="1"/>
                                            </p:txEl>
                                          </p:spTgt>
                                        </p:tgtEl>
                                        <p:attrNameLst>
                                          <p:attrName>ppt_x</p:attrName>
                                        </p:attrNameLst>
                                      </p:cBhvr>
                                      <p:tavLst>
                                        <p:tav tm="0">
                                          <p:val>
                                            <p:strVal val="#ppt_x-0.05"/>
                                          </p:val>
                                        </p:tav>
                                        <p:tav tm="100000">
                                          <p:val>
                                            <p:strVal val="#ppt_x"/>
                                          </p:val>
                                        </p:tav>
                                      </p:tavLst>
                                    </p:anim>
                                    <p:anim calcmode="lin" valueType="num">
                                      <p:cBhvr>
                                        <p:cTn id="60" dur="200" accel="100000" fill="hold">
                                          <p:stCondLst>
                                            <p:cond delay="800"/>
                                          </p:stCondLst>
                                        </p:cTn>
                                        <p:tgtEl>
                                          <p:spTgt spid="145410">
                                            <p:txEl>
                                              <p:pRg st="1" end="1"/>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0" grpId="0" build="p" animBg="1"/>
      <p:bldP spid="145413" grpId="0" animBg="1"/>
      <p:bldP spid="14542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جدول 3"/>
          <p:cNvGraphicFramePr>
            <a:graphicFrameLocks noGrp="1"/>
          </p:cNvGraphicFramePr>
          <p:nvPr>
            <p:extLst>
              <p:ext uri="{D42A27DB-BD31-4B8C-83A1-F6EECF244321}">
                <p14:modId xmlns:p14="http://schemas.microsoft.com/office/powerpoint/2010/main" xmlns="" val="2684448295"/>
              </p:ext>
            </p:extLst>
          </p:nvPr>
        </p:nvGraphicFramePr>
        <p:xfrm>
          <a:off x="270275" y="1052736"/>
          <a:ext cx="8716028" cy="5112565"/>
        </p:xfrm>
        <a:graphic>
          <a:graphicData uri="http://schemas.openxmlformats.org/drawingml/2006/table">
            <a:tbl>
              <a:tblPr rtl="1" firstRow="1" firstCol="1" bandRow="1"/>
              <a:tblGrid>
                <a:gridCol w="781034"/>
                <a:gridCol w="781034"/>
                <a:gridCol w="320650"/>
                <a:gridCol w="327515"/>
                <a:gridCol w="327847"/>
                <a:gridCol w="367718"/>
                <a:gridCol w="367718"/>
                <a:gridCol w="321630"/>
                <a:gridCol w="328005"/>
                <a:gridCol w="335358"/>
                <a:gridCol w="367718"/>
                <a:gridCol w="367718"/>
                <a:gridCol w="321630"/>
                <a:gridCol w="328005"/>
                <a:gridCol w="335358"/>
                <a:gridCol w="367718"/>
                <a:gridCol w="396645"/>
                <a:gridCol w="839175"/>
                <a:gridCol w="566776"/>
                <a:gridCol w="566776"/>
              </a:tblGrid>
              <a:tr h="355980">
                <a:tc rowSpan="2">
                  <a:txBody>
                    <a:bodyPr/>
                    <a:lstStyle/>
                    <a:p>
                      <a:pPr marL="71755" marR="71755" algn="ctr" rtl="1">
                        <a:lnSpc>
                          <a:spcPct val="115000"/>
                        </a:lnSpc>
                        <a:spcAft>
                          <a:spcPts val="0"/>
                        </a:spcAft>
                      </a:pPr>
                      <a:r>
                        <a:rPr lang="ar-SA" sz="1400" b="1" dirty="0">
                          <a:effectLst/>
                          <a:latin typeface="Calibri"/>
                          <a:ea typeface="Calibri"/>
                          <a:cs typeface="Simplified Arabic"/>
                        </a:rPr>
                        <a:t>الشهور</a:t>
                      </a:r>
                      <a:endParaRPr lang="en-US" sz="1000" b="1" dirty="0">
                        <a:effectLst/>
                        <a:latin typeface="Calibri"/>
                        <a:ea typeface="Calibri"/>
                        <a:cs typeface="Arial"/>
                      </a:endParaRPr>
                    </a:p>
                  </a:txBody>
                  <a:tcPr marL="57320" marR="57320"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rowSpan="2">
                  <a:txBody>
                    <a:bodyPr/>
                    <a:lstStyle/>
                    <a:p>
                      <a:pPr marL="71755" marR="71755" algn="ctr" rtl="1">
                        <a:lnSpc>
                          <a:spcPct val="115000"/>
                        </a:lnSpc>
                        <a:spcAft>
                          <a:spcPts val="0"/>
                        </a:spcAft>
                      </a:pPr>
                      <a:r>
                        <a:rPr lang="ar-SA" sz="1400" b="1" dirty="0">
                          <a:effectLst/>
                          <a:latin typeface="Calibri"/>
                          <a:ea typeface="Calibri"/>
                          <a:cs typeface="Simplified Arabic"/>
                        </a:rPr>
                        <a:t>الأسابيع</a:t>
                      </a:r>
                      <a:endParaRPr lang="en-US" sz="1000" b="1" dirty="0">
                        <a:effectLst/>
                        <a:latin typeface="Calibri"/>
                        <a:ea typeface="Calibri"/>
                        <a:cs typeface="Arial"/>
                      </a:endParaRPr>
                    </a:p>
                  </a:txBody>
                  <a:tcPr marL="57320" marR="57320"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gridSpan="5">
                  <a:txBody>
                    <a:bodyPr/>
                    <a:lstStyle/>
                    <a:p>
                      <a:pPr algn="ctr" rtl="1">
                        <a:lnSpc>
                          <a:spcPct val="115000"/>
                        </a:lnSpc>
                        <a:spcAft>
                          <a:spcPts val="0"/>
                        </a:spcAft>
                      </a:pPr>
                      <a:r>
                        <a:rPr lang="ar-SA" sz="1400" b="1" dirty="0" smtClean="0">
                          <a:effectLst/>
                          <a:latin typeface="Calibri"/>
                          <a:ea typeface="Calibri"/>
                          <a:cs typeface="Simplified Arabic"/>
                        </a:rPr>
                        <a:t>الحضور </a:t>
                      </a:r>
                      <a:r>
                        <a:rPr lang="ar-SA" sz="1400" b="1" dirty="0">
                          <a:effectLst/>
                          <a:latin typeface="Calibri"/>
                          <a:ea typeface="Calibri"/>
                          <a:cs typeface="Simplified Arabic"/>
                        </a:rPr>
                        <a:t>و الغياب</a:t>
                      </a:r>
                      <a:endParaRPr lang="en-US" sz="1400" b="1" dirty="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gridSpan="5">
                  <a:txBody>
                    <a:bodyPr/>
                    <a:lstStyle/>
                    <a:p>
                      <a:pPr algn="ctr" rtl="1">
                        <a:lnSpc>
                          <a:spcPct val="115000"/>
                        </a:lnSpc>
                        <a:spcAft>
                          <a:spcPts val="0"/>
                        </a:spcAft>
                      </a:pPr>
                      <a:r>
                        <a:rPr lang="ar-SA" sz="1800" b="1" dirty="0">
                          <a:effectLst/>
                          <a:latin typeface="Calibri"/>
                          <a:ea typeface="Calibri"/>
                          <a:cs typeface="Simplified Arabic"/>
                        </a:rPr>
                        <a:t>كتاب الطالبة</a:t>
                      </a:r>
                      <a:endParaRPr lang="en-US" sz="1800" b="1" dirty="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gridSpan="5">
                  <a:txBody>
                    <a:bodyPr/>
                    <a:lstStyle/>
                    <a:p>
                      <a:pPr algn="ctr" rtl="1">
                        <a:lnSpc>
                          <a:spcPct val="115000"/>
                        </a:lnSpc>
                        <a:spcAft>
                          <a:spcPts val="0"/>
                        </a:spcAft>
                      </a:pPr>
                      <a:r>
                        <a:rPr lang="ar-SA" sz="1600" b="1" dirty="0">
                          <a:effectLst/>
                          <a:latin typeface="Calibri"/>
                          <a:ea typeface="Calibri"/>
                          <a:cs typeface="Simplified Arabic"/>
                        </a:rPr>
                        <a:t>كتاب التمارين</a:t>
                      </a:r>
                      <a:endParaRPr lang="en-US" sz="1600" b="1" dirty="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rowSpan="2">
                  <a:txBody>
                    <a:bodyPr/>
                    <a:lstStyle/>
                    <a:p>
                      <a:pPr algn="ctr" rtl="1">
                        <a:lnSpc>
                          <a:spcPct val="115000"/>
                        </a:lnSpc>
                        <a:spcAft>
                          <a:spcPts val="0"/>
                        </a:spcAft>
                      </a:pPr>
                      <a:r>
                        <a:rPr lang="ar-SA" sz="1100" b="1" dirty="0">
                          <a:effectLst/>
                          <a:latin typeface="Calibri"/>
                          <a:ea typeface="Calibri"/>
                          <a:cs typeface="Simplified Arabic"/>
                        </a:rPr>
                        <a:t>المطوية</a:t>
                      </a:r>
                      <a:endParaRPr lang="en-US" sz="1100" b="1" dirty="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rowSpan="2">
                  <a:txBody>
                    <a:bodyPr/>
                    <a:lstStyle/>
                    <a:p>
                      <a:pPr algn="ctr" rtl="1">
                        <a:lnSpc>
                          <a:spcPct val="115000"/>
                        </a:lnSpc>
                        <a:spcAft>
                          <a:spcPts val="0"/>
                        </a:spcAft>
                      </a:pPr>
                      <a:r>
                        <a:rPr lang="ar-SA" sz="1000" b="1" dirty="0">
                          <a:effectLst/>
                          <a:latin typeface="Calibri"/>
                          <a:ea typeface="Calibri"/>
                          <a:cs typeface="Simplified Arabic"/>
                        </a:rPr>
                        <a:t>الملاحظات</a:t>
                      </a:r>
                      <a:endParaRPr lang="en-US" sz="1000" b="1" dirty="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rowSpan="2">
                  <a:txBody>
                    <a:bodyPr/>
                    <a:lstStyle/>
                    <a:p>
                      <a:pPr algn="ctr" rtl="1">
                        <a:lnSpc>
                          <a:spcPct val="115000"/>
                        </a:lnSpc>
                        <a:spcAft>
                          <a:spcPts val="0"/>
                        </a:spcAft>
                      </a:pPr>
                      <a:r>
                        <a:rPr lang="ar-SA" sz="1000" b="1" dirty="0">
                          <a:effectLst/>
                          <a:latin typeface="Calibri"/>
                          <a:ea typeface="Calibri"/>
                          <a:cs typeface="Simplified Arabic"/>
                        </a:rPr>
                        <a:t>لقب المجموعة الذهبية</a:t>
                      </a:r>
                      <a:endParaRPr lang="en-US" sz="1000" b="1" dirty="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r>
              <a:tr h="272367">
                <a:tc vMerge="1">
                  <a:txBody>
                    <a:bodyPr/>
                    <a:lstStyle/>
                    <a:p>
                      <a:pPr rtl="1"/>
                      <a:endParaRPr lang="ar-SA"/>
                    </a:p>
                  </a:txBody>
                  <a:tcPr/>
                </a:tc>
                <a:tc vMerge="1">
                  <a:txBody>
                    <a:bodyPr/>
                    <a:lstStyle/>
                    <a:p>
                      <a:pPr rtl="1"/>
                      <a:endParaRPr lang="ar-SA"/>
                    </a:p>
                  </a:txBody>
                  <a:tcPr/>
                </a:tc>
                <a:tc>
                  <a:txBody>
                    <a:bodyPr/>
                    <a:lstStyle/>
                    <a:p>
                      <a:pPr algn="ctr" rtl="1">
                        <a:lnSpc>
                          <a:spcPct val="115000"/>
                        </a:lnSpc>
                        <a:spcAft>
                          <a:spcPts val="0"/>
                        </a:spcAft>
                      </a:pPr>
                      <a:r>
                        <a:rPr lang="ar-SA" sz="700" b="1" dirty="0">
                          <a:effectLst/>
                          <a:latin typeface="Calibri"/>
                          <a:ea typeface="Calibri"/>
                          <a:cs typeface="Simplified Arabic"/>
                        </a:rPr>
                        <a:t>السبت</a:t>
                      </a:r>
                      <a:endParaRPr lang="en-US" sz="900" b="1" dirty="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1">
                        <a:lnSpc>
                          <a:spcPct val="115000"/>
                        </a:lnSpc>
                        <a:spcAft>
                          <a:spcPts val="0"/>
                        </a:spcAft>
                      </a:pPr>
                      <a:r>
                        <a:rPr lang="ar-SA" sz="700" b="1" dirty="0">
                          <a:effectLst/>
                          <a:latin typeface="Calibri"/>
                          <a:ea typeface="Calibri"/>
                          <a:cs typeface="Simplified Arabic"/>
                        </a:rPr>
                        <a:t>الاحد</a:t>
                      </a:r>
                      <a:endParaRPr lang="en-US" sz="900" b="1" dirty="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1">
                        <a:lnSpc>
                          <a:spcPct val="115000"/>
                        </a:lnSpc>
                        <a:spcAft>
                          <a:spcPts val="0"/>
                        </a:spcAft>
                      </a:pPr>
                      <a:r>
                        <a:rPr lang="ar-SA" sz="700" b="1" dirty="0">
                          <a:effectLst/>
                          <a:latin typeface="Calibri"/>
                          <a:ea typeface="Calibri"/>
                          <a:cs typeface="Simplified Arabic"/>
                        </a:rPr>
                        <a:t>الاثنين</a:t>
                      </a:r>
                      <a:endParaRPr lang="en-US" sz="900" b="1" dirty="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1">
                        <a:lnSpc>
                          <a:spcPct val="115000"/>
                        </a:lnSpc>
                        <a:spcAft>
                          <a:spcPts val="0"/>
                        </a:spcAft>
                      </a:pPr>
                      <a:r>
                        <a:rPr lang="ar-SA" sz="700" b="1" dirty="0">
                          <a:effectLst/>
                          <a:latin typeface="Calibri"/>
                          <a:ea typeface="Calibri"/>
                          <a:cs typeface="Simplified Arabic"/>
                        </a:rPr>
                        <a:t>الثلاثاء</a:t>
                      </a:r>
                      <a:endParaRPr lang="en-US" sz="900" b="1" dirty="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1">
                        <a:lnSpc>
                          <a:spcPct val="115000"/>
                        </a:lnSpc>
                        <a:spcAft>
                          <a:spcPts val="0"/>
                        </a:spcAft>
                      </a:pPr>
                      <a:r>
                        <a:rPr lang="ar-SA" sz="700" b="1" dirty="0">
                          <a:effectLst/>
                          <a:latin typeface="Calibri"/>
                          <a:ea typeface="Calibri"/>
                          <a:cs typeface="Simplified Arabic"/>
                        </a:rPr>
                        <a:t>الاربعاء</a:t>
                      </a:r>
                      <a:endParaRPr lang="en-US" sz="900" b="1" dirty="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1">
                        <a:lnSpc>
                          <a:spcPct val="115000"/>
                        </a:lnSpc>
                        <a:spcAft>
                          <a:spcPts val="0"/>
                        </a:spcAft>
                      </a:pPr>
                      <a:r>
                        <a:rPr lang="ar-SA" sz="700" b="1" dirty="0">
                          <a:effectLst/>
                          <a:latin typeface="Calibri"/>
                          <a:ea typeface="Calibri"/>
                          <a:cs typeface="Simplified Arabic"/>
                        </a:rPr>
                        <a:t>السبت</a:t>
                      </a:r>
                      <a:endParaRPr lang="en-US" sz="900" b="1" dirty="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1">
                        <a:lnSpc>
                          <a:spcPct val="115000"/>
                        </a:lnSpc>
                        <a:spcAft>
                          <a:spcPts val="0"/>
                        </a:spcAft>
                      </a:pPr>
                      <a:r>
                        <a:rPr lang="ar-SA" sz="700" b="1" dirty="0">
                          <a:effectLst/>
                          <a:latin typeface="Calibri"/>
                          <a:ea typeface="Calibri"/>
                          <a:cs typeface="Simplified Arabic"/>
                        </a:rPr>
                        <a:t>الاحد</a:t>
                      </a:r>
                      <a:endParaRPr lang="en-US" sz="900" b="1" dirty="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1">
                        <a:lnSpc>
                          <a:spcPct val="115000"/>
                        </a:lnSpc>
                        <a:spcAft>
                          <a:spcPts val="0"/>
                        </a:spcAft>
                      </a:pPr>
                      <a:r>
                        <a:rPr lang="ar-SA" sz="700" b="1" dirty="0">
                          <a:effectLst/>
                          <a:latin typeface="Calibri"/>
                          <a:ea typeface="Calibri"/>
                          <a:cs typeface="Simplified Arabic"/>
                        </a:rPr>
                        <a:t>الاثنين</a:t>
                      </a:r>
                      <a:endParaRPr lang="en-US" sz="900" b="1" dirty="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1">
                        <a:lnSpc>
                          <a:spcPct val="115000"/>
                        </a:lnSpc>
                        <a:spcAft>
                          <a:spcPts val="0"/>
                        </a:spcAft>
                      </a:pPr>
                      <a:r>
                        <a:rPr lang="ar-SA" sz="700" b="1" dirty="0">
                          <a:effectLst/>
                          <a:latin typeface="Calibri"/>
                          <a:ea typeface="Calibri"/>
                          <a:cs typeface="Simplified Arabic"/>
                        </a:rPr>
                        <a:t>الثلاثاء</a:t>
                      </a:r>
                      <a:endParaRPr lang="en-US" sz="900" b="1" dirty="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1">
                        <a:lnSpc>
                          <a:spcPct val="115000"/>
                        </a:lnSpc>
                        <a:spcAft>
                          <a:spcPts val="0"/>
                        </a:spcAft>
                      </a:pPr>
                      <a:r>
                        <a:rPr lang="ar-SA" sz="700" b="1" dirty="0">
                          <a:effectLst/>
                          <a:latin typeface="Calibri"/>
                          <a:ea typeface="Calibri"/>
                          <a:cs typeface="Simplified Arabic"/>
                        </a:rPr>
                        <a:t>الاربعاء</a:t>
                      </a:r>
                      <a:endParaRPr lang="en-US" sz="900" b="1" dirty="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1">
                        <a:lnSpc>
                          <a:spcPct val="115000"/>
                        </a:lnSpc>
                        <a:spcAft>
                          <a:spcPts val="0"/>
                        </a:spcAft>
                      </a:pPr>
                      <a:r>
                        <a:rPr lang="ar-SA" sz="700" b="1" dirty="0">
                          <a:effectLst/>
                          <a:latin typeface="Calibri"/>
                          <a:ea typeface="Calibri"/>
                          <a:cs typeface="Simplified Arabic"/>
                        </a:rPr>
                        <a:t>السبت</a:t>
                      </a:r>
                      <a:endParaRPr lang="en-US" sz="900" b="1" dirty="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1">
                        <a:lnSpc>
                          <a:spcPct val="115000"/>
                        </a:lnSpc>
                        <a:spcAft>
                          <a:spcPts val="0"/>
                        </a:spcAft>
                      </a:pPr>
                      <a:r>
                        <a:rPr lang="ar-SA" sz="700" b="1" dirty="0">
                          <a:effectLst/>
                          <a:latin typeface="Calibri"/>
                          <a:ea typeface="Calibri"/>
                          <a:cs typeface="Simplified Arabic"/>
                        </a:rPr>
                        <a:t>الاحد</a:t>
                      </a:r>
                      <a:endParaRPr lang="en-US" sz="900" b="1" dirty="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1">
                        <a:lnSpc>
                          <a:spcPct val="115000"/>
                        </a:lnSpc>
                        <a:spcAft>
                          <a:spcPts val="0"/>
                        </a:spcAft>
                      </a:pPr>
                      <a:r>
                        <a:rPr lang="ar-SA" sz="700" b="1" dirty="0">
                          <a:effectLst/>
                          <a:latin typeface="Calibri"/>
                          <a:ea typeface="Calibri"/>
                          <a:cs typeface="Simplified Arabic"/>
                        </a:rPr>
                        <a:t>الاثنين</a:t>
                      </a:r>
                      <a:endParaRPr lang="en-US" sz="900" b="1" dirty="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1">
                        <a:lnSpc>
                          <a:spcPct val="115000"/>
                        </a:lnSpc>
                        <a:spcAft>
                          <a:spcPts val="0"/>
                        </a:spcAft>
                      </a:pPr>
                      <a:r>
                        <a:rPr lang="ar-SA" sz="700" b="1" dirty="0">
                          <a:effectLst/>
                          <a:latin typeface="Calibri"/>
                          <a:ea typeface="Calibri"/>
                          <a:cs typeface="Simplified Arabic"/>
                        </a:rPr>
                        <a:t>الثلاثاء</a:t>
                      </a:r>
                      <a:endParaRPr lang="en-US" sz="900" b="1" dirty="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1">
                        <a:lnSpc>
                          <a:spcPct val="115000"/>
                        </a:lnSpc>
                        <a:spcAft>
                          <a:spcPts val="0"/>
                        </a:spcAft>
                      </a:pPr>
                      <a:r>
                        <a:rPr lang="ar-SA" sz="700" b="1" dirty="0">
                          <a:effectLst/>
                          <a:latin typeface="Calibri"/>
                          <a:ea typeface="Calibri"/>
                          <a:cs typeface="Simplified Arabic"/>
                        </a:rPr>
                        <a:t>الاربعاء</a:t>
                      </a:r>
                      <a:endParaRPr lang="en-US" sz="900" b="1" dirty="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vMerge="1">
                  <a:txBody>
                    <a:bodyPr/>
                    <a:lstStyle/>
                    <a:p>
                      <a:pPr rtl="1"/>
                      <a:endParaRPr lang="ar-SA"/>
                    </a:p>
                  </a:txBody>
                  <a:tcPr/>
                </a:tc>
                <a:tc vMerge="1">
                  <a:txBody>
                    <a:bodyPr/>
                    <a:lstStyle/>
                    <a:p>
                      <a:pPr rtl="1"/>
                      <a:endParaRPr lang="ar-SA"/>
                    </a:p>
                  </a:txBody>
                  <a:tcPr/>
                </a:tc>
                <a:tc vMerge="1">
                  <a:txBody>
                    <a:bodyPr/>
                    <a:lstStyle/>
                    <a:p>
                      <a:pPr rtl="1"/>
                      <a:endParaRPr lang="ar-SA"/>
                    </a:p>
                  </a:txBody>
                  <a:tcPr/>
                </a:tc>
              </a:tr>
              <a:tr h="372537">
                <a:tc rowSpan="4">
                  <a:txBody>
                    <a:bodyPr/>
                    <a:lstStyle/>
                    <a:p>
                      <a:pPr marL="71755" marR="71755" algn="ctr" rtl="1">
                        <a:lnSpc>
                          <a:spcPct val="115000"/>
                        </a:lnSpc>
                        <a:spcAft>
                          <a:spcPts val="0"/>
                        </a:spcAft>
                      </a:pPr>
                      <a:r>
                        <a:rPr lang="ar-SA" sz="1600" b="1" dirty="0">
                          <a:effectLst/>
                          <a:latin typeface="Calibri"/>
                          <a:ea typeface="Calibri"/>
                          <a:cs typeface="Simplified Arabic"/>
                        </a:rPr>
                        <a:t>شوال</a:t>
                      </a:r>
                      <a:endParaRPr lang="en-US" sz="1000" b="1" dirty="0">
                        <a:effectLst/>
                        <a:latin typeface="Calibri"/>
                        <a:ea typeface="Calibri"/>
                        <a:cs typeface="Arial"/>
                      </a:endParaRPr>
                    </a:p>
                  </a:txBody>
                  <a:tcPr marL="57320" marR="57320"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rtl="1">
                        <a:lnSpc>
                          <a:spcPct val="115000"/>
                        </a:lnSpc>
                        <a:spcAft>
                          <a:spcPts val="0"/>
                        </a:spcAft>
                      </a:pPr>
                      <a:r>
                        <a:rPr lang="ar-SA" sz="900" b="1">
                          <a:effectLst/>
                          <a:latin typeface="Calibri"/>
                          <a:ea typeface="Calibri"/>
                          <a:cs typeface="Simplified Arabic"/>
                        </a:rPr>
                        <a:t>14-10 الى</a:t>
                      </a:r>
                      <a:endParaRPr lang="en-US" sz="1000" b="1">
                        <a:effectLst/>
                        <a:latin typeface="Calibri"/>
                        <a:ea typeface="Calibri"/>
                        <a:cs typeface="Arial"/>
                      </a:endParaRPr>
                    </a:p>
                    <a:p>
                      <a:pPr algn="ctr" rtl="1">
                        <a:lnSpc>
                          <a:spcPct val="115000"/>
                        </a:lnSpc>
                        <a:spcAft>
                          <a:spcPts val="0"/>
                        </a:spcAft>
                      </a:pPr>
                      <a:r>
                        <a:rPr lang="ar-SA" sz="900" b="1">
                          <a:effectLst/>
                          <a:latin typeface="Calibri"/>
                          <a:ea typeface="Calibri"/>
                          <a:cs typeface="Simplified Arabic"/>
                        </a:rPr>
                        <a:t>18-10</a:t>
                      </a:r>
                      <a:endParaRPr lang="en-US" sz="1000" b="1">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dirty="0">
                          <a:effectLst/>
                          <a:latin typeface="Calibri"/>
                          <a:ea typeface="Calibri"/>
                          <a:cs typeface="Simplified Arabic"/>
                        </a:rPr>
                        <a:t> </a:t>
                      </a:r>
                      <a:endParaRPr lang="en-US" sz="900" dirty="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dirty="0">
                          <a:effectLst/>
                          <a:latin typeface="Calibri"/>
                          <a:ea typeface="Calibri"/>
                          <a:cs typeface="Simplified Arabic"/>
                        </a:rPr>
                        <a:t> </a:t>
                      </a:r>
                      <a:endParaRPr lang="en-US" sz="900" dirty="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dirty="0">
                          <a:effectLst/>
                          <a:latin typeface="Calibri"/>
                          <a:ea typeface="Calibri"/>
                          <a:cs typeface="Simplified Arabic"/>
                        </a:rPr>
                        <a:t> </a:t>
                      </a:r>
                      <a:endParaRPr lang="en-US" sz="900" dirty="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dirty="0">
                          <a:effectLst/>
                          <a:latin typeface="Calibri"/>
                          <a:ea typeface="Calibri"/>
                          <a:cs typeface="Simplified Arabic"/>
                        </a:rPr>
                        <a:t> </a:t>
                      </a:r>
                      <a:endParaRPr lang="en-US" sz="900" dirty="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dirty="0">
                          <a:effectLst/>
                          <a:latin typeface="Calibri"/>
                          <a:ea typeface="Calibri"/>
                          <a:cs typeface="Simplified Arabic"/>
                        </a:rPr>
                        <a:t> </a:t>
                      </a:r>
                      <a:endParaRPr lang="en-US" sz="900" dirty="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71755" marR="71755" algn="ctr" rtl="1">
                        <a:lnSpc>
                          <a:spcPct val="115000"/>
                        </a:lnSpc>
                        <a:spcAft>
                          <a:spcPts val="0"/>
                        </a:spcAft>
                      </a:pPr>
                      <a:r>
                        <a:rPr lang="ar-SA" sz="1000" b="1" dirty="0">
                          <a:effectLst/>
                          <a:latin typeface="Calibri"/>
                          <a:ea typeface="Calibri"/>
                          <a:cs typeface="Simplified Arabic"/>
                        </a:rPr>
                        <a:t>الفصل الاول</a:t>
                      </a:r>
                      <a:endParaRPr lang="en-US" sz="1000" b="1" dirty="0">
                        <a:effectLst/>
                        <a:latin typeface="Calibri"/>
                        <a:ea typeface="Calibri"/>
                        <a:cs typeface="Arial"/>
                      </a:endParaRPr>
                    </a:p>
                  </a:txBody>
                  <a:tcPr marL="57320" marR="573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rowSpan="2">
                  <a:txBody>
                    <a:bodyPr/>
                    <a:lstStyle/>
                    <a:p>
                      <a:pPr algn="ctr" rtl="1">
                        <a:lnSpc>
                          <a:spcPct val="115000"/>
                        </a:lnSpc>
                        <a:spcAft>
                          <a:spcPts val="0"/>
                        </a:spcAft>
                      </a:pPr>
                      <a:r>
                        <a:rPr lang="ar-SA" sz="700" b="1">
                          <a:effectLst/>
                          <a:latin typeface="Calibri"/>
                          <a:ea typeface="Calibri"/>
                          <a:cs typeface="Simplified Arabic"/>
                        </a:rPr>
                        <a:t> </a:t>
                      </a:r>
                      <a:endParaRPr lang="en-US" sz="1000" b="1">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rowSpan="2">
                  <a:txBody>
                    <a:bodyPr/>
                    <a:lstStyle/>
                    <a:p>
                      <a:pPr algn="ctr" rtl="1">
                        <a:lnSpc>
                          <a:spcPct val="115000"/>
                        </a:lnSpc>
                        <a:spcAft>
                          <a:spcPts val="0"/>
                        </a:spcAft>
                      </a:pPr>
                      <a:r>
                        <a:rPr lang="ar-SA" sz="700" b="1" dirty="0">
                          <a:effectLst/>
                          <a:latin typeface="Calibri"/>
                          <a:ea typeface="Calibri"/>
                          <a:cs typeface="Simplified Arabic"/>
                        </a:rPr>
                        <a:t> </a:t>
                      </a:r>
                      <a:endParaRPr lang="en-US" sz="1000" b="1" dirty="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r>
              <a:tr h="358559">
                <a:tc vMerge="1">
                  <a:txBody>
                    <a:bodyPr/>
                    <a:lstStyle/>
                    <a:p>
                      <a:pPr rtl="1"/>
                      <a:endParaRPr lang="ar-SA"/>
                    </a:p>
                  </a:txBody>
                  <a:tcPr/>
                </a:tc>
                <a:tc>
                  <a:txBody>
                    <a:bodyPr/>
                    <a:lstStyle/>
                    <a:p>
                      <a:pPr algn="ctr" rtl="1">
                        <a:lnSpc>
                          <a:spcPct val="115000"/>
                        </a:lnSpc>
                        <a:spcAft>
                          <a:spcPts val="0"/>
                        </a:spcAft>
                      </a:pPr>
                      <a:r>
                        <a:rPr lang="ar-SA" sz="900" b="1" dirty="0">
                          <a:effectLst/>
                          <a:latin typeface="Calibri"/>
                          <a:ea typeface="Calibri"/>
                          <a:cs typeface="Simplified Arabic"/>
                        </a:rPr>
                        <a:t>21- 10 الى</a:t>
                      </a:r>
                      <a:endParaRPr lang="en-US" sz="1000" b="1" dirty="0">
                        <a:effectLst/>
                        <a:latin typeface="Calibri"/>
                        <a:ea typeface="Calibri"/>
                        <a:cs typeface="Arial"/>
                      </a:endParaRPr>
                    </a:p>
                    <a:p>
                      <a:pPr algn="ctr" rtl="1">
                        <a:lnSpc>
                          <a:spcPct val="115000"/>
                        </a:lnSpc>
                        <a:spcAft>
                          <a:spcPts val="0"/>
                        </a:spcAft>
                      </a:pPr>
                      <a:r>
                        <a:rPr lang="ar-SA" sz="900" b="1" dirty="0">
                          <a:effectLst/>
                          <a:latin typeface="Calibri"/>
                          <a:ea typeface="Calibri"/>
                          <a:cs typeface="Simplified Arabic"/>
                        </a:rPr>
                        <a:t> 25-10</a:t>
                      </a:r>
                      <a:endParaRPr lang="en-US" sz="1000" b="1" dirty="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rtl="1"/>
                      <a:endParaRPr lang="ar-SA"/>
                    </a:p>
                  </a:txBody>
                  <a:tcPr/>
                </a:tc>
                <a:tc vMerge="1">
                  <a:txBody>
                    <a:bodyPr/>
                    <a:lstStyle/>
                    <a:p>
                      <a:pPr rtl="1"/>
                      <a:endParaRPr lang="ar-SA"/>
                    </a:p>
                  </a:txBody>
                  <a:tcPr/>
                </a:tc>
                <a:tc vMerge="1">
                  <a:txBody>
                    <a:bodyPr/>
                    <a:lstStyle/>
                    <a:p>
                      <a:pPr rtl="1"/>
                      <a:endParaRPr lang="ar-SA"/>
                    </a:p>
                  </a:txBody>
                  <a:tcPr/>
                </a:tc>
              </a:tr>
              <a:tr h="358559">
                <a:tc vMerge="1">
                  <a:txBody>
                    <a:bodyPr/>
                    <a:lstStyle/>
                    <a:p>
                      <a:pPr rtl="1"/>
                      <a:endParaRPr lang="ar-SA"/>
                    </a:p>
                  </a:txBody>
                  <a:tcPr/>
                </a:tc>
                <a:tc>
                  <a:txBody>
                    <a:bodyPr/>
                    <a:lstStyle/>
                    <a:p>
                      <a:pPr algn="ctr" rtl="1">
                        <a:lnSpc>
                          <a:spcPct val="115000"/>
                        </a:lnSpc>
                        <a:spcAft>
                          <a:spcPts val="0"/>
                        </a:spcAft>
                      </a:pPr>
                      <a:r>
                        <a:rPr lang="ar-SA" sz="900" b="1" dirty="0">
                          <a:effectLst/>
                          <a:latin typeface="Calibri"/>
                          <a:ea typeface="Calibri"/>
                          <a:cs typeface="Simplified Arabic"/>
                        </a:rPr>
                        <a:t>27- 10 الى</a:t>
                      </a:r>
                      <a:endParaRPr lang="en-US" sz="1000" b="1" dirty="0">
                        <a:effectLst/>
                        <a:latin typeface="Calibri"/>
                        <a:ea typeface="Calibri"/>
                        <a:cs typeface="Arial"/>
                      </a:endParaRPr>
                    </a:p>
                    <a:p>
                      <a:pPr algn="ctr" rtl="1">
                        <a:lnSpc>
                          <a:spcPct val="115000"/>
                        </a:lnSpc>
                        <a:spcAft>
                          <a:spcPts val="0"/>
                        </a:spcAft>
                      </a:pPr>
                      <a:r>
                        <a:rPr lang="ar-SA" sz="900" b="1" dirty="0">
                          <a:effectLst/>
                          <a:latin typeface="Calibri"/>
                          <a:ea typeface="Calibri"/>
                          <a:cs typeface="Simplified Arabic"/>
                        </a:rPr>
                        <a:t> 1-11</a:t>
                      </a:r>
                      <a:endParaRPr lang="en-US" sz="1000" b="1" dirty="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dirty="0">
                          <a:effectLst/>
                          <a:latin typeface="Calibri"/>
                          <a:ea typeface="Calibri"/>
                          <a:cs typeface="Simplified Arabic"/>
                        </a:rPr>
                        <a:t> </a:t>
                      </a:r>
                      <a:endParaRPr lang="en-US" sz="900" dirty="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71755" marR="71755" algn="ctr" rtl="1">
                        <a:lnSpc>
                          <a:spcPct val="115000"/>
                        </a:lnSpc>
                        <a:spcAft>
                          <a:spcPts val="0"/>
                        </a:spcAft>
                      </a:pPr>
                      <a:r>
                        <a:rPr lang="ar-SA" sz="1000" b="1" dirty="0">
                          <a:effectLst/>
                          <a:latin typeface="Calibri"/>
                          <a:ea typeface="Calibri"/>
                          <a:cs typeface="Simplified Arabic"/>
                        </a:rPr>
                        <a:t>الفصل الثاني</a:t>
                      </a:r>
                      <a:endParaRPr lang="en-US" sz="1000" b="1" dirty="0">
                        <a:effectLst/>
                        <a:latin typeface="Calibri"/>
                        <a:ea typeface="Calibri"/>
                        <a:cs typeface="Arial"/>
                      </a:endParaRPr>
                    </a:p>
                  </a:txBody>
                  <a:tcPr marL="57320" marR="573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rowSpan="2">
                  <a:txBody>
                    <a:bodyPr/>
                    <a:lstStyle/>
                    <a:p>
                      <a:pPr algn="ctr" rtl="1">
                        <a:lnSpc>
                          <a:spcPct val="115000"/>
                        </a:lnSpc>
                        <a:spcAft>
                          <a:spcPts val="0"/>
                        </a:spcAft>
                      </a:pPr>
                      <a:r>
                        <a:rPr lang="ar-SA" sz="700" b="1">
                          <a:effectLst/>
                          <a:latin typeface="Calibri"/>
                          <a:ea typeface="Calibri"/>
                          <a:cs typeface="Simplified Arabic"/>
                        </a:rPr>
                        <a:t> </a:t>
                      </a:r>
                      <a:endParaRPr lang="en-US" sz="1000" b="1">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rowSpan="2">
                  <a:txBody>
                    <a:bodyPr/>
                    <a:lstStyle/>
                    <a:p>
                      <a:pPr algn="ctr" rtl="1">
                        <a:lnSpc>
                          <a:spcPct val="115000"/>
                        </a:lnSpc>
                        <a:spcAft>
                          <a:spcPts val="0"/>
                        </a:spcAft>
                      </a:pPr>
                      <a:r>
                        <a:rPr lang="ar-SA" sz="700" b="1">
                          <a:effectLst/>
                          <a:latin typeface="Calibri"/>
                          <a:ea typeface="Calibri"/>
                          <a:cs typeface="Simplified Arabic"/>
                        </a:rPr>
                        <a:t> </a:t>
                      </a:r>
                      <a:endParaRPr lang="en-US" sz="1000" b="1">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r>
              <a:tr h="358559">
                <a:tc vMerge="1">
                  <a:txBody>
                    <a:bodyPr/>
                    <a:lstStyle/>
                    <a:p>
                      <a:pPr rtl="1"/>
                      <a:endParaRPr lang="ar-SA"/>
                    </a:p>
                  </a:txBody>
                  <a:tcPr/>
                </a:tc>
                <a:tc>
                  <a:txBody>
                    <a:bodyPr/>
                    <a:lstStyle/>
                    <a:p>
                      <a:pPr algn="ctr" rtl="1">
                        <a:lnSpc>
                          <a:spcPct val="115000"/>
                        </a:lnSpc>
                        <a:spcAft>
                          <a:spcPts val="0"/>
                        </a:spcAft>
                      </a:pPr>
                      <a:r>
                        <a:rPr lang="ar-SA" sz="900" b="1">
                          <a:effectLst/>
                          <a:latin typeface="Calibri"/>
                          <a:ea typeface="Calibri"/>
                          <a:cs typeface="Simplified Arabic"/>
                        </a:rPr>
                        <a:t>4-11 الى</a:t>
                      </a:r>
                      <a:endParaRPr lang="en-US" sz="1000" b="1">
                        <a:effectLst/>
                        <a:latin typeface="Calibri"/>
                        <a:ea typeface="Calibri"/>
                        <a:cs typeface="Arial"/>
                      </a:endParaRPr>
                    </a:p>
                    <a:p>
                      <a:pPr algn="ctr" rtl="1">
                        <a:lnSpc>
                          <a:spcPct val="115000"/>
                        </a:lnSpc>
                        <a:spcAft>
                          <a:spcPts val="0"/>
                        </a:spcAft>
                      </a:pPr>
                      <a:r>
                        <a:rPr lang="ar-SA" sz="900" b="1">
                          <a:effectLst/>
                          <a:latin typeface="Calibri"/>
                          <a:ea typeface="Calibri"/>
                          <a:cs typeface="Simplified Arabic"/>
                        </a:rPr>
                        <a:t> 8- 11</a:t>
                      </a:r>
                      <a:endParaRPr lang="en-US" sz="1000" b="1">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rtl="1"/>
                      <a:endParaRPr lang="ar-SA"/>
                    </a:p>
                  </a:txBody>
                  <a:tcPr/>
                </a:tc>
                <a:tc vMerge="1">
                  <a:txBody>
                    <a:bodyPr/>
                    <a:lstStyle/>
                    <a:p>
                      <a:pPr rtl="1"/>
                      <a:endParaRPr lang="ar-SA"/>
                    </a:p>
                  </a:txBody>
                  <a:tcPr/>
                </a:tc>
                <a:tc vMerge="1">
                  <a:txBody>
                    <a:bodyPr/>
                    <a:lstStyle/>
                    <a:p>
                      <a:pPr rtl="1"/>
                      <a:endParaRPr lang="ar-SA"/>
                    </a:p>
                  </a:txBody>
                  <a:tcPr/>
                </a:tc>
              </a:tr>
              <a:tr h="268918">
                <a:tc rowSpan="5">
                  <a:txBody>
                    <a:bodyPr/>
                    <a:lstStyle/>
                    <a:p>
                      <a:pPr marL="71755" marR="71755" algn="ctr" rtl="1">
                        <a:lnSpc>
                          <a:spcPct val="115000"/>
                        </a:lnSpc>
                        <a:spcAft>
                          <a:spcPts val="0"/>
                        </a:spcAft>
                      </a:pPr>
                      <a:r>
                        <a:rPr lang="ar-SA" sz="1400" b="1" dirty="0">
                          <a:effectLst/>
                          <a:latin typeface="Calibri"/>
                          <a:ea typeface="Calibri"/>
                          <a:cs typeface="Simplified Arabic"/>
                        </a:rPr>
                        <a:t>ذو القعدة</a:t>
                      </a:r>
                      <a:endParaRPr lang="en-US" sz="1000" b="1" dirty="0">
                        <a:effectLst/>
                        <a:latin typeface="Calibri"/>
                        <a:ea typeface="Calibri"/>
                        <a:cs typeface="Arial"/>
                      </a:endParaRPr>
                    </a:p>
                  </a:txBody>
                  <a:tcPr marL="57320" marR="57320"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rtl="1">
                        <a:lnSpc>
                          <a:spcPct val="115000"/>
                        </a:lnSpc>
                        <a:spcAft>
                          <a:spcPts val="0"/>
                        </a:spcAft>
                      </a:pPr>
                      <a:r>
                        <a:rPr lang="ar-SA" sz="700" b="1" dirty="0">
                          <a:effectLst/>
                          <a:latin typeface="Calibri"/>
                          <a:ea typeface="Calibri"/>
                          <a:cs typeface="Simplified Arabic"/>
                        </a:rPr>
                        <a:t> </a:t>
                      </a:r>
                      <a:endParaRPr lang="en-US" sz="1000" b="1" dirty="0">
                        <a:effectLst/>
                        <a:latin typeface="Calibri"/>
                        <a:ea typeface="Calibri"/>
                        <a:cs typeface="Arial"/>
                      </a:endParaRPr>
                    </a:p>
                    <a:p>
                      <a:pPr algn="ctr" rtl="1">
                        <a:lnSpc>
                          <a:spcPct val="115000"/>
                        </a:lnSpc>
                        <a:spcAft>
                          <a:spcPts val="0"/>
                        </a:spcAft>
                      </a:pPr>
                      <a:r>
                        <a:rPr lang="ar-SA" sz="700" b="1" dirty="0">
                          <a:effectLst/>
                          <a:latin typeface="Calibri"/>
                          <a:ea typeface="Calibri"/>
                          <a:cs typeface="Simplified Arabic"/>
                        </a:rPr>
                        <a:t> </a:t>
                      </a:r>
                      <a:endParaRPr lang="en-US" sz="1000" b="1" dirty="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71755" marR="71755" algn="ctr" rtl="1">
                        <a:lnSpc>
                          <a:spcPct val="115000"/>
                        </a:lnSpc>
                        <a:spcAft>
                          <a:spcPts val="0"/>
                        </a:spcAft>
                      </a:pPr>
                      <a:r>
                        <a:rPr lang="ar-SA" sz="800" b="1" dirty="0">
                          <a:effectLst/>
                          <a:latin typeface="Calibri"/>
                          <a:ea typeface="Calibri"/>
                          <a:cs typeface="Simplified Arabic"/>
                        </a:rPr>
                        <a:t>الفصل الثالث</a:t>
                      </a:r>
                      <a:endParaRPr lang="en-US" sz="1000" b="1" dirty="0">
                        <a:effectLst/>
                        <a:latin typeface="Calibri"/>
                        <a:ea typeface="Calibri"/>
                        <a:cs typeface="Arial"/>
                      </a:endParaRPr>
                    </a:p>
                  </a:txBody>
                  <a:tcPr marL="57320" marR="573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rowSpan="2">
                  <a:txBody>
                    <a:bodyPr/>
                    <a:lstStyle/>
                    <a:p>
                      <a:pPr algn="ctr" rtl="1">
                        <a:lnSpc>
                          <a:spcPct val="115000"/>
                        </a:lnSpc>
                        <a:spcAft>
                          <a:spcPts val="0"/>
                        </a:spcAft>
                      </a:pPr>
                      <a:r>
                        <a:rPr lang="ar-SA" sz="700" b="1">
                          <a:effectLst/>
                          <a:latin typeface="Calibri"/>
                          <a:ea typeface="Calibri"/>
                          <a:cs typeface="Simplified Arabic"/>
                        </a:rPr>
                        <a:t> </a:t>
                      </a:r>
                      <a:endParaRPr lang="en-US" sz="1000" b="1">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rowSpan="2">
                  <a:txBody>
                    <a:bodyPr/>
                    <a:lstStyle/>
                    <a:p>
                      <a:pPr algn="ctr" rtl="1">
                        <a:lnSpc>
                          <a:spcPct val="115000"/>
                        </a:lnSpc>
                        <a:spcAft>
                          <a:spcPts val="0"/>
                        </a:spcAft>
                      </a:pPr>
                      <a:r>
                        <a:rPr lang="ar-SA" sz="700" b="1" dirty="0">
                          <a:effectLst/>
                          <a:latin typeface="Calibri"/>
                          <a:ea typeface="Calibri"/>
                          <a:cs typeface="Simplified Arabic"/>
                        </a:rPr>
                        <a:t> </a:t>
                      </a:r>
                      <a:endParaRPr lang="en-US" sz="1000" b="1" dirty="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r>
              <a:tr h="268918">
                <a:tc vMerge="1">
                  <a:txBody>
                    <a:bodyPr/>
                    <a:lstStyle/>
                    <a:p>
                      <a:pPr rtl="1"/>
                      <a:endParaRPr lang="ar-SA"/>
                    </a:p>
                  </a:txBody>
                  <a:tcPr/>
                </a:tc>
                <a:tc>
                  <a:txBody>
                    <a:bodyPr/>
                    <a:lstStyle/>
                    <a:p>
                      <a:pPr algn="ctr" rtl="1">
                        <a:lnSpc>
                          <a:spcPct val="115000"/>
                        </a:lnSpc>
                        <a:spcAft>
                          <a:spcPts val="0"/>
                        </a:spcAft>
                      </a:pPr>
                      <a:r>
                        <a:rPr lang="ar-SA" sz="700" b="1" dirty="0">
                          <a:effectLst/>
                          <a:latin typeface="Calibri"/>
                          <a:ea typeface="Calibri"/>
                          <a:cs typeface="Simplified Arabic"/>
                        </a:rPr>
                        <a:t> </a:t>
                      </a:r>
                      <a:endParaRPr lang="en-US" sz="1000" b="1" dirty="0">
                        <a:effectLst/>
                        <a:latin typeface="Calibri"/>
                        <a:ea typeface="Calibri"/>
                        <a:cs typeface="Arial"/>
                      </a:endParaRPr>
                    </a:p>
                    <a:p>
                      <a:pPr algn="ctr" rtl="1">
                        <a:lnSpc>
                          <a:spcPct val="115000"/>
                        </a:lnSpc>
                        <a:spcAft>
                          <a:spcPts val="0"/>
                        </a:spcAft>
                      </a:pPr>
                      <a:r>
                        <a:rPr lang="ar-SA" sz="700" b="1" dirty="0">
                          <a:effectLst/>
                          <a:latin typeface="Calibri"/>
                          <a:ea typeface="Calibri"/>
                          <a:cs typeface="Simplified Arabic"/>
                        </a:rPr>
                        <a:t> </a:t>
                      </a:r>
                      <a:endParaRPr lang="en-US" sz="1000" b="1" dirty="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rtl="1"/>
                      <a:endParaRPr lang="ar-SA"/>
                    </a:p>
                  </a:txBody>
                  <a:tcPr/>
                </a:tc>
                <a:tc vMerge="1">
                  <a:txBody>
                    <a:bodyPr/>
                    <a:lstStyle/>
                    <a:p>
                      <a:pPr rtl="1"/>
                      <a:endParaRPr lang="ar-SA"/>
                    </a:p>
                  </a:txBody>
                  <a:tcPr/>
                </a:tc>
                <a:tc vMerge="1">
                  <a:txBody>
                    <a:bodyPr/>
                    <a:lstStyle/>
                    <a:p>
                      <a:pPr rtl="1"/>
                      <a:endParaRPr lang="ar-SA"/>
                    </a:p>
                  </a:txBody>
                  <a:tcPr/>
                </a:tc>
              </a:tr>
              <a:tr h="268918">
                <a:tc vMerge="1">
                  <a:txBody>
                    <a:bodyPr/>
                    <a:lstStyle/>
                    <a:p>
                      <a:pPr rtl="1"/>
                      <a:endParaRPr lang="ar-SA"/>
                    </a:p>
                  </a:txBody>
                  <a:tcPr/>
                </a:tc>
                <a:tc>
                  <a:txBody>
                    <a:bodyPr/>
                    <a:lstStyle/>
                    <a:p>
                      <a:pPr algn="ctr" rtl="1">
                        <a:lnSpc>
                          <a:spcPct val="115000"/>
                        </a:lnSpc>
                        <a:spcAft>
                          <a:spcPts val="0"/>
                        </a:spcAft>
                      </a:pPr>
                      <a:r>
                        <a:rPr lang="ar-SA" sz="700" b="1" dirty="0">
                          <a:effectLst/>
                          <a:latin typeface="Calibri"/>
                          <a:ea typeface="Calibri"/>
                          <a:cs typeface="Simplified Arabic"/>
                        </a:rPr>
                        <a:t> </a:t>
                      </a:r>
                      <a:endParaRPr lang="en-US" sz="1000" b="1" dirty="0">
                        <a:effectLst/>
                        <a:latin typeface="Calibri"/>
                        <a:ea typeface="Calibri"/>
                        <a:cs typeface="Arial"/>
                      </a:endParaRPr>
                    </a:p>
                    <a:p>
                      <a:pPr algn="ctr" rtl="1">
                        <a:lnSpc>
                          <a:spcPct val="115000"/>
                        </a:lnSpc>
                        <a:spcAft>
                          <a:spcPts val="0"/>
                        </a:spcAft>
                      </a:pPr>
                      <a:r>
                        <a:rPr lang="ar-SA" sz="700" b="1" dirty="0">
                          <a:effectLst/>
                          <a:latin typeface="Calibri"/>
                          <a:ea typeface="Calibri"/>
                          <a:cs typeface="Simplified Arabic"/>
                        </a:rPr>
                        <a:t> </a:t>
                      </a:r>
                      <a:endParaRPr lang="en-US" sz="1000" b="1" dirty="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marL="71755" marR="71755" algn="ctr" rtl="1">
                        <a:lnSpc>
                          <a:spcPct val="115000"/>
                        </a:lnSpc>
                        <a:spcAft>
                          <a:spcPts val="0"/>
                        </a:spcAft>
                      </a:pPr>
                      <a:r>
                        <a:rPr lang="ar-SA" sz="1000" b="1" dirty="0">
                          <a:effectLst/>
                          <a:latin typeface="Calibri"/>
                          <a:ea typeface="Calibri"/>
                          <a:cs typeface="Simplified Arabic"/>
                        </a:rPr>
                        <a:t>الفصل الرابع</a:t>
                      </a:r>
                      <a:endParaRPr lang="en-US" sz="1000" b="1" dirty="0">
                        <a:effectLst/>
                        <a:latin typeface="Calibri"/>
                        <a:ea typeface="Calibri"/>
                        <a:cs typeface="Arial"/>
                      </a:endParaRPr>
                    </a:p>
                  </a:txBody>
                  <a:tcPr marL="57320" marR="573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rowSpan="3">
                  <a:txBody>
                    <a:bodyPr/>
                    <a:lstStyle/>
                    <a:p>
                      <a:pPr algn="ctr" rtl="1">
                        <a:lnSpc>
                          <a:spcPct val="115000"/>
                        </a:lnSpc>
                        <a:spcAft>
                          <a:spcPts val="0"/>
                        </a:spcAft>
                      </a:pPr>
                      <a:r>
                        <a:rPr lang="ar-SA" sz="700" b="1" dirty="0">
                          <a:effectLst/>
                          <a:latin typeface="Calibri"/>
                          <a:ea typeface="Calibri"/>
                          <a:cs typeface="Simplified Arabic"/>
                        </a:rPr>
                        <a:t> </a:t>
                      </a:r>
                      <a:endParaRPr lang="en-US" sz="1000" b="1" dirty="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rowSpan="3">
                  <a:txBody>
                    <a:bodyPr/>
                    <a:lstStyle/>
                    <a:p>
                      <a:pPr algn="ctr" rtl="1">
                        <a:lnSpc>
                          <a:spcPct val="115000"/>
                        </a:lnSpc>
                        <a:spcAft>
                          <a:spcPts val="0"/>
                        </a:spcAft>
                      </a:pPr>
                      <a:r>
                        <a:rPr lang="ar-SA" sz="700" b="1" dirty="0">
                          <a:effectLst/>
                          <a:latin typeface="Calibri"/>
                          <a:ea typeface="Calibri"/>
                          <a:cs typeface="Simplified Arabic"/>
                        </a:rPr>
                        <a:t> </a:t>
                      </a:r>
                      <a:endParaRPr lang="en-US" sz="1000" b="1" dirty="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r>
              <a:tr h="268918">
                <a:tc vMerge="1">
                  <a:txBody>
                    <a:bodyPr/>
                    <a:lstStyle/>
                    <a:p>
                      <a:pPr rtl="1"/>
                      <a:endParaRPr lang="ar-SA"/>
                    </a:p>
                  </a:txBody>
                  <a:tcPr/>
                </a:tc>
                <a:tc>
                  <a:txBody>
                    <a:bodyPr/>
                    <a:lstStyle/>
                    <a:p>
                      <a:pPr algn="ctr" rtl="1">
                        <a:lnSpc>
                          <a:spcPct val="115000"/>
                        </a:lnSpc>
                        <a:spcAft>
                          <a:spcPts val="0"/>
                        </a:spcAft>
                      </a:pPr>
                      <a:r>
                        <a:rPr lang="ar-SA" sz="700" b="1" dirty="0">
                          <a:effectLst/>
                          <a:latin typeface="Calibri"/>
                          <a:ea typeface="Calibri"/>
                          <a:cs typeface="Simplified Arabic"/>
                        </a:rPr>
                        <a:t> </a:t>
                      </a:r>
                      <a:endParaRPr lang="en-US" sz="1000" b="1" dirty="0">
                        <a:effectLst/>
                        <a:latin typeface="Calibri"/>
                        <a:ea typeface="Calibri"/>
                        <a:cs typeface="Arial"/>
                      </a:endParaRPr>
                    </a:p>
                    <a:p>
                      <a:pPr algn="ctr" rtl="1">
                        <a:lnSpc>
                          <a:spcPct val="115000"/>
                        </a:lnSpc>
                        <a:spcAft>
                          <a:spcPts val="0"/>
                        </a:spcAft>
                      </a:pPr>
                      <a:r>
                        <a:rPr lang="ar-SA" sz="700" b="1" dirty="0">
                          <a:effectLst/>
                          <a:latin typeface="Calibri"/>
                          <a:ea typeface="Calibri"/>
                          <a:cs typeface="Simplified Arabic"/>
                        </a:rPr>
                        <a:t> </a:t>
                      </a:r>
                      <a:endParaRPr lang="en-US" sz="1000" b="1" dirty="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rtl="1"/>
                      <a:endParaRPr lang="ar-SA"/>
                    </a:p>
                  </a:txBody>
                  <a:tcPr/>
                </a:tc>
                <a:tc vMerge="1">
                  <a:txBody>
                    <a:bodyPr/>
                    <a:lstStyle/>
                    <a:p>
                      <a:pPr rtl="1"/>
                      <a:endParaRPr lang="ar-SA"/>
                    </a:p>
                  </a:txBody>
                  <a:tcPr/>
                </a:tc>
                <a:tc vMerge="1">
                  <a:txBody>
                    <a:bodyPr/>
                    <a:lstStyle/>
                    <a:p>
                      <a:pPr rtl="1"/>
                      <a:endParaRPr lang="ar-SA"/>
                    </a:p>
                  </a:txBody>
                  <a:tcPr/>
                </a:tc>
              </a:tr>
              <a:tr h="268918">
                <a:tc vMerge="1">
                  <a:txBody>
                    <a:bodyPr/>
                    <a:lstStyle/>
                    <a:p>
                      <a:pPr rtl="1"/>
                      <a:endParaRPr lang="ar-SA"/>
                    </a:p>
                  </a:txBody>
                  <a:tcPr/>
                </a:tc>
                <a:tc>
                  <a:txBody>
                    <a:bodyPr/>
                    <a:lstStyle/>
                    <a:p>
                      <a:pPr algn="ctr" rtl="1">
                        <a:lnSpc>
                          <a:spcPct val="115000"/>
                        </a:lnSpc>
                        <a:spcAft>
                          <a:spcPts val="0"/>
                        </a:spcAft>
                      </a:pPr>
                      <a:r>
                        <a:rPr lang="ar-SA" sz="700" b="1">
                          <a:effectLst/>
                          <a:latin typeface="Calibri"/>
                          <a:ea typeface="Calibri"/>
                          <a:cs typeface="Simplified Arabic"/>
                        </a:rPr>
                        <a:t> </a:t>
                      </a:r>
                      <a:endParaRPr lang="en-US" sz="1000" b="1">
                        <a:effectLst/>
                        <a:latin typeface="Calibri"/>
                        <a:ea typeface="Calibri"/>
                        <a:cs typeface="Arial"/>
                      </a:endParaRPr>
                    </a:p>
                    <a:p>
                      <a:pPr algn="ctr" rtl="1">
                        <a:lnSpc>
                          <a:spcPct val="115000"/>
                        </a:lnSpc>
                        <a:spcAft>
                          <a:spcPts val="0"/>
                        </a:spcAft>
                      </a:pPr>
                      <a:r>
                        <a:rPr lang="ar-SA" sz="700" b="1">
                          <a:effectLst/>
                          <a:latin typeface="Calibri"/>
                          <a:ea typeface="Calibri"/>
                          <a:cs typeface="Simplified Arabic"/>
                        </a:rPr>
                        <a:t> </a:t>
                      </a:r>
                      <a:endParaRPr lang="en-US" sz="1000" b="1">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6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rtl="1"/>
                      <a:endParaRPr lang="ar-SA"/>
                    </a:p>
                  </a:txBody>
                  <a:tcPr/>
                </a:tc>
                <a:tc vMerge="1">
                  <a:txBody>
                    <a:bodyPr/>
                    <a:lstStyle/>
                    <a:p>
                      <a:pPr rtl="1"/>
                      <a:endParaRPr lang="ar-SA"/>
                    </a:p>
                  </a:txBody>
                  <a:tcPr/>
                </a:tc>
                <a:tc vMerge="1">
                  <a:txBody>
                    <a:bodyPr/>
                    <a:lstStyle/>
                    <a:p>
                      <a:pPr rtl="1"/>
                      <a:endParaRPr lang="ar-SA"/>
                    </a:p>
                  </a:txBody>
                  <a:tcPr/>
                </a:tc>
              </a:tr>
              <a:tr h="358559">
                <a:tc rowSpan="4">
                  <a:txBody>
                    <a:bodyPr/>
                    <a:lstStyle/>
                    <a:p>
                      <a:pPr marL="71755" marR="71755" algn="ctr" rtl="1">
                        <a:lnSpc>
                          <a:spcPct val="115000"/>
                        </a:lnSpc>
                        <a:spcAft>
                          <a:spcPts val="0"/>
                        </a:spcAft>
                      </a:pPr>
                      <a:r>
                        <a:rPr lang="ar-SA" sz="1400" b="1" dirty="0">
                          <a:effectLst/>
                          <a:latin typeface="Calibri"/>
                          <a:ea typeface="Calibri"/>
                          <a:cs typeface="Simplified Arabic"/>
                        </a:rPr>
                        <a:t>ذو الحجة</a:t>
                      </a:r>
                      <a:endParaRPr lang="en-US" sz="1000" b="1" dirty="0">
                        <a:effectLst/>
                        <a:latin typeface="Calibri"/>
                        <a:ea typeface="Calibri"/>
                        <a:cs typeface="Arial"/>
                      </a:endParaRPr>
                    </a:p>
                  </a:txBody>
                  <a:tcPr marL="57320" marR="57320"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rtl="1">
                        <a:lnSpc>
                          <a:spcPct val="115000"/>
                        </a:lnSpc>
                        <a:spcAft>
                          <a:spcPts val="0"/>
                        </a:spcAft>
                      </a:pPr>
                      <a:r>
                        <a:rPr lang="ar-SA" sz="900" b="1" dirty="0">
                          <a:effectLst/>
                          <a:latin typeface="Calibri"/>
                          <a:ea typeface="Calibri"/>
                          <a:cs typeface="Simplified Arabic"/>
                        </a:rPr>
                        <a:t>من5/12 الى 15/12</a:t>
                      </a:r>
                      <a:endParaRPr lang="en-US" sz="1000" b="1" dirty="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gridSpan="15">
                  <a:txBody>
                    <a:bodyPr/>
                    <a:lstStyle/>
                    <a:p>
                      <a:pPr algn="ctr" rtl="1">
                        <a:lnSpc>
                          <a:spcPct val="115000"/>
                        </a:lnSpc>
                        <a:spcAft>
                          <a:spcPts val="0"/>
                        </a:spcAft>
                      </a:pPr>
                      <a:r>
                        <a:rPr lang="ar-SA" sz="1200" dirty="0">
                          <a:effectLst/>
                          <a:latin typeface="Calibri"/>
                          <a:ea typeface="Calibri"/>
                          <a:cs typeface="Simplified Arabic"/>
                        </a:rPr>
                        <a:t>اجـــــــــــــــــــــــــــــــــــــــــــــــازة عـــــــــــــــــــــــــــــــــــيد </a:t>
                      </a:r>
                      <a:r>
                        <a:rPr lang="ar-SA" sz="1200" dirty="0" smtClean="0">
                          <a:effectLst/>
                          <a:latin typeface="Calibri"/>
                          <a:ea typeface="Calibri"/>
                          <a:cs typeface="Simplified Arabic"/>
                        </a:rPr>
                        <a:t>الأــضحى المبارك</a:t>
                      </a:r>
                      <a:endParaRPr lang="en-US" sz="900" dirty="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hMerge="1">
                  <a:txBody>
                    <a:bodyPr/>
                    <a:lstStyle/>
                    <a:p>
                      <a:pPr rtl="1"/>
                      <a:endParaRPr lang="ar-SA"/>
                    </a:p>
                  </a:txBody>
                  <a:tcPr/>
                </a:tc>
                <a:tc rowSpan="4">
                  <a:txBody>
                    <a:bodyPr/>
                    <a:lstStyle/>
                    <a:p>
                      <a:pPr marL="71755" marR="71755" algn="ctr" rtl="1">
                        <a:lnSpc>
                          <a:spcPct val="115000"/>
                        </a:lnSpc>
                        <a:spcAft>
                          <a:spcPts val="0"/>
                        </a:spcAft>
                      </a:pPr>
                      <a:r>
                        <a:rPr lang="ar-SA" sz="1000" b="1" dirty="0">
                          <a:effectLst/>
                          <a:latin typeface="Calibri"/>
                          <a:ea typeface="Calibri"/>
                          <a:cs typeface="Simplified Arabic"/>
                        </a:rPr>
                        <a:t>الفصل الخامس</a:t>
                      </a:r>
                      <a:endParaRPr lang="en-US" sz="1000" b="1" dirty="0">
                        <a:effectLst/>
                        <a:latin typeface="Calibri"/>
                        <a:ea typeface="Calibri"/>
                        <a:cs typeface="Arial"/>
                      </a:endParaRPr>
                    </a:p>
                  </a:txBody>
                  <a:tcPr marL="57320" marR="5732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rowSpan="4">
                  <a:txBody>
                    <a:bodyPr/>
                    <a:lstStyle/>
                    <a:p>
                      <a:pPr algn="ctr" rtl="1">
                        <a:lnSpc>
                          <a:spcPct val="115000"/>
                        </a:lnSpc>
                        <a:spcAft>
                          <a:spcPts val="0"/>
                        </a:spcAft>
                      </a:pPr>
                      <a:r>
                        <a:rPr lang="ar-SA" sz="1400" b="1" dirty="0">
                          <a:effectLst/>
                          <a:latin typeface="Calibri"/>
                          <a:ea typeface="Calibri"/>
                          <a:cs typeface="Simplified Arabic"/>
                        </a:rPr>
                        <a:t> </a:t>
                      </a:r>
                      <a:endParaRPr lang="en-US" sz="1000" b="1" dirty="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rowSpan="4">
                  <a:txBody>
                    <a:bodyPr/>
                    <a:lstStyle/>
                    <a:p>
                      <a:pPr algn="ctr" rtl="1">
                        <a:lnSpc>
                          <a:spcPct val="115000"/>
                        </a:lnSpc>
                        <a:spcAft>
                          <a:spcPts val="0"/>
                        </a:spcAft>
                      </a:pPr>
                      <a:r>
                        <a:rPr lang="ar-SA" sz="1400" b="1" dirty="0">
                          <a:effectLst/>
                          <a:latin typeface="Calibri"/>
                          <a:ea typeface="Calibri"/>
                          <a:cs typeface="Simplified Arabic"/>
                        </a:rPr>
                        <a:t> </a:t>
                      </a:r>
                      <a:endParaRPr lang="en-US" sz="1000" b="1" dirty="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r>
              <a:tr h="266571">
                <a:tc vMerge="1">
                  <a:txBody>
                    <a:bodyPr/>
                    <a:lstStyle/>
                    <a:p>
                      <a:pPr rtl="1"/>
                      <a:endParaRPr lang="ar-SA"/>
                    </a:p>
                  </a:txBody>
                  <a:tcPr/>
                </a:tc>
                <a:tc>
                  <a:txBody>
                    <a:bodyPr/>
                    <a:lstStyle/>
                    <a:p>
                      <a:pPr algn="ctr" rtl="1">
                        <a:lnSpc>
                          <a:spcPct val="115000"/>
                        </a:lnSpc>
                        <a:spcAft>
                          <a:spcPts val="0"/>
                        </a:spcAft>
                      </a:pPr>
                      <a:r>
                        <a:rPr lang="ar-SA" sz="1400" b="1" dirty="0">
                          <a:effectLst/>
                          <a:latin typeface="Calibri"/>
                          <a:ea typeface="Calibri"/>
                          <a:cs typeface="Simplified Arabic"/>
                        </a:rPr>
                        <a:t> </a:t>
                      </a:r>
                      <a:endParaRPr lang="en-US" sz="1000" b="1" dirty="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rtl="1">
                        <a:lnSpc>
                          <a:spcPct val="115000"/>
                        </a:lnSpc>
                        <a:spcAft>
                          <a:spcPts val="0"/>
                        </a:spcAft>
                      </a:pPr>
                      <a:r>
                        <a:rPr lang="ar-SA" sz="1200" dirty="0">
                          <a:effectLst/>
                          <a:latin typeface="Calibri"/>
                          <a:ea typeface="Calibri"/>
                          <a:cs typeface="Simplified Arabic"/>
                        </a:rPr>
                        <a:t> </a:t>
                      </a:r>
                      <a:endParaRPr lang="en-US" sz="900" dirty="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dirty="0">
                          <a:effectLst/>
                          <a:latin typeface="Calibri"/>
                          <a:ea typeface="Calibri"/>
                          <a:cs typeface="Simplified Arabic"/>
                        </a:rPr>
                        <a:t> </a:t>
                      </a:r>
                      <a:endParaRPr lang="en-US" sz="900" dirty="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rtl="1"/>
                      <a:endParaRPr lang="ar-SA"/>
                    </a:p>
                  </a:txBody>
                  <a:tcPr/>
                </a:tc>
                <a:tc vMerge="1">
                  <a:txBody>
                    <a:bodyPr/>
                    <a:lstStyle/>
                    <a:p>
                      <a:pPr rtl="1"/>
                      <a:endParaRPr lang="ar-SA"/>
                    </a:p>
                  </a:txBody>
                  <a:tcPr/>
                </a:tc>
                <a:tc vMerge="1">
                  <a:txBody>
                    <a:bodyPr/>
                    <a:lstStyle/>
                    <a:p>
                      <a:pPr rtl="1"/>
                      <a:endParaRPr lang="ar-SA"/>
                    </a:p>
                  </a:txBody>
                  <a:tcPr/>
                </a:tc>
              </a:tr>
              <a:tr h="266571">
                <a:tc vMerge="1">
                  <a:txBody>
                    <a:bodyPr/>
                    <a:lstStyle/>
                    <a:p>
                      <a:pPr rtl="1"/>
                      <a:endParaRPr lang="ar-SA"/>
                    </a:p>
                  </a:txBody>
                  <a:tcPr/>
                </a:tc>
                <a:tc>
                  <a:txBody>
                    <a:bodyPr/>
                    <a:lstStyle/>
                    <a:p>
                      <a:pPr algn="ctr" rtl="1">
                        <a:lnSpc>
                          <a:spcPct val="115000"/>
                        </a:lnSpc>
                        <a:spcAft>
                          <a:spcPts val="0"/>
                        </a:spcAft>
                      </a:pPr>
                      <a:r>
                        <a:rPr lang="ar-SA" sz="1400" b="1">
                          <a:effectLst/>
                          <a:latin typeface="Calibri"/>
                          <a:ea typeface="Calibri"/>
                          <a:cs typeface="Simplified Arabic"/>
                        </a:rPr>
                        <a:t> </a:t>
                      </a:r>
                      <a:endParaRPr lang="en-US" sz="1000" b="1">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rtl="1">
                        <a:lnSpc>
                          <a:spcPct val="115000"/>
                        </a:lnSpc>
                        <a:spcAft>
                          <a:spcPts val="0"/>
                        </a:spcAft>
                      </a:pPr>
                      <a:r>
                        <a:rPr lang="ar-SA" sz="1200" dirty="0">
                          <a:effectLst/>
                          <a:latin typeface="Calibri"/>
                          <a:ea typeface="Calibri"/>
                          <a:cs typeface="Simplified Arabic"/>
                        </a:rPr>
                        <a:t> </a:t>
                      </a:r>
                      <a:endParaRPr lang="en-US" sz="900" dirty="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rtl="1"/>
                      <a:endParaRPr lang="ar-SA"/>
                    </a:p>
                  </a:txBody>
                  <a:tcPr/>
                </a:tc>
                <a:tc vMerge="1">
                  <a:txBody>
                    <a:bodyPr/>
                    <a:lstStyle/>
                    <a:p>
                      <a:pPr rtl="1"/>
                      <a:endParaRPr lang="ar-SA"/>
                    </a:p>
                  </a:txBody>
                  <a:tcPr/>
                </a:tc>
                <a:tc vMerge="1">
                  <a:txBody>
                    <a:bodyPr/>
                    <a:lstStyle/>
                    <a:p>
                      <a:pPr rtl="1"/>
                      <a:endParaRPr lang="ar-SA"/>
                    </a:p>
                  </a:txBody>
                  <a:tcPr/>
                </a:tc>
              </a:tr>
              <a:tr h="266571">
                <a:tc vMerge="1">
                  <a:txBody>
                    <a:bodyPr/>
                    <a:lstStyle/>
                    <a:p>
                      <a:pPr rtl="1"/>
                      <a:endParaRPr lang="ar-SA"/>
                    </a:p>
                  </a:txBody>
                  <a:tcPr/>
                </a:tc>
                <a:tc>
                  <a:txBody>
                    <a:bodyPr/>
                    <a:lstStyle/>
                    <a:p>
                      <a:pPr algn="ctr" rtl="1">
                        <a:lnSpc>
                          <a:spcPct val="115000"/>
                        </a:lnSpc>
                        <a:spcAft>
                          <a:spcPts val="0"/>
                        </a:spcAft>
                      </a:pPr>
                      <a:r>
                        <a:rPr lang="ar-SA" sz="1400" b="1" dirty="0">
                          <a:effectLst/>
                          <a:latin typeface="Calibri"/>
                          <a:ea typeface="Calibri"/>
                          <a:cs typeface="Simplified Arabic"/>
                        </a:rPr>
                        <a:t> </a:t>
                      </a:r>
                      <a:endParaRPr lang="en-US" sz="1000" b="1" dirty="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rtl="1">
                        <a:lnSpc>
                          <a:spcPct val="115000"/>
                        </a:lnSpc>
                        <a:spcAft>
                          <a:spcPts val="0"/>
                        </a:spcAft>
                      </a:pPr>
                      <a:r>
                        <a:rPr lang="ar-SA" sz="1200" dirty="0">
                          <a:effectLst/>
                          <a:latin typeface="Calibri"/>
                          <a:ea typeface="Calibri"/>
                          <a:cs typeface="Simplified Arabic"/>
                        </a:rPr>
                        <a:t> </a:t>
                      </a:r>
                      <a:endParaRPr lang="en-US" sz="900" dirty="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rtl="1"/>
                      <a:endParaRPr lang="ar-SA"/>
                    </a:p>
                  </a:txBody>
                  <a:tcPr/>
                </a:tc>
                <a:tc vMerge="1">
                  <a:txBody>
                    <a:bodyPr/>
                    <a:lstStyle/>
                    <a:p>
                      <a:pPr rtl="1"/>
                      <a:endParaRPr lang="ar-SA"/>
                    </a:p>
                  </a:txBody>
                  <a:tcPr/>
                </a:tc>
                <a:tc vMerge="1">
                  <a:txBody>
                    <a:bodyPr/>
                    <a:lstStyle/>
                    <a:p>
                      <a:pPr rtl="1"/>
                      <a:endParaRPr lang="ar-SA"/>
                    </a:p>
                  </a:txBody>
                  <a:tcPr/>
                </a:tc>
              </a:tr>
              <a:tr h="266571">
                <a:tc rowSpan="2">
                  <a:txBody>
                    <a:bodyPr/>
                    <a:lstStyle/>
                    <a:p>
                      <a:pPr marL="71755" marR="71755" algn="ctr" rtl="1">
                        <a:lnSpc>
                          <a:spcPct val="115000"/>
                        </a:lnSpc>
                        <a:spcAft>
                          <a:spcPts val="0"/>
                        </a:spcAft>
                      </a:pPr>
                      <a:r>
                        <a:rPr lang="ar-SA" sz="1400" b="1" dirty="0">
                          <a:effectLst/>
                          <a:latin typeface="Calibri"/>
                          <a:ea typeface="Calibri"/>
                          <a:cs typeface="Simplified Arabic"/>
                        </a:rPr>
                        <a:t>محرم</a:t>
                      </a:r>
                      <a:endParaRPr lang="en-US" sz="1000" b="1" dirty="0">
                        <a:effectLst/>
                        <a:latin typeface="Calibri"/>
                        <a:ea typeface="Calibri"/>
                        <a:cs typeface="Arial"/>
                      </a:endParaRPr>
                    </a:p>
                  </a:txBody>
                  <a:tcPr marL="57320" marR="57320" marT="0"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rtl="1">
                        <a:lnSpc>
                          <a:spcPct val="115000"/>
                        </a:lnSpc>
                        <a:spcAft>
                          <a:spcPts val="0"/>
                        </a:spcAft>
                      </a:pPr>
                      <a:r>
                        <a:rPr lang="ar-SA" sz="1400" b="1" dirty="0">
                          <a:effectLst/>
                          <a:latin typeface="Calibri"/>
                          <a:ea typeface="Calibri"/>
                          <a:cs typeface="Simplified Arabic"/>
                        </a:rPr>
                        <a:t> </a:t>
                      </a:r>
                      <a:endParaRPr lang="en-US" sz="1000" b="1" dirty="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rtl="1">
                        <a:lnSpc>
                          <a:spcPct val="115000"/>
                        </a:lnSpc>
                        <a:spcAft>
                          <a:spcPts val="0"/>
                        </a:spcAft>
                      </a:pPr>
                      <a:r>
                        <a:rPr lang="ar-SA" sz="1400" b="1" dirty="0">
                          <a:effectLst/>
                          <a:latin typeface="Calibri"/>
                          <a:ea typeface="Calibri"/>
                          <a:cs typeface="Simplified Arabic"/>
                        </a:rPr>
                        <a:t> </a:t>
                      </a:r>
                      <a:endParaRPr lang="en-US" sz="1000" b="1" dirty="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99"/>
                    </a:solidFill>
                  </a:tcPr>
                </a:tc>
                <a:tc rowSpan="2">
                  <a:txBody>
                    <a:bodyPr/>
                    <a:lstStyle/>
                    <a:p>
                      <a:pPr algn="ctr" rtl="1">
                        <a:lnSpc>
                          <a:spcPct val="115000"/>
                        </a:lnSpc>
                        <a:spcAft>
                          <a:spcPts val="0"/>
                        </a:spcAft>
                      </a:pPr>
                      <a:r>
                        <a:rPr lang="ar-SA" sz="1400" b="1">
                          <a:effectLst/>
                          <a:latin typeface="Calibri"/>
                          <a:ea typeface="Calibri"/>
                          <a:cs typeface="Simplified Arabic"/>
                        </a:rPr>
                        <a:t> </a:t>
                      </a:r>
                      <a:endParaRPr lang="en-US" sz="1000" b="1">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rowSpan="2">
                  <a:txBody>
                    <a:bodyPr/>
                    <a:lstStyle/>
                    <a:p>
                      <a:pPr algn="ctr" rtl="1">
                        <a:lnSpc>
                          <a:spcPct val="115000"/>
                        </a:lnSpc>
                        <a:spcAft>
                          <a:spcPts val="0"/>
                        </a:spcAft>
                      </a:pPr>
                      <a:r>
                        <a:rPr lang="ar-SA" sz="1400" b="1" dirty="0">
                          <a:effectLst/>
                          <a:latin typeface="Calibri"/>
                          <a:ea typeface="Calibri"/>
                          <a:cs typeface="Simplified Arabic"/>
                        </a:rPr>
                        <a:t> </a:t>
                      </a:r>
                      <a:endParaRPr lang="en-US" sz="1000" b="1" dirty="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r>
              <a:tr h="266571">
                <a:tc vMerge="1">
                  <a:txBody>
                    <a:bodyPr/>
                    <a:lstStyle/>
                    <a:p>
                      <a:pPr rtl="1"/>
                      <a:endParaRPr lang="ar-SA"/>
                    </a:p>
                  </a:txBody>
                  <a:tcPr/>
                </a:tc>
                <a:tc>
                  <a:txBody>
                    <a:bodyPr/>
                    <a:lstStyle/>
                    <a:p>
                      <a:pPr algn="ctr" rtl="1">
                        <a:lnSpc>
                          <a:spcPct val="115000"/>
                        </a:lnSpc>
                        <a:spcAft>
                          <a:spcPts val="0"/>
                        </a:spcAft>
                      </a:pPr>
                      <a:r>
                        <a:rPr lang="ar-SA" sz="1400" b="1" dirty="0">
                          <a:effectLst/>
                          <a:latin typeface="Calibri"/>
                          <a:ea typeface="Calibri"/>
                          <a:cs typeface="Simplified Arabic"/>
                        </a:rPr>
                        <a:t> </a:t>
                      </a:r>
                      <a:endParaRPr lang="en-US" sz="1000" b="1" dirty="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a:effectLst/>
                          <a:latin typeface="Calibri"/>
                          <a:ea typeface="Calibri"/>
                          <a:cs typeface="Simplified Arabic"/>
                        </a:rPr>
                        <a:t> </a:t>
                      </a:r>
                      <a:endParaRPr lang="en-US" sz="90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lnSpc>
                          <a:spcPct val="115000"/>
                        </a:lnSpc>
                        <a:spcAft>
                          <a:spcPts val="0"/>
                        </a:spcAft>
                      </a:pPr>
                      <a:r>
                        <a:rPr lang="ar-SA" sz="1200" dirty="0">
                          <a:effectLst/>
                          <a:latin typeface="Calibri"/>
                          <a:ea typeface="Calibri"/>
                          <a:cs typeface="Simplified Arabic"/>
                        </a:rPr>
                        <a:t> </a:t>
                      </a:r>
                      <a:endParaRPr lang="en-US" sz="900" dirty="0">
                        <a:effectLst/>
                        <a:latin typeface="Calibri"/>
                        <a:ea typeface="Calibri"/>
                        <a:cs typeface="Arial"/>
                      </a:endParaRPr>
                    </a:p>
                  </a:txBody>
                  <a:tcPr marL="57320" marR="573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pPr rtl="1"/>
                      <a:endParaRPr lang="ar-SA"/>
                    </a:p>
                  </a:txBody>
                  <a:tcPr/>
                </a:tc>
                <a:tc vMerge="1">
                  <a:txBody>
                    <a:bodyPr/>
                    <a:lstStyle/>
                    <a:p>
                      <a:pPr rtl="1"/>
                      <a:endParaRPr lang="ar-SA"/>
                    </a:p>
                  </a:txBody>
                  <a:tcPr/>
                </a:tc>
                <a:tc vMerge="1">
                  <a:txBody>
                    <a:bodyPr/>
                    <a:lstStyle/>
                    <a:p>
                      <a:pPr rtl="1"/>
                      <a:endParaRPr lang="ar-SA"/>
                    </a:p>
                  </a:txBody>
                  <a:tcPr/>
                </a:tc>
              </a:tr>
            </a:tbl>
          </a:graphicData>
        </a:graphic>
      </p:graphicFrame>
      <p:sp>
        <p:nvSpPr>
          <p:cNvPr id="5" name="مستطيل ذو زاويتين مستديرتين في نفس الجانب 4"/>
          <p:cNvSpPr/>
          <p:nvPr/>
        </p:nvSpPr>
        <p:spPr>
          <a:xfrm>
            <a:off x="3190536" y="152843"/>
            <a:ext cx="2813050" cy="277813"/>
          </a:xfrm>
          <a:prstGeom prst="round2SameRect">
            <a:avLst/>
          </a:prstGeom>
          <a:ln/>
          <a:effectLst>
            <a:glow rad="1016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15000"/>
              </a:lnSpc>
              <a:spcAft>
                <a:spcPts val="1000"/>
              </a:spcAft>
            </a:pPr>
            <a:r>
              <a:rPr lang="ar-SA" sz="1200" b="1" dirty="0">
                <a:solidFill>
                  <a:srgbClr val="000000"/>
                </a:solidFill>
                <a:effectLst/>
                <a:ea typeface="Calibri"/>
                <a:cs typeface="Arial"/>
              </a:rPr>
              <a:t>المبدعة </a:t>
            </a:r>
            <a:r>
              <a:rPr lang="ar-SA" sz="1200" b="1" dirty="0" smtClean="0">
                <a:solidFill>
                  <a:srgbClr val="000000"/>
                </a:solidFill>
                <a:effectLst/>
                <a:ea typeface="Calibri"/>
                <a:cs typeface="Arial"/>
              </a:rPr>
              <a:t>المسؤولة </a:t>
            </a:r>
            <a:r>
              <a:rPr lang="ar-SA" sz="1200" b="1" dirty="0">
                <a:solidFill>
                  <a:srgbClr val="000000"/>
                </a:solidFill>
                <a:effectLst/>
                <a:ea typeface="Calibri"/>
                <a:cs typeface="Arial"/>
              </a:rPr>
              <a:t>................................. </a:t>
            </a:r>
            <a:endParaRPr lang="en-US" sz="1200" b="1" dirty="0">
              <a:effectLst/>
              <a:ea typeface="Calibri"/>
              <a:cs typeface="Arial"/>
            </a:endParaRPr>
          </a:p>
        </p:txBody>
      </p:sp>
      <p:sp>
        <p:nvSpPr>
          <p:cNvPr id="6" name="مستطيل ذو زاويتين مستديرتين في نفس الجانب 5"/>
          <p:cNvSpPr/>
          <p:nvPr/>
        </p:nvSpPr>
        <p:spPr>
          <a:xfrm>
            <a:off x="1074670" y="560709"/>
            <a:ext cx="7107237" cy="317500"/>
          </a:xfrm>
          <a:prstGeom prst="round2SameRect">
            <a:avLst/>
          </a:prstGeom>
          <a:ln/>
        </p:spPr>
        <p:style>
          <a:lnRef idx="1">
            <a:schemeClr val="accent2"/>
          </a:lnRef>
          <a:fillRef idx="2">
            <a:schemeClr val="accent2"/>
          </a:fillRef>
          <a:effectRef idx="1">
            <a:schemeClr val="accent2"/>
          </a:effectRef>
          <a:fontRef idx="minor">
            <a:schemeClr val="dk1"/>
          </a:fontRef>
        </p:style>
        <p:txBody>
          <a:bodyPr rot="0" spcFirstLastPara="0" vert="horz" wrap="square" lIns="91440" tIns="45720" rIns="91440" bIns="45720" numCol="1" spcCol="0" rtlCol="1" fromWordArt="0" anchor="ctr" anchorCtr="0" forceAA="0" compatLnSpc="1">
            <a:prstTxWarp prst="textNoShape">
              <a:avLst/>
            </a:prstTxWarp>
            <a:noAutofit/>
          </a:bodyPr>
          <a:lstStyle/>
          <a:p>
            <a:pPr algn="r" rtl="1">
              <a:lnSpc>
                <a:spcPct val="115000"/>
              </a:lnSpc>
              <a:spcAft>
                <a:spcPts val="1000"/>
              </a:spcAft>
            </a:pPr>
            <a:r>
              <a:rPr lang="ar-SA" sz="1100" b="1" dirty="0">
                <a:solidFill>
                  <a:srgbClr val="000000"/>
                </a:solidFill>
                <a:effectLst/>
                <a:ea typeface="Calibri"/>
                <a:cs typeface="Arial"/>
              </a:rPr>
              <a:t>اسم الطالبة .................................................                                  </a:t>
            </a:r>
            <a:r>
              <a:rPr lang="ar-SA" sz="1100" b="1" dirty="0" smtClean="0">
                <a:solidFill>
                  <a:srgbClr val="000000"/>
                </a:solidFill>
                <a:effectLst/>
                <a:ea typeface="Calibri"/>
                <a:cs typeface="Arial"/>
              </a:rPr>
              <a:t>          </a:t>
            </a:r>
            <a:r>
              <a:rPr lang="ar-SA" sz="1100" b="1" dirty="0">
                <a:solidFill>
                  <a:srgbClr val="000000"/>
                </a:solidFill>
                <a:effectLst/>
                <a:ea typeface="Calibri"/>
                <a:cs typeface="Arial"/>
              </a:rPr>
              <a:t>رقم الطالبة في المجموعة ........................</a:t>
            </a:r>
            <a:endParaRPr lang="en-US" sz="1100" b="1" dirty="0">
              <a:effectLst/>
              <a:ea typeface="Calibri"/>
              <a:cs typeface="Arial"/>
            </a:endParaRPr>
          </a:p>
        </p:txBody>
      </p:sp>
      <p:sp>
        <p:nvSpPr>
          <p:cNvPr id="7" name="مستطيل مستدير الزوايا 6"/>
          <p:cNvSpPr/>
          <p:nvPr/>
        </p:nvSpPr>
        <p:spPr>
          <a:xfrm>
            <a:off x="3491880" y="6406149"/>
            <a:ext cx="1924050" cy="293687"/>
          </a:xfrm>
          <a:prstGeom prst="roundRect">
            <a:avLst/>
          </a:prstGeom>
          <a:solidFill>
            <a:schemeClr val="accent5">
              <a:lumMod val="60000"/>
              <a:lumOff val="40000"/>
            </a:schemeClr>
          </a:solidFill>
          <a:ln/>
        </p:spPr>
        <p:style>
          <a:lnRef idx="2">
            <a:schemeClr val="accent2"/>
          </a:lnRef>
          <a:fillRef idx="1">
            <a:schemeClr val="lt1"/>
          </a:fillRef>
          <a:effectRef idx="0">
            <a:schemeClr val="accent2"/>
          </a:effectRef>
          <a:fontRef idx="minor">
            <a:schemeClr val="dk1"/>
          </a:fontRef>
        </p:style>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15000"/>
              </a:lnSpc>
              <a:spcAft>
                <a:spcPts val="1000"/>
              </a:spcAft>
            </a:pPr>
            <a:r>
              <a:rPr lang="ar-SA" sz="1100" b="1" dirty="0">
                <a:solidFill>
                  <a:srgbClr val="000000"/>
                </a:solidFill>
                <a:effectLst/>
                <a:ea typeface="Calibri"/>
                <a:cs typeface="Arial"/>
              </a:rPr>
              <a:t>معلمتك / </a:t>
            </a:r>
            <a:r>
              <a:rPr lang="ar-SA" sz="1100" b="1">
                <a:solidFill>
                  <a:srgbClr val="000000"/>
                </a:solidFill>
                <a:effectLst/>
                <a:ea typeface="Calibri"/>
                <a:cs typeface="Arial"/>
              </a:rPr>
              <a:t>ثريا </a:t>
            </a:r>
            <a:r>
              <a:rPr lang="ar-SA" sz="1100" b="1" smtClean="0">
                <a:solidFill>
                  <a:srgbClr val="000000"/>
                </a:solidFill>
                <a:effectLst/>
                <a:ea typeface="Calibri"/>
                <a:cs typeface="Arial"/>
              </a:rPr>
              <a:t>فلاته    م 62</a:t>
            </a:r>
            <a:endParaRPr lang="en-US" sz="1100" b="1" dirty="0">
              <a:effectLst/>
              <a:ea typeface="Calibri"/>
              <a:cs typeface="Arial"/>
            </a:endParaRPr>
          </a:p>
        </p:txBody>
      </p:sp>
      <p:sp>
        <p:nvSpPr>
          <p:cNvPr id="8" name="Rectangle 4"/>
          <p:cNvSpPr>
            <a:spLocks noChangeArrowheads="1"/>
          </p:cNvSpPr>
          <p:nvPr/>
        </p:nvSpPr>
        <p:spPr bwMode="auto">
          <a:xfrm>
            <a:off x="457200" y="1865313"/>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ar-SA"/>
          </a:p>
        </p:txBody>
      </p:sp>
      <p:sp>
        <p:nvSpPr>
          <p:cNvPr id="9" name="Rectangle 7"/>
          <p:cNvSpPr>
            <a:spLocks noChangeArrowheads="1"/>
          </p:cNvSpPr>
          <p:nvPr/>
        </p:nvSpPr>
        <p:spPr bwMode="auto">
          <a:xfrm>
            <a:off x="457200" y="2322513"/>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1" eaLnBrk="1" fontAlgn="base" latinLnBrk="0" hangingPunct="1">
              <a:lnSpc>
                <a:spcPct val="100000"/>
              </a:lnSpc>
              <a:spcBef>
                <a:spcPct val="0"/>
              </a:spcBef>
              <a:spcAft>
                <a:spcPct val="0"/>
              </a:spcAft>
              <a:buClrTx/>
              <a:buSzTx/>
              <a:buFontTx/>
              <a:buNone/>
              <a:tabLst/>
            </a:pPr>
            <a:r>
              <a:rPr kumimoji="0" lang="en-US" sz="600" b="0" i="0" u="none" strike="noStrike" cap="none" normalizeH="0" baseline="0" smtClean="0">
                <a:ln>
                  <a:noFill/>
                </a:ln>
                <a:solidFill>
                  <a:schemeClr val="tx1"/>
                </a:solidFill>
                <a:effectLst/>
                <a:latin typeface="Arial" pitchFamily="34" charset="0"/>
                <a:cs typeface="Arial" pitchFamily="34" charset="0"/>
              </a:rPr>
              <a:t/>
            </a:r>
            <a:br>
              <a:rPr kumimoji="0" lang="en-US" sz="600" b="0" i="0" u="none" strike="noStrike" cap="none" normalizeH="0" baseline="0" smtClean="0">
                <a:ln>
                  <a:noFill/>
                </a:ln>
                <a:solidFill>
                  <a:schemeClr val="tx1"/>
                </a:solidFill>
                <a:effectLst/>
                <a:latin typeface="Arial" pitchFamily="34" charset="0"/>
                <a:cs typeface="Arial" pitchFamily="34" charset="0"/>
              </a:rPr>
            </a:br>
            <a:endParaRPr kumimoji="0" lang="en-US" sz="1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 name="Rectangle 9"/>
          <p:cNvSpPr>
            <a:spLocks noChangeArrowheads="1"/>
          </p:cNvSpPr>
          <p:nvPr/>
        </p:nvSpPr>
        <p:spPr bwMode="auto">
          <a:xfrm>
            <a:off x="457200" y="2322513"/>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SA" sz="1800" b="0" i="0" u="none" strike="noStrike" cap="none" normalizeH="0" baseline="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xmlns="" val="2481928385"/>
      </p:ext>
    </p:extLst>
  </p:cSld>
  <p:clrMapOvr>
    <a:masterClrMapping/>
  </p:clrMapOvr>
  <mc:AlternateContent xmlns:mc="http://schemas.openxmlformats.org/markup-compatibility/2006">
    <mc:Choice xmlns:p14="http://schemas.microsoft.com/office/powerpoint/2010/main" xmlns="" Requires="p14">
      <p:transition spd="slow" p14:dur="3000">
        <p14:shred/>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idx="1"/>
          </p:nvPr>
        </p:nvSpPr>
        <p:spPr>
          <a:xfrm>
            <a:off x="1409700" y="1772816"/>
            <a:ext cx="7492330" cy="1512168"/>
          </a:xfrm>
        </p:spPr>
        <p:style>
          <a:lnRef idx="1">
            <a:schemeClr val="accent6"/>
          </a:lnRef>
          <a:fillRef idx="2">
            <a:schemeClr val="accent6"/>
          </a:fillRef>
          <a:effectRef idx="1">
            <a:schemeClr val="accent6"/>
          </a:effectRef>
          <a:fontRef idx="minor">
            <a:schemeClr val="dk1"/>
          </a:fontRef>
        </p:style>
        <p:txBody>
          <a:bodyPr>
            <a:noAutofit/>
          </a:bodyPr>
          <a:lstStyle/>
          <a:p>
            <a:pPr algn="just">
              <a:lnSpc>
                <a:spcPct val="90000"/>
              </a:lnSpc>
              <a:buFontTx/>
              <a:buNone/>
            </a:pPr>
            <a:r>
              <a:rPr lang="ar-SA" sz="2800" b="1" dirty="0" smtClean="0"/>
              <a:t>اضفت صفحات إضافية تحسبا لنقل طالبة من وإلى الفصل </a:t>
            </a:r>
            <a:r>
              <a:rPr lang="ar-SA" sz="2800" b="1" dirty="0" err="1" smtClean="0"/>
              <a:t>أوتبديل</a:t>
            </a:r>
            <a:endParaRPr lang="ar-SA" sz="2800" b="1" dirty="0"/>
          </a:p>
          <a:p>
            <a:pPr algn="just">
              <a:lnSpc>
                <a:spcPct val="90000"/>
              </a:lnSpc>
              <a:buFontTx/>
              <a:buNone/>
            </a:pPr>
            <a:r>
              <a:rPr lang="ar-SA" sz="2800" b="1" dirty="0" smtClean="0"/>
              <a:t>الطالبات بين المجموعات . </a:t>
            </a:r>
          </a:p>
          <a:p>
            <a:pPr algn="just">
              <a:lnSpc>
                <a:spcPct val="90000"/>
              </a:lnSpc>
              <a:buFontTx/>
              <a:buNone/>
            </a:pPr>
            <a:endParaRPr lang="ar-SA" sz="3600" b="1" dirty="0">
              <a:solidFill>
                <a:srgbClr val="D80702"/>
              </a:solidFill>
              <a:cs typeface="DecoType Naskh Variants" pitchFamily="2" charset="-78"/>
            </a:endParaRPr>
          </a:p>
          <a:p>
            <a:pPr algn="just">
              <a:lnSpc>
                <a:spcPct val="90000"/>
              </a:lnSpc>
              <a:buFontTx/>
              <a:buNone/>
            </a:pPr>
            <a:endParaRPr lang="ar-SA" sz="3600" b="1" dirty="0">
              <a:solidFill>
                <a:srgbClr val="D80702"/>
              </a:solidFill>
              <a:cs typeface="DecoType Naskh Variants" pitchFamily="2" charset="-78"/>
            </a:endParaRPr>
          </a:p>
          <a:p>
            <a:pPr algn="just">
              <a:lnSpc>
                <a:spcPct val="90000"/>
              </a:lnSpc>
            </a:pPr>
            <a:endParaRPr lang="ar-SA" sz="3600" b="1" dirty="0">
              <a:cs typeface="DecoType Naskh Variants" pitchFamily="2" charset="-78"/>
            </a:endParaRPr>
          </a:p>
          <a:p>
            <a:pPr algn="just"/>
            <a:endParaRPr lang="en-US" sz="3600" b="1" dirty="0">
              <a:cs typeface="DecoType Naskh Variants" pitchFamily="2" charset="-78"/>
            </a:endParaRPr>
          </a:p>
        </p:txBody>
      </p:sp>
      <p:sp>
        <p:nvSpPr>
          <p:cNvPr id="145413" name="Rectangle 5"/>
          <p:cNvSpPr>
            <a:spLocks noChangeArrowheads="1"/>
          </p:cNvSpPr>
          <p:nvPr/>
        </p:nvSpPr>
        <p:spPr bwMode="auto">
          <a:xfrm>
            <a:off x="323850" y="1460500"/>
            <a:ext cx="8458200" cy="96838"/>
          </a:xfrm>
          <a:prstGeom prst="rect">
            <a:avLst/>
          </a:prstGeom>
          <a:gradFill rotWithShape="0">
            <a:gsLst>
              <a:gs pos="0">
                <a:srgbClr val="FF3300">
                  <a:gamma/>
                  <a:shade val="46275"/>
                  <a:invGamma/>
                </a:srgbClr>
              </a:gs>
              <a:gs pos="100000">
                <a:srgbClr val="FF3300">
                  <a:alpha val="45000"/>
                </a:srgbClr>
              </a:gs>
            </a:gsLst>
            <a:lin ang="0" scaled="1"/>
          </a:gradFill>
          <a:ln w="9525">
            <a:noFill/>
            <a:miter lim="800000"/>
            <a:headEnd/>
            <a:tailEnd/>
          </a:ln>
          <a:effectLst/>
        </p:spPr>
        <p:txBody>
          <a:bodyPr wrap="none" anchor="ctr"/>
          <a:lstStyle/>
          <a:p>
            <a:endParaRPr lang="ar-SA"/>
          </a:p>
        </p:txBody>
      </p:sp>
      <p:sp>
        <p:nvSpPr>
          <p:cNvPr id="145424" name="WordArt 16"/>
          <p:cNvSpPr>
            <a:spLocks noChangeArrowheads="1" noChangeShapeType="1" noTextEdit="1"/>
          </p:cNvSpPr>
          <p:nvPr/>
        </p:nvSpPr>
        <p:spPr bwMode="auto">
          <a:xfrm>
            <a:off x="1476375" y="333375"/>
            <a:ext cx="6264275" cy="923925"/>
          </a:xfrm>
          <a:prstGeom prst="rect">
            <a:avLst/>
          </a:prstGeom>
        </p:spPr>
        <p:txBody>
          <a:bodyPr wrap="none" fromWordArt="1">
            <a:prstTxWarp prst="textPlain">
              <a:avLst>
                <a:gd name="adj" fmla="val 50000"/>
              </a:avLst>
            </a:prstTxWarp>
          </a:bodyPr>
          <a:lstStyle/>
          <a:p>
            <a:pPr algn="ctr"/>
            <a:r>
              <a:rPr lang="ar-SA" sz="6000" b="1" kern="10" dirty="0"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rPr>
              <a:t>كيف أستخدم سجل المبدعات</a:t>
            </a:r>
            <a:endParaRPr lang="ar-SA" sz="60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endParaRPr>
          </a:p>
        </p:txBody>
      </p:sp>
      <p:pic>
        <p:nvPicPr>
          <p:cNvPr id="145425" name="Picture 17" descr="13"/>
          <p:cNvPicPr>
            <a:picLocks noChangeAspect="1" noChangeArrowheads="1" noCrop="1"/>
          </p:cNvPicPr>
          <p:nvPr/>
        </p:nvPicPr>
        <p:blipFill>
          <a:blip r:embed="rId3" cstate="print"/>
          <a:srcRect/>
          <a:stretch>
            <a:fillRect/>
          </a:stretch>
        </p:blipFill>
        <p:spPr bwMode="auto">
          <a:xfrm>
            <a:off x="250825" y="188641"/>
            <a:ext cx="1147763" cy="1075010"/>
          </a:xfrm>
          <a:prstGeom prst="rect">
            <a:avLst/>
          </a:prstGeom>
          <a:noFill/>
          <a:ln w="9525">
            <a:noFill/>
            <a:miter lim="800000"/>
            <a:headEnd/>
            <a:tailEnd/>
          </a:ln>
        </p:spPr>
      </p:pic>
      <p:sp>
        <p:nvSpPr>
          <p:cNvPr id="6" name="Rectangle 2"/>
          <p:cNvSpPr txBox="1">
            <a:spLocks noChangeArrowheads="1"/>
          </p:cNvSpPr>
          <p:nvPr/>
        </p:nvSpPr>
        <p:spPr>
          <a:xfrm>
            <a:off x="1398588" y="3494936"/>
            <a:ext cx="7535862" cy="1512168"/>
          </a:xfrm>
          <a:prstGeom prst="rect">
            <a:avLst/>
          </a:prstGeom>
        </p:spPr>
        <p:style>
          <a:lnRef idx="1">
            <a:schemeClr val="accent6"/>
          </a:lnRef>
          <a:fillRef idx="2">
            <a:schemeClr val="accent6"/>
          </a:fillRef>
          <a:effectRef idx="1">
            <a:schemeClr val="accent6"/>
          </a:effectRef>
          <a:fontRef idx="minor">
            <a:schemeClr val="dk1"/>
          </a:fontRef>
        </p:style>
        <p:txBody>
          <a:bodyPr vert="horz" lIns="91440" tIns="45720" rIns="91440" bIns="45720" rtlCol="1">
            <a:noAutofit/>
          </a:bodyPr>
          <a:lstStyle>
            <a:lvl1pPr marL="342900" indent="-342900" algn="r" defTabSz="914400" rtl="1" eaLnBrk="1" latinLnBrk="0" hangingPunct="1">
              <a:spcBef>
                <a:spcPct val="20000"/>
              </a:spcBef>
              <a:buFont typeface="Arial" pitchFamily="34" charset="0"/>
              <a:buChar char="•"/>
              <a:defRPr sz="3200" kern="1200">
                <a:solidFill>
                  <a:schemeClr val="dk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dk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dk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algn="just">
              <a:lnSpc>
                <a:spcPct val="90000"/>
              </a:lnSpc>
              <a:buFontTx/>
              <a:buNone/>
            </a:pPr>
            <a:r>
              <a:rPr lang="ar-SA" sz="2800" b="1" dirty="0" smtClean="0"/>
              <a:t>اخترت من كل مجموعة طالبة اسميتها المبدعة المسؤولة عن</a:t>
            </a:r>
          </a:p>
          <a:p>
            <a:pPr algn="just">
              <a:lnSpc>
                <a:spcPct val="90000"/>
              </a:lnSpc>
              <a:buFontTx/>
              <a:buNone/>
            </a:pPr>
            <a:r>
              <a:rPr lang="ar-SA" sz="2800" b="1" dirty="0" smtClean="0"/>
              <a:t>السجل تقوم بدور المعلمة الصغيرة  وبعد ذلك يتم تبادل الأدوار</a:t>
            </a:r>
          </a:p>
          <a:p>
            <a:pPr algn="just">
              <a:lnSpc>
                <a:spcPct val="90000"/>
              </a:lnSpc>
              <a:buFontTx/>
              <a:buNone/>
            </a:pPr>
            <a:r>
              <a:rPr lang="ar-SA" sz="2800" b="1" dirty="0" smtClean="0"/>
              <a:t>بين الطالبات. </a:t>
            </a:r>
          </a:p>
          <a:p>
            <a:pPr algn="just">
              <a:lnSpc>
                <a:spcPct val="90000"/>
              </a:lnSpc>
              <a:buFontTx/>
              <a:buNone/>
            </a:pPr>
            <a:endParaRPr lang="ar-SA" sz="3600" b="1" dirty="0" smtClean="0">
              <a:solidFill>
                <a:srgbClr val="D80702"/>
              </a:solidFill>
              <a:cs typeface="DecoType Naskh Variants" pitchFamily="2" charset="-78"/>
            </a:endParaRPr>
          </a:p>
          <a:p>
            <a:pPr algn="just">
              <a:lnSpc>
                <a:spcPct val="90000"/>
              </a:lnSpc>
              <a:buFontTx/>
              <a:buNone/>
            </a:pPr>
            <a:endParaRPr lang="ar-SA" sz="3600" b="1" dirty="0" smtClean="0">
              <a:solidFill>
                <a:srgbClr val="D80702"/>
              </a:solidFill>
              <a:cs typeface="DecoType Naskh Variants" pitchFamily="2" charset="-78"/>
            </a:endParaRPr>
          </a:p>
          <a:p>
            <a:pPr algn="just">
              <a:lnSpc>
                <a:spcPct val="90000"/>
              </a:lnSpc>
            </a:pPr>
            <a:endParaRPr lang="ar-SA" sz="3600" b="1" dirty="0" smtClean="0">
              <a:cs typeface="DecoType Naskh Variants" pitchFamily="2" charset="-78"/>
            </a:endParaRPr>
          </a:p>
          <a:p>
            <a:pPr algn="just"/>
            <a:endParaRPr lang="en-US" sz="3600" b="1" dirty="0">
              <a:cs typeface="DecoType Naskh Variants" pitchFamily="2" charset="-78"/>
            </a:endParaRPr>
          </a:p>
        </p:txBody>
      </p:sp>
      <p:sp>
        <p:nvSpPr>
          <p:cNvPr id="7" name="Rectangle 2"/>
          <p:cNvSpPr txBox="1">
            <a:spLocks noChangeArrowheads="1"/>
          </p:cNvSpPr>
          <p:nvPr/>
        </p:nvSpPr>
        <p:spPr>
          <a:xfrm>
            <a:off x="1398588" y="5229200"/>
            <a:ext cx="7535862" cy="1512168"/>
          </a:xfrm>
          <a:prstGeom prst="rect">
            <a:avLst/>
          </a:prstGeom>
        </p:spPr>
        <p:style>
          <a:lnRef idx="1">
            <a:schemeClr val="accent6"/>
          </a:lnRef>
          <a:fillRef idx="2">
            <a:schemeClr val="accent6"/>
          </a:fillRef>
          <a:effectRef idx="1">
            <a:schemeClr val="accent6"/>
          </a:effectRef>
          <a:fontRef idx="minor">
            <a:schemeClr val="dk1"/>
          </a:fontRef>
        </p:style>
        <p:txBody>
          <a:bodyPr vert="horz" lIns="91440" tIns="45720" rIns="91440" bIns="45720" rtlCol="1">
            <a:noAutofit/>
          </a:bodyPr>
          <a:lstStyle>
            <a:lvl1pPr marL="342900" indent="-342900" algn="r" defTabSz="914400" rtl="1" eaLnBrk="1" latinLnBrk="0" hangingPunct="1">
              <a:spcBef>
                <a:spcPct val="20000"/>
              </a:spcBef>
              <a:buFont typeface="Arial" pitchFamily="34" charset="0"/>
              <a:buChar char="•"/>
              <a:defRPr sz="3200" kern="1200">
                <a:solidFill>
                  <a:schemeClr val="dk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dk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dk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algn="just">
              <a:lnSpc>
                <a:spcPct val="90000"/>
              </a:lnSpc>
              <a:buFontTx/>
              <a:buNone/>
            </a:pPr>
            <a:r>
              <a:rPr lang="ar-SA" sz="2800" b="1" dirty="0" smtClean="0"/>
              <a:t>دور المبدعة المسؤولة :</a:t>
            </a:r>
          </a:p>
          <a:p>
            <a:pPr algn="just">
              <a:lnSpc>
                <a:spcPct val="90000"/>
              </a:lnSpc>
              <a:buFontTx/>
              <a:buNone/>
            </a:pPr>
            <a:r>
              <a:rPr lang="ar-SA" sz="2800" b="1" dirty="0" smtClean="0"/>
              <a:t>تسجل حضور وغياب زميلاتها في المجموعة . </a:t>
            </a:r>
          </a:p>
          <a:p>
            <a:pPr algn="just">
              <a:lnSpc>
                <a:spcPct val="90000"/>
              </a:lnSpc>
              <a:buFontTx/>
              <a:buNone/>
            </a:pPr>
            <a:endParaRPr lang="ar-SA" sz="3600" b="1" dirty="0" smtClean="0">
              <a:solidFill>
                <a:srgbClr val="D80702"/>
              </a:solidFill>
              <a:cs typeface="DecoType Naskh Variants" pitchFamily="2" charset="-78"/>
            </a:endParaRPr>
          </a:p>
          <a:p>
            <a:pPr algn="just">
              <a:lnSpc>
                <a:spcPct val="90000"/>
              </a:lnSpc>
              <a:buFontTx/>
              <a:buNone/>
            </a:pPr>
            <a:endParaRPr lang="ar-SA" sz="3600" b="1" dirty="0" smtClean="0">
              <a:solidFill>
                <a:srgbClr val="D80702"/>
              </a:solidFill>
              <a:cs typeface="DecoType Naskh Variants" pitchFamily="2" charset="-78"/>
            </a:endParaRPr>
          </a:p>
          <a:p>
            <a:pPr algn="just">
              <a:lnSpc>
                <a:spcPct val="90000"/>
              </a:lnSpc>
            </a:pPr>
            <a:endParaRPr lang="ar-SA" sz="3600" b="1" dirty="0" smtClean="0">
              <a:cs typeface="DecoType Naskh Variants" pitchFamily="2" charset="-78"/>
            </a:endParaRPr>
          </a:p>
          <a:p>
            <a:pPr algn="just"/>
            <a:endParaRPr lang="en-US" sz="3600" b="1" dirty="0">
              <a:cs typeface="DecoType Naskh Variants" pitchFamily="2" charset="-78"/>
            </a:endParaRPr>
          </a:p>
        </p:txBody>
      </p:sp>
      <p:pic>
        <p:nvPicPr>
          <p:cNvPr id="8" name="Picture 1" descr="C:\Users\سماهر\Pictures\صور منوعة\42-16215011[2].jpg"/>
          <p:cNvPicPr>
            <a:picLocks noChangeAspect="1" noChangeArrowheads="1"/>
          </p:cNvPicPr>
          <p:nvPr/>
        </p:nvPicPr>
        <p:blipFill>
          <a:blip r:embed="rId4" cstate="print"/>
          <a:srcRect/>
          <a:stretch>
            <a:fillRect/>
          </a:stretch>
        </p:blipFill>
        <p:spPr bwMode="auto">
          <a:xfrm>
            <a:off x="0" y="1988840"/>
            <a:ext cx="1259632" cy="424847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xmlns="" val="3652146761"/>
      </p:ext>
    </p:extLst>
  </p:cSld>
  <p:clrMapOvr>
    <a:masterClrMapping/>
  </p:clrMapOvr>
  <mc:AlternateContent xmlns:mc="http://schemas.openxmlformats.org/markup-compatibility/2006">
    <mc:Choice xmlns:p14="http://schemas.microsoft.com/office/powerpoint/2010/main" xmlns="" Requires="p14">
      <p:transition spd="slow" p14:dur="2000">
        <p14:ferris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45424"/>
                                        </p:tgtEl>
                                        <p:attrNameLst>
                                          <p:attrName>style.visibility</p:attrName>
                                        </p:attrNameLst>
                                      </p:cBhvr>
                                      <p:to>
                                        <p:strVal val="visible"/>
                                      </p:to>
                                    </p:set>
                                    <p:animEffect transition="in" filter="circle(in)">
                                      <p:cBhvr>
                                        <p:cTn id="7" dur="2000"/>
                                        <p:tgtEl>
                                          <p:spTgt spid="14542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45425"/>
                                        </p:tgtEl>
                                        <p:attrNameLst>
                                          <p:attrName>style.visibility</p:attrName>
                                        </p:attrNameLst>
                                      </p:cBhvr>
                                      <p:to>
                                        <p:strVal val="visible"/>
                                      </p:to>
                                    </p:set>
                                    <p:animEffect transition="in" filter="circle(in)">
                                      <p:cBhvr>
                                        <p:cTn id="12" dur="2000"/>
                                        <p:tgtEl>
                                          <p:spTgt spid="14542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45413"/>
                                        </p:tgtEl>
                                        <p:attrNameLst>
                                          <p:attrName>style.visibility</p:attrName>
                                        </p:attrNameLst>
                                      </p:cBhvr>
                                      <p:to>
                                        <p:strVal val="visible"/>
                                      </p:to>
                                    </p:set>
                                    <p:animEffect transition="in" filter="circle(in)">
                                      <p:cBhvr>
                                        <p:cTn id="17" dur="2000"/>
                                        <p:tgtEl>
                                          <p:spTgt spid="145413"/>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145410">
                                            <p:bg/>
                                          </p:spTgt>
                                        </p:tgtEl>
                                        <p:attrNameLst>
                                          <p:attrName>style.visibility</p:attrName>
                                        </p:attrNameLst>
                                      </p:cBhvr>
                                      <p:to>
                                        <p:strVal val="visible"/>
                                      </p:to>
                                    </p:set>
                                    <p:animEffect transition="in" filter="circle(in)">
                                      <p:cBhvr>
                                        <p:cTn id="22" dur="2000"/>
                                        <p:tgtEl>
                                          <p:spTgt spid="145410">
                                            <p:bg/>
                                          </p:spTgt>
                                        </p:tgtEl>
                                      </p:cBhvr>
                                    </p:animEffect>
                                  </p:childTnLst>
                                </p:cTn>
                              </p:par>
                              <p:par>
                                <p:cTn id="23" presetID="6" presetClass="entr" presetSubtype="16" fill="hold" grpId="0" nodeType="withEffect">
                                  <p:stCondLst>
                                    <p:cond delay="0"/>
                                  </p:stCondLst>
                                  <p:childTnLst>
                                    <p:set>
                                      <p:cBhvr>
                                        <p:cTn id="24" dur="1" fill="hold">
                                          <p:stCondLst>
                                            <p:cond delay="0"/>
                                          </p:stCondLst>
                                        </p:cTn>
                                        <p:tgtEl>
                                          <p:spTgt spid="145410">
                                            <p:txEl>
                                              <p:pRg st="0" end="0"/>
                                            </p:txEl>
                                          </p:spTgt>
                                        </p:tgtEl>
                                        <p:attrNameLst>
                                          <p:attrName>style.visibility</p:attrName>
                                        </p:attrNameLst>
                                      </p:cBhvr>
                                      <p:to>
                                        <p:strVal val="visible"/>
                                      </p:to>
                                    </p:set>
                                    <p:animEffect transition="in" filter="circle(in)">
                                      <p:cBhvr>
                                        <p:cTn id="25" dur="2000"/>
                                        <p:tgtEl>
                                          <p:spTgt spid="145410">
                                            <p:txEl>
                                              <p:pRg st="0" end="0"/>
                                            </p:txEl>
                                          </p:spTgt>
                                        </p:tgtEl>
                                      </p:cBhvr>
                                    </p:animEffect>
                                  </p:childTnLst>
                                </p:cTn>
                              </p:par>
                              <p:par>
                                <p:cTn id="26" presetID="6" presetClass="entr" presetSubtype="16"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circle(in)">
                                      <p:cBhvr>
                                        <p:cTn id="28" dur="2000"/>
                                        <p:tgtEl>
                                          <p:spTgt spid="8"/>
                                        </p:tgtEl>
                                      </p:cBhvr>
                                    </p:animEffect>
                                  </p:childTnLst>
                                </p:cTn>
                              </p:par>
                            </p:childTnLst>
                          </p:cTn>
                        </p:par>
                        <p:par>
                          <p:cTn id="29" fill="hold">
                            <p:stCondLst>
                              <p:cond delay="2000"/>
                            </p:stCondLst>
                            <p:childTnLst>
                              <p:par>
                                <p:cTn id="30" presetID="6" presetClass="entr" presetSubtype="16" fill="hold" grpId="0" nodeType="afterEffect">
                                  <p:stCondLst>
                                    <p:cond delay="0"/>
                                  </p:stCondLst>
                                  <p:childTnLst>
                                    <p:set>
                                      <p:cBhvr>
                                        <p:cTn id="31" dur="1" fill="hold">
                                          <p:stCondLst>
                                            <p:cond delay="0"/>
                                          </p:stCondLst>
                                        </p:cTn>
                                        <p:tgtEl>
                                          <p:spTgt spid="145410">
                                            <p:txEl>
                                              <p:pRg st="1" end="1"/>
                                            </p:txEl>
                                          </p:spTgt>
                                        </p:tgtEl>
                                        <p:attrNameLst>
                                          <p:attrName>style.visibility</p:attrName>
                                        </p:attrNameLst>
                                      </p:cBhvr>
                                      <p:to>
                                        <p:strVal val="visible"/>
                                      </p:to>
                                    </p:set>
                                    <p:animEffect transition="in" filter="circle(in)">
                                      <p:cBhvr>
                                        <p:cTn id="32" dur="2000"/>
                                        <p:tgtEl>
                                          <p:spTgt spid="145410">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circle(in)">
                                      <p:cBhvr>
                                        <p:cTn id="37" dur="20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circle(in)">
                                      <p:cBhvr>
                                        <p:cTn id="4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0" grpId="0" uiExpand="1" build="p" animBg="1"/>
      <p:bldP spid="145413" grpId="0" animBg="1"/>
      <p:bldP spid="145424" grpId="0"/>
      <p:bldP spid="6" grpId="0" animBg="1"/>
      <p:bldP spid="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idx="1"/>
          </p:nvPr>
        </p:nvSpPr>
        <p:spPr>
          <a:xfrm>
            <a:off x="323850" y="1700808"/>
            <a:ext cx="8458200" cy="1656184"/>
          </a:xfrm>
        </p:spPr>
        <p:style>
          <a:lnRef idx="1">
            <a:schemeClr val="accent6"/>
          </a:lnRef>
          <a:fillRef idx="2">
            <a:schemeClr val="accent6"/>
          </a:fillRef>
          <a:effectRef idx="1">
            <a:schemeClr val="accent6"/>
          </a:effectRef>
          <a:fontRef idx="minor">
            <a:schemeClr val="dk1"/>
          </a:fontRef>
        </p:style>
        <p:txBody>
          <a:bodyPr>
            <a:noAutofit/>
          </a:bodyPr>
          <a:lstStyle/>
          <a:p>
            <a:pPr algn="just">
              <a:lnSpc>
                <a:spcPct val="90000"/>
              </a:lnSpc>
              <a:buFontTx/>
              <a:buNone/>
            </a:pPr>
            <a:r>
              <a:rPr lang="ar-SA" sz="2800" b="1" dirty="0" smtClean="0"/>
              <a:t>تبحث عن حل الواجب المنزلي في كتاب التمارين ,  وكتاب الطالبة إن وجد وذلك بوضع احد الإشارات التالية  </a:t>
            </a:r>
          </a:p>
          <a:p>
            <a:pPr algn="just">
              <a:lnSpc>
                <a:spcPct val="90000"/>
              </a:lnSpc>
              <a:buFontTx/>
              <a:buNone/>
            </a:pPr>
            <a:r>
              <a:rPr lang="ar-SA" sz="2800" b="1" dirty="0"/>
              <a:t> </a:t>
            </a:r>
            <a:r>
              <a:rPr lang="ar-SA" sz="2800" b="1" dirty="0" smtClean="0"/>
              <a:t>    [                    ,                   ,           </a:t>
            </a:r>
            <a:r>
              <a:rPr lang="ar-SA" sz="4400" b="1" dirty="0" smtClean="0">
                <a:solidFill>
                  <a:srgbClr val="FF0000"/>
                </a:solidFill>
              </a:rPr>
              <a:t>ــــــــ</a:t>
            </a:r>
            <a:r>
              <a:rPr lang="ar-SA" b="1" dirty="0" smtClean="0">
                <a:solidFill>
                  <a:srgbClr val="FF0000"/>
                </a:solidFill>
              </a:rPr>
              <a:t> </a:t>
            </a:r>
            <a:r>
              <a:rPr lang="ar-SA" sz="2800" b="1" dirty="0" smtClean="0"/>
              <a:t>           ]. </a:t>
            </a:r>
          </a:p>
          <a:p>
            <a:pPr algn="just">
              <a:lnSpc>
                <a:spcPct val="90000"/>
              </a:lnSpc>
              <a:buFontTx/>
              <a:buNone/>
            </a:pPr>
            <a:endParaRPr lang="ar-SA" sz="3600" b="1" dirty="0">
              <a:solidFill>
                <a:srgbClr val="D80702"/>
              </a:solidFill>
              <a:cs typeface="DecoType Naskh Variants" pitchFamily="2" charset="-78"/>
            </a:endParaRPr>
          </a:p>
          <a:p>
            <a:pPr algn="just">
              <a:lnSpc>
                <a:spcPct val="90000"/>
              </a:lnSpc>
              <a:buFontTx/>
              <a:buNone/>
            </a:pPr>
            <a:endParaRPr lang="ar-SA" sz="3600" b="1" dirty="0">
              <a:solidFill>
                <a:srgbClr val="D80702"/>
              </a:solidFill>
              <a:cs typeface="DecoType Naskh Variants" pitchFamily="2" charset="-78"/>
            </a:endParaRPr>
          </a:p>
          <a:p>
            <a:pPr algn="just">
              <a:lnSpc>
                <a:spcPct val="90000"/>
              </a:lnSpc>
            </a:pPr>
            <a:endParaRPr lang="ar-SA" sz="3600" b="1" dirty="0">
              <a:cs typeface="DecoType Naskh Variants" pitchFamily="2" charset="-78"/>
            </a:endParaRPr>
          </a:p>
          <a:p>
            <a:pPr algn="just"/>
            <a:endParaRPr lang="en-US" sz="3600" b="1" dirty="0">
              <a:cs typeface="DecoType Naskh Variants" pitchFamily="2" charset="-78"/>
            </a:endParaRPr>
          </a:p>
        </p:txBody>
      </p:sp>
      <p:sp>
        <p:nvSpPr>
          <p:cNvPr id="145413" name="Rectangle 5"/>
          <p:cNvSpPr>
            <a:spLocks noChangeArrowheads="1"/>
          </p:cNvSpPr>
          <p:nvPr/>
        </p:nvSpPr>
        <p:spPr bwMode="auto">
          <a:xfrm>
            <a:off x="323850" y="1460500"/>
            <a:ext cx="8458200" cy="96838"/>
          </a:xfrm>
          <a:prstGeom prst="rect">
            <a:avLst/>
          </a:prstGeom>
          <a:gradFill rotWithShape="0">
            <a:gsLst>
              <a:gs pos="0">
                <a:srgbClr val="FF3300">
                  <a:gamma/>
                  <a:shade val="46275"/>
                  <a:invGamma/>
                </a:srgbClr>
              </a:gs>
              <a:gs pos="100000">
                <a:srgbClr val="FF3300">
                  <a:alpha val="45000"/>
                </a:srgbClr>
              </a:gs>
            </a:gsLst>
            <a:lin ang="0" scaled="1"/>
          </a:gradFill>
          <a:ln w="9525">
            <a:noFill/>
            <a:miter lim="800000"/>
            <a:headEnd/>
            <a:tailEnd/>
          </a:ln>
          <a:effectLst/>
        </p:spPr>
        <p:txBody>
          <a:bodyPr wrap="none" anchor="ctr"/>
          <a:lstStyle/>
          <a:p>
            <a:endParaRPr lang="ar-SA"/>
          </a:p>
        </p:txBody>
      </p:sp>
      <p:sp>
        <p:nvSpPr>
          <p:cNvPr id="145424" name="WordArt 16"/>
          <p:cNvSpPr>
            <a:spLocks noChangeArrowheads="1" noChangeShapeType="1" noTextEdit="1"/>
          </p:cNvSpPr>
          <p:nvPr/>
        </p:nvSpPr>
        <p:spPr bwMode="auto">
          <a:xfrm>
            <a:off x="1476375" y="333375"/>
            <a:ext cx="6264275" cy="923925"/>
          </a:xfrm>
          <a:prstGeom prst="rect">
            <a:avLst/>
          </a:prstGeom>
        </p:spPr>
        <p:txBody>
          <a:bodyPr wrap="none" fromWordArt="1">
            <a:prstTxWarp prst="textPlain">
              <a:avLst>
                <a:gd name="adj" fmla="val 50000"/>
              </a:avLst>
            </a:prstTxWarp>
          </a:bodyPr>
          <a:lstStyle/>
          <a:p>
            <a:pPr algn="ctr"/>
            <a:r>
              <a:rPr lang="ar-SA" sz="6000" b="1" kern="10" dirty="0"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rPr>
              <a:t>كيف أستخدم سجل المبدعات</a:t>
            </a:r>
            <a:endParaRPr lang="ar-SA" sz="60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endParaRPr>
          </a:p>
        </p:txBody>
      </p:sp>
      <p:pic>
        <p:nvPicPr>
          <p:cNvPr id="145425" name="Picture 17" descr="13"/>
          <p:cNvPicPr>
            <a:picLocks noChangeAspect="1" noChangeArrowheads="1" noCrop="1"/>
          </p:cNvPicPr>
          <p:nvPr/>
        </p:nvPicPr>
        <p:blipFill>
          <a:blip r:embed="rId3" cstate="print"/>
          <a:srcRect/>
          <a:stretch>
            <a:fillRect/>
          </a:stretch>
        </p:blipFill>
        <p:spPr bwMode="auto">
          <a:xfrm>
            <a:off x="250825" y="188641"/>
            <a:ext cx="1147763" cy="1075010"/>
          </a:xfrm>
          <a:prstGeom prst="rect">
            <a:avLst/>
          </a:prstGeom>
          <a:noFill/>
          <a:ln w="9525">
            <a:noFill/>
            <a:miter lim="800000"/>
            <a:headEnd/>
            <a:tailEnd/>
          </a:ln>
        </p:spPr>
      </p:pic>
      <p:sp>
        <p:nvSpPr>
          <p:cNvPr id="6" name="Rectangle 2"/>
          <p:cNvSpPr txBox="1">
            <a:spLocks noChangeArrowheads="1"/>
          </p:cNvSpPr>
          <p:nvPr/>
        </p:nvSpPr>
        <p:spPr>
          <a:xfrm>
            <a:off x="323850" y="3717032"/>
            <a:ext cx="8544072" cy="2670368"/>
          </a:xfrm>
          <a:prstGeom prst="rect">
            <a:avLst/>
          </a:prstGeom>
        </p:spPr>
        <p:style>
          <a:lnRef idx="1">
            <a:schemeClr val="accent6"/>
          </a:lnRef>
          <a:fillRef idx="2">
            <a:schemeClr val="accent6"/>
          </a:fillRef>
          <a:effectRef idx="1">
            <a:schemeClr val="accent6"/>
          </a:effectRef>
          <a:fontRef idx="minor">
            <a:schemeClr val="dk1"/>
          </a:fontRef>
        </p:style>
        <p:txBody>
          <a:bodyPr vert="horz" lIns="91440" tIns="45720" rIns="91440" bIns="45720" rtlCol="1">
            <a:noAutofit/>
          </a:bodyPr>
          <a:lstStyle>
            <a:lvl1pPr marL="342900" indent="-342900" algn="r" defTabSz="914400" rtl="1" eaLnBrk="1" latinLnBrk="0" hangingPunct="1">
              <a:spcBef>
                <a:spcPct val="20000"/>
              </a:spcBef>
              <a:buFont typeface="Arial" pitchFamily="34" charset="0"/>
              <a:buChar char="•"/>
              <a:defRPr sz="3200" kern="1200">
                <a:solidFill>
                  <a:schemeClr val="dk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dk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dk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algn="just">
              <a:lnSpc>
                <a:spcPct val="90000"/>
              </a:lnSpc>
              <a:buFontTx/>
              <a:buNone/>
            </a:pPr>
            <a:r>
              <a:rPr lang="ar-SA" sz="2800" b="1" dirty="0" smtClean="0"/>
              <a:t>في نهاية الفصل تقوم المبدعة المسؤولة بتجميع مطويات زميلاتها في المجموعة </a:t>
            </a:r>
            <a:r>
              <a:rPr lang="ar-SA" sz="2800" b="1" dirty="0" err="1" smtClean="0"/>
              <a:t>والإطلاع</a:t>
            </a:r>
            <a:r>
              <a:rPr lang="ar-SA" sz="2800" b="1" dirty="0" smtClean="0"/>
              <a:t> عليها هل الدروس كاملة  وتسجيل ملاحظاتها في السجل ومن ثم تضعها في سجل إنجاز المجموعة ومن ثم يحدد يوم لمناقشة المطويات ومتابعتها من قبل المعلمة وتقديم التغذية الراجعة وشكر الطالبات المميزات وعرض مطوياتهن على جميع الفصول .</a:t>
            </a:r>
          </a:p>
          <a:p>
            <a:pPr algn="just">
              <a:lnSpc>
                <a:spcPct val="90000"/>
              </a:lnSpc>
              <a:buFontTx/>
              <a:buNone/>
            </a:pPr>
            <a:endParaRPr lang="ar-SA" sz="3600" b="1" dirty="0" smtClean="0">
              <a:solidFill>
                <a:srgbClr val="D80702"/>
              </a:solidFill>
              <a:cs typeface="DecoType Naskh Variants" pitchFamily="2" charset="-78"/>
            </a:endParaRPr>
          </a:p>
          <a:p>
            <a:pPr algn="just">
              <a:lnSpc>
                <a:spcPct val="90000"/>
              </a:lnSpc>
              <a:buFontTx/>
              <a:buNone/>
            </a:pPr>
            <a:endParaRPr lang="ar-SA" sz="3600" b="1" dirty="0" smtClean="0">
              <a:solidFill>
                <a:srgbClr val="D80702"/>
              </a:solidFill>
              <a:cs typeface="DecoType Naskh Variants" pitchFamily="2" charset="-78"/>
            </a:endParaRPr>
          </a:p>
          <a:p>
            <a:pPr algn="just">
              <a:lnSpc>
                <a:spcPct val="90000"/>
              </a:lnSpc>
            </a:pPr>
            <a:endParaRPr lang="ar-SA" sz="3600" b="1" dirty="0" smtClean="0">
              <a:cs typeface="DecoType Naskh Variants" pitchFamily="2" charset="-78"/>
            </a:endParaRPr>
          </a:p>
          <a:p>
            <a:pPr algn="just"/>
            <a:endParaRPr lang="en-US" sz="3600" b="1" dirty="0">
              <a:cs typeface="DecoType Naskh Variants" pitchFamily="2" charset="-78"/>
            </a:endParaRPr>
          </a:p>
        </p:txBody>
      </p:sp>
      <p:pic>
        <p:nvPicPr>
          <p:cNvPr id="8195" name="Picture 3" descr="F:\Users\ام عبد الله\AppData\Local\Microsoft\Windows\Temporary Internet Files\Content.IE5\UFTCQ3IT\MC900434665[1].wmf"/>
          <p:cNvPicPr>
            <a:picLocks noChangeAspect="1" noChangeArrowheads="1"/>
          </p:cNvPicPr>
          <p:nvPr/>
        </p:nvPicPr>
        <p:blipFill>
          <a:blip r:embed="rId4" cstate="print">
            <a:lum contrast="40000"/>
            <a:extLst>
              <a:ext uri="{28A0092B-C50C-407E-A947-70E740481C1C}">
                <a14:useLocalDpi xmlns:a14="http://schemas.microsoft.com/office/drawing/2010/main" xmlns="" val="0"/>
              </a:ext>
            </a:extLst>
          </a:blip>
          <a:srcRect/>
          <a:stretch>
            <a:fillRect/>
          </a:stretch>
        </p:blipFill>
        <p:spPr bwMode="auto">
          <a:xfrm>
            <a:off x="6563818" y="2525907"/>
            <a:ext cx="744486" cy="685134"/>
          </a:xfrm>
          <a:prstGeom prst="rect">
            <a:avLst/>
          </a:prstGeom>
          <a:noFill/>
          <a:extLst>
            <a:ext uri="{909E8E84-426E-40DD-AFC4-6F175D3DCCD1}">
              <a14:hiddenFill xmlns:a14="http://schemas.microsoft.com/office/drawing/2010/main" xmlns="">
                <a:solidFill>
                  <a:srgbClr val="FFFFFF"/>
                </a:solidFill>
              </a14:hiddenFill>
            </a:ext>
          </a:extLst>
        </p:spPr>
      </p:pic>
      <p:sp>
        <p:nvSpPr>
          <p:cNvPr id="2" name="ضرب 1"/>
          <p:cNvSpPr/>
          <p:nvPr/>
        </p:nvSpPr>
        <p:spPr>
          <a:xfrm>
            <a:off x="4552950" y="2436054"/>
            <a:ext cx="955154" cy="774987"/>
          </a:xfrm>
          <a:prstGeom prst="mathMultiply">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Tree>
    <p:extLst>
      <p:ext uri="{BB962C8B-B14F-4D97-AF65-F5344CB8AC3E}">
        <p14:creationId xmlns:p14="http://schemas.microsoft.com/office/powerpoint/2010/main" xmlns="" val="3908722875"/>
      </p:ext>
    </p:extLst>
  </p:cSld>
  <p:clrMapOvr>
    <a:masterClrMapping/>
  </p:clrMapOvr>
  <mc:AlternateContent xmlns:mc="http://schemas.openxmlformats.org/markup-compatibility/2006">
    <mc:Choice xmlns:p14="http://schemas.microsoft.com/office/powerpoint/2010/main" xmlns=""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5424"/>
                                        </p:tgtEl>
                                        <p:attrNameLst>
                                          <p:attrName>style.visibility</p:attrName>
                                        </p:attrNameLst>
                                      </p:cBhvr>
                                      <p:to>
                                        <p:strVal val="visible"/>
                                      </p:to>
                                    </p:set>
                                    <p:anim calcmode="lin" valueType="num">
                                      <p:cBhvr additive="base">
                                        <p:cTn id="7" dur="500" fill="hold"/>
                                        <p:tgtEl>
                                          <p:spTgt spid="145424"/>
                                        </p:tgtEl>
                                        <p:attrNameLst>
                                          <p:attrName>ppt_x</p:attrName>
                                        </p:attrNameLst>
                                      </p:cBhvr>
                                      <p:tavLst>
                                        <p:tav tm="0">
                                          <p:val>
                                            <p:strVal val="#ppt_x"/>
                                          </p:val>
                                        </p:tav>
                                        <p:tav tm="100000">
                                          <p:val>
                                            <p:strVal val="#ppt_x"/>
                                          </p:val>
                                        </p:tav>
                                      </p:tavLst>
                                    </p:anim>
                                    <p:anim calcmode="lin" valueType="num">
                                      <p:cBhvr additive="base">
                                        <p:cTn id="8" dur="500" fill="hold"/>
                                        <p:tgtEl>
                                          <p:spTgt spid="1454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45425"/>
                                        </p:tgtEl>
                                        <p:attrNameLst>
                                          <p:attrName>style.visibility</p:attrName>
                                        </p:attrNameLst>
                                      </p:cBhvr>
                                      <p:to>
                                        <p:strVal val="visible"/>
                                      </p:to>
                                    </p:set>
                                    <p:anim calcmode="lin" valueType="num">
                                      <p:cBhvr additive="base">
                                        <p:cTn id="13" dur="500" fill="hold"/>
                                        <p:tgtEl>
                                          <p:spTgt spid="145425"/>
                                        </p:tgtEl>
                                        <p:attrNameLst>
                                          <p:attrName>ppt_x</p:attrName>
                                        </p:attrNameLst>
                                      </p:cBhvr>
                                      <p:tavLst>
                                        <p:tav tm="0">
                                          <p:val>
                                            <p:strVal val="#ppt_x"/>
                                          </p:val>
                                        </p:tav>
                                        <p:tav tm="100000">
                                          <p:val>
                                            <p:strVal val="#ppt_x"/>
                                          </p:val>
                                        </p:tav>
                                      </p:tavLst>
                                    </p:anim>
                                    <p:anim calcmode="lin" valueType="num">
                                      <p:cBhvr additive="base">
                                        <p:cTn id="14" dur="500" fill="hold"/>
                                        <p:tgtEl>
                                          <p:spTgt spid="14542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45413"/>
                                        </p:tgtEl>
                                        <p:attrNameLst>
                                          <p:attrName>style.visibility</p:attrName>
                                        </p:attrNameLst>
                                      </p:cBhvr>
                                      <p:to>
                                        <p:strVal val="visible"/>
                                      </p:to>
                                    </p:set>
                                    <p:anim calcmode="lin" valueType="num">
                                      <p:cBhvr additive="base">
                                        <p:cTn id="19" dur="500" fill="hold"/>
                                        <p:tgtEl>
                                          <p:spTgt spid="145413"/>
                                        </p:tgtEl>
                                        <p:attrNameLst>
                                          <p:attrName>ppt_x</p:attrName>
                                        </p:attrNameLst>
                                      </p:cBhvr>
                                      <p:tavLst>
                                        <p:tav tm="0">
                                          <p:val>
                                            <p:strVal val="#ppt_x"/>
                                          </p:val>
                                        </p:tav>
                                        <p:tav tm="100000">
                                          <p:val>
                                            <p:strVal val="#ppt_x"/>
                                          </p:val>
                                        </p:tav>
                                      </p:tavLst>
                                    </p:anim>
                                    <p:anim calcmode="lin" valueType="num">
                                      <p:cBhvr additive="base">
                                        <p:cTn id="20" dur="500" fill="hold"/>
                                        <p:tgtEl>
                                          <p:spTgt spid="14541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45410">
                                            <p:bg/>
                                          </p:spTgt>
                                        </p:tgtEl>
                                        <p:attrNameLst>
                                          <p:attrName>style.visibility</p:attrName>
                                        </p:attrNameLst>
                                      </p:cBhvr>
                                      <p:to>
                                        <p:strVal val="visible"/>
                                      </p:to>
                                    </p:set>
                                    <p:anim calcmode="lin" valueType="num">
                                      <p:cBhvr additive="base">
                                        <p:cTn id="25" dur="500" fill="hold"/>
                                        <p:tgtEl>
                                          <p:spTgt spid="145410">
                                            <p:bg/>
                                          </p:spTgt>
                                        </p:tgtEl>
                                        <p:attrNameLst>
                                          <p:attrName>ppt_x</p:attrName>
                                        </p:attrNameLst>
                                      </p:cBhvr>
                                      <p:tavLst>
                                        <p:tav tm="0">
                                          <p:val>
                                            <p:strVal val="#ppt_x"/>
                                          </p:val>
                                        </p:tav>
                                        <p:tav tm="100000">
                                          <p:val>
                                            <p:strVal val="#ppt_x"/>
                                          </p:val>
                                        </p:tav>
                                      </p:tavLst>
                                    </p:anim>
                                    <p:anim calcmode="lin" valueType="num">
                                      <p:cBhvr additive="base">
                                        <p:cTn id="26" dur="500" fill="hold"/>
                                        <p:tgtEl>
                                          <p:spTgt spid="145410">
                                            <p:bg/>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45410">
                                            <p:txEl>
                                              <p:pRg st="0" end="0"/>
                                            </p:txEl>
                                          </p:spTgt>
                                        </p:tgtEl>
                                        <p:attrNameLst>
                                          <p:attrName>style.visibility</p:attrName>
                                        </p:attrNameLst>
                                      </p:cBhvr>
                                      <p:to>
                                        <p:strVal val="visible"/>
                                      </p:to>
                                    </p:set>
                                    <p:anim calcmode="lin" valueType="num">
                                      <p:cBhvr additive="base">
                                        <p:cTn id="31" dur="500" fill="hold"/>
                                        <p:tgtEl>
                                          <p:spTgt spid="145410">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454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45410">
                                            <p:txEl>
                                              <p:pRg st="1" end="1"/>
                                            </p:txEl>
                                          </p:spTgt>
                                        </p:tgtEl>
                                        <p:attrNameLst>
                                          <p:attrName>style.visibility</p:attrName>
                                        </p:attrNameLst>
                                      </p:cBhvr>
                                      <p:to>
                                        <p:strVal val="visible"/>
                                      </p:to>
                                    </p:set>
                                    <p:anim calcmode="lin" valueType="num">
                                      <p:cBhvr additive="base">
                                        <p:cTn id="37" dur="500" fill="hold"/>
                                        <p:tgtEl>
                                          <p:spTgt spid="145410">
                                            <p:txEl>
                                              <p:pRg st="1" end="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45410">
                                            <p:txEl>
                                              <p:pRg st="1" end="1"/>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8195"/>
                                        </p:tgtEl>
                                        <p:attrNameLst>
                                          <p:attrName>style.visibility</p:attrName>
                                        </p:attrNameLst>
                                      </p:cBhvr>
                                      <p:to>
                                        <p:strVal val="visible"/>
                                      </p:to>
                                    </p:set>
                                    <p:anim calcmode="lin" valueType="num">
                                      <p:cBhvr additive="base">
                                        <p:cTn id="41" dur="500" fill="hold"/>
                                        <p:tgtEl>
                                          <p:spTgt spid="8195"/>
                                        </p:tgtEl>
                                        <p:attrNameLst>
                                          <p:attrName>ppt_x</p:attrName>
                                        </p:attrNameLst>
                                      </p:cBhvr>
                                      <p:tavLst>
                                        <p:tav tm="0">
                                          <p:val>
                                            <p:strVal val="#ppt_x"/>
                                          </p:val>
                                        </p:tav>
                                        <p:tav tm="100000">
                                          <p:val>
                                            <p:strVal val="#ppt_x"/>
                                          </p:val>
                                        </p:tav>
                                      </p:tavLst>
                                    </p:anim>
                                    <p:anim calcmode="lin" valueType="num">
                                      <p:cBhvr additive="base">
                                        <p:cTn id="42" dur="500" fill="hold"/>
                                        <p:tgtEl>
                                          <p:spTgt spid="8195"/>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2"/>
                                        </p:tgtEl>
                                        <p:attrNameLst>
                                          <p:attrName>style.visibility</p:attrName>
                                        </p:attrNameLst>
                                      </p:cBhvr>
                                      <p:to>
                                        <p:strVal val="visible"/>
                                      </p:to>
                                    </p:set>
                                    <p:anim calcmode="lin" valueType="num">
                                      <p:cBhvr additive="base">
                                        <p:cTn id="45" dur="500" fill="hold"/>
                                        <p:tgtEl>
                                          <p:spTgt spid="2"/>
                                        </p:tgtEl>
                                        <p:attrNameLst>
                                          <p:attrName>ppt_x</p:attrName>
                                        </p:attrNameLst>
                                      </p:cBhvr>
                                      <p:tavLst>
                                        <p:tav tm="0">
                                          <p:val>
                                            <p:strVal val="#ppt_x"/>
                                          </p:val>
                                        </p:tav>
                                        <p:tav tm="100000">
                                          <p:val>
                                            <p:strVal val="#ppt_x"/>
                                          </p:val>
                                        </p:tav>
                                      </p:tavLst>
                                    </p:anim>
                                    <p:anim calcmode="lin" valueType="num">
                                      <p:cBhvr additive="base">
                                        <p:cTn id="4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6"/>
                                        </p:tgtEl>
                                        <p:attrNameLst>
                                          <p:attrName>style.visibility</p:attrName>
                                        </p:attrNameLst>
                                      </p:cBhvr>
                                      <p:to>
                                        <p:strVal val="visible"/>
                                      </p:to>
                                    </p:set>
                                    <p:anim calcmode="lin" valueType="num">
                                      <p:cBhvr additive="base">
                                        <p:cTn id="51" dur="500" fill="hold"/>
                                        <p:tgtEl>
                                          <p:spTgt spid="6"/>
                                        </p:tgtEl>
                                        <p:attrNameLst>
                                          <p:attrName>ppt_x</p:attrName>
                                        </p:attrNameLst>
                                      </p:cBhvr>
                                      <p:tavLst>
                                        <p:tav tm="0">
                                          <p:val>
                                            <p:strVal val="#ppt_x"/>
                                          </p:val>
                                        </p:tav>
                                        <p:tav tm="100000">
                                          <p:val>
                                            <p:strVal val="#ppt_x"/>
                                          </p:val>
                                        </p:tav>
                                      </p:tavLst>
                                    </p:anim>
                                    <p:anim calcmode="lin" valueType="num">
                                      <p:cBhvr additive="base">
                                        <p:cTn id="5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0" grpId="0" build="p" animBg="1"/>
      <p:bldP spid="145413" grpId="0" animBg="1"/>
      <p:bldP spid="145424" grpId="0"/>
      <p:bldP spid="6" grpId="0" animBg="1"/>
      <p:bldP spid="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idx="1"/>
          </p:nvPr>
        </p:nvSpPr>
        <p:spPr>
          <a:xfrm>
            <a:off x="836857" y="1484784"/>
            <a:ext cx="7848872" cy="1296144"/>
          </a:xfrm>
        </p:spPr>
        <p:style>
          <a:lnRef idx="1">
            <a:schemeClr val="accent6"/>
          </a:lnRef>
          <a:fillRef idx="2">
            <a:schemeClr val="accent6"/>
          </a:fillRef>
          <a:effectRef idx="1">
            <a:schemeClr val="accent6"/>
          </a:effectRef>
          <a:fontRef idx="minor">
            <a:schemeClr val="dk1"/>
          </a:fontRef>
        </p:style>
        <p:txBody>
          <a:bodyPr>
            <a:noAutofit/>
          </a:bodyPr>
          <a:lstStyle/>
          <a:p>
            <a:pPr algn="just">
              <a:lnSpc>
                <a:spcPct val="90000"/>
              </a:lnSpc>
              <a:buFontTx/>
              <a:buNone/>
            </a:pPr>
            <a:r>
              <a:rPr lang="ar-SA" sz="2800" b="1" dirty="0" err="1" smtClean="0"/>
              <a:t>إذاكان</a:t>
            </a:r>
            <a:r>
              <a:rPr lang="ar-SA" sz="2800" b="1" dirty="0" smtClean="0"/>
              <a:t> هناك عذر للطالبة في </a:t>
            </a:r>
            <a:r>
              <a:rPr lang="ar-SA" sz="2800" b="1" dirty="0" err="1" smtClean="0"/>
              <a:t>التقصيريسجل</a:t>
            </a:r>
            <a:r>
              <a:rPr lang="ar-SA" sz="2800" b="1" dirty="0" smtClean="0"/>
              <a:t> من قبل المعلمة في خانة</a:t>
            </a:r>
          </a:p>
          <a:p>
            <a:pPr algn="just">
              <a:lnSpc>
                <a:spcPct val="90000"/>
              </a:lnSpc>
              <a:buFontTx/>
              <a:buNone/>
            </a:pPr>
            <a:r>
              <a:rPr lang="ar-SA" sz="2800" b="1" dirty="0" smtClean="0"/>
              <a:t>الملاحظات </a:t>
            </a:r>
            <a:r>
              <a:rPr lang="ar-SA" sz="2800" b="1" dirty="0" smtClean="0">
                <a:cs typeface="DecoType Naskh Variants" pitchFamily="2" charset="-78"/>
              </a:rPr>
              <a:t>. </a:t>
            </a:r>
          </a:p>
          <a:p>
            <a:pPr algn="just">
              <a:lnSpc>
                <a:spcPct val="90000"/>
              </a:lnSpc>
              <a:buFontTx/>
              <a:buNone/>
            </a:pPr>
            <a:endParaRPr lang="ar-SA" sz="3600" b="1" dirty="0">
              <a:solidFill>
                <a:srgbClr val="D80702"/>
              </a:solidFill>
              <a:cs typeface="DecoType Naskh Variants" pitchFamily="2" charset="-78"/>
            </a:endParaRPr>
          </a:p>
          <a:p>
            <a:pPr algn="just">
              <a:lnSpc>
                <a:spcPct val="90000"/>
              </a:lnSpc>
              <a:buFontTx/>
              <a:buNone/>
            </a:pPr>
            <a:endParaRPr lang="ar-SA" sz="3600" b="1" dirty="0">
              <a:solidFill>
                <a:srgbClr val="D80702"/>
              </a:solidFill>
              <a:cs typeface="DecoType Naskh Variants" pitchFamily="2" charset="-78"/>
            </a:endParaRPr>
          </a:p>
          <a:p>
            <a:pPr algn="just">
              <a:lnSpc>
                <a:spcPct val="90000"/>
              </a:lnSpc>
            </a:pPr>
            <a:endParaRPr lang="ar-SA" sz="3600" b="1" dirty="0">
              <a:cs typeface="DecoType Naskh Variants" pitchFamily="2" charset="-78"/>
            </a:endParaRPr>
          </a:p>
          <a:p>
            <a:pPr algn="just"/>
            <a:endParaRPr lang="en-US" sz="3600" b="1" dirty="0">
              <a:cs typeface="DecoType Naskh Variants" pitchFamily="2" charset="-78"/>
            </a:endParaRPr>
          </a:p>
        </p:txBody>
      </p:sp>
      <p:sp>
        <p:nvSpPr>
          <p:cNvPr id="145413" name="Rectangle 5"/>
          <p:cNvSpPr>
            <a:spLocks noChangeArrowheads="1"/>
          </p:cNvSpPr>
          <p:nvPr/>
        </p:nvSpPr>
        <p:spPr bwMode="auto">
          <a:xfrm>
            <a:off x="359840" y="1188108"/>
            <a:ext cx="8458200" cy="96838"/>
          </a:xfrm>
          <a:prstGeom prst="rect">
            <a:avLst/>
          </a:prstGeom>
          <a:gradFill rotWithShape="0">
            <a:gsLst>
              <a:gs pos="0">
                <a:srgbClr val="FF3300">
                  <a:gamma/>
                  <a:shade val="46275"/>
                  <a:invGamma/>
                </a:srgbClr>
              </a:gs>
              <a:gs pos="100000">
                <a:srgbClr val="FF3300">
                  <a:alpha val="45000"/>
                </a:srgbClr>
              </a:gs>
            </a:gsLst>
            <a:lin ang="0" scaled="1"/>
          </a:gradFill>
          <a:ln w="9525">
            <a:noFill/>
            <a:miter lim="800000"/>
            <a:headEnd/>
            <a:tailEnd/>
          </a:ln>
          <a:effectLst/>
        </p:spPr>
        <p:txBody>
          <a:bodyPr wrap="none" anchor="ctr"/>
          <a:lstStyle/>
          <a:p>
            <a:endParaRPr lang="ar-SA"/>
          </a:p>
        </p:txBody>
      </p:sp>
      <p:sp>
        <p:nvSpPr>
          <p:cNvPr id="145424" name="WordArt 16"/>
          <p:cNvSpPr>
            <a:spLocks noChangeArrowheads="1" noChangeShapeType="1" noTextEdit="1"/>
          </p:cNvSpPr>
          <p:nvPr/>
        </p:nvSpPr>
        <p:spPr bwMode="auto">
          <a:xfrm>
            <a:off x="1500953" y="188641"/>
            <a:ext cx="6264275" cy="923925"/>
          </a:xfrm>
          <a:prstGeom prst="rect">
            <a:avLst/>
          </a:prstGeom>
        </p:spPr>
        <p:txBody>
          <a:bodyPr wrap="none" fromWordArt="1">
            <a:prstTxWarp prst="textPlain">
              <a:avLst>
                <a:gd name="adj" fmla="val 50000"/>
              </a:avLst>
            </a:prstTxWarp>
          </a:bodyPr>
          <a:lstStyle/>
          <a:p>
            <a:pPr algn="ctr"/>
            <a:r>
              <a:rPr lang="ar-SA" sz="6000" b="1" kern="10" dirty="0"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rPr>
              <a:t>كيف أستخدم سجل المبدعات</a:t>
            </a:r>
            <a:endParaRPr lang="ar-SA" sz="60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endParaRPr>
          </a:p>
        </p:txBody>
      </p:sp>
      <p:pic>
        <p:nvPicPr>
          <p:cNvPr id="145425" name="Picture 17" descr="13"/>
          <p:cNvPicPr>
            <a:picLocks noChangeAspect="1" noChangeArrowheads="1" noCrop="1"/>
          </p:cNvPicPr>
          <p:nvPr/>
        </p:nvPicPr>
        <p:blipFill>
          <a:blip r:embed="rId3" cstate="print"/>
          <a:srcRect/>
          <a:stretch>
            <a:fillRect/>
          </a:stretch>
        </p:blipFill>
        <p:spPr bwMode="auto">
          <a:xfrm>
            <a:off x="250825" y="113098"/>
            <a:ext cx="1147763" cy="1075010"/>
          </a:xfrm>
          <a:prstGeom prst="rect">
            <a:avLst/>
          </a:prstGeom>
          <a:noFill/>
          <a:ln w="9525">
            <a:noFill/>
            <a:miter lim="800000"/>
            <a:headEnd/>
            <a:tailEnd/>
          </a:ln>
        </p:spPr>
      </p:pic>
      <p:sp>
        <p:nvSpPr>
          <p:cNvPr id="6" name="Rectangle 2"/>
          <p:cNvSpPr txBox="1">
            <a:spLocks noChangeArrowheads="1"/>
          </p:cNvSpPr>
          <p:nvPr/>
        </p:nvSpPr>
        <p:spPr>
          <a:xfrm>
            <a:off x="824706" y="2924944"/>
            <a:ext cx="7848872" cy="1512168"/>
          </a:xfrm>
          <a:prstGeom prst="rect">
            <a:avLst/>
          </a:prstGeom>
        </p:spPr>
        <p:style>
          <a:lnRef idx="1">
            <a:schemeClr val="accent6"/>
          </a:lnRef>
          <a:fillRef idx="2">
            <a:schemeClr val="accent6"/>
          </a:fillRef>
          <a:effectRef idx="1">
            <a:schemeClr val="accent6"/>
          </a:effectRef>
          <a:fontRef idx="minor">
            <a:schemeClr val="dk1"/>
          </a:fontRef>
        </p:style>
        <p:txBody>
          <a:bodyPr vert="horz" lIns="91440" tIns="45720" rIns="91440" bIns="45720" rtlCol="1">
            <a:noAutofit/>
          </a:bodyPr>
          <a:lstStyle>
            <a:lvl1pPr marL="342900" indent="-342900" algn="r" defTabSz="914400" rtl="1" eaLnBrk="1" latinLnBrk="0" hangingPunct="1">
              <a:spcBef>
                <a:spcPct val="20000"/>
              </a:spcBef>
              <a:buFont typeface="Arial" pitchFamily="34" charset="0"/>
              <a:buChar char="•"/>
              <a:defRPr sz="3200" kern="1200">
                <a:solidFill>
                  <a:schemeClr val="dk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dk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dk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algn="just">
              <a:lnSpc>
                <a:spcPct val="90000"/>
              </a:lnSpc>
              <a:buFontTx/>
              <a:buNone/>
            </a:pPr>
            <a:r>
              <a:rPr lang="ar-SA" sz="2800" b="1" dirty="0" smtClean="0"/>
              <a:t>يتم متابعة عمل المبدعة المسؤولة من قبل المعلمة عشوائيا . </a:t>
            </a:r>
          </a:p>
          <a:p>
            <a:pPr algn="just">
              <a:lnSpc>
                <a:spcPct val="90000"/>
              </a:lnSpc>
              <a:buFontTx/>
              <a:buNone/>
            </a:pPr>
            <a:r>
              <a:rPr lang="ar-SA" sz="2800" b="1" dirty="0" smtClean="0"/>
              <a:t>حيث اختار  </a:t>
            </a:r>
            <a:r>
              <a:rPr lang="ar-SA" sz="2800" b="1" dirty="0" smtClean="0">
                <a:solidFill>
                  <a:srgbClr val="C00000"/>
                </a:solidFill>
              </a:rPr>
              <a:t>3</a:t>
            </a:r>
            <a:r>
              <a:rPr lang="ar-SA" sz="2800" b="1" dirty="0" smtClean="0"/>
              <a:t> مجموعات على الأقل وأتابع </a:t>
            </a:r>
            <a:r>
              <a:rPr lang="ar-SA" sz="2800" b="1" dirty="0" err="1" smtClean="0"/>
              <a:t>ماسجلته</a:t>
            </a:r>
            <a:r>
              <a:rPr lang="ar-SA" sz="2800" b="1" dirty="0" smtClean="0"/>
              <a:t> أثناء الحصة</a:t>
            </a:r>
          </a:p>
          <a:p>
            <a:pPr algn="just">
              <a:lnSpc>
                <a:spcPct val="90000"/>
              </a:lnSpc>
              <a:buFontTx/>
              <a:buNone/>
            </a:pPr>
            <a:r>
              <a:rPr lang="ar-SA" sz="2800" b="1" dirty="0" smtClean="0"/>
              <a:t>ومن ثم شكرها على إخلاصها وإتقانها لعملها .</a:t>
            </a:r>
          </a:p>
          <a:p>
            <a:pPr algn="just">
              <a:lnSpc>
                <a:spcPct val="90000"/>
              </a:lnSpc>
              <a:buFontTx/>
              <a:buNone/>
            </a:pPr>
            <a:endParaRPr lang="ar-SA" sz="3600" b="1" dirty="0" smtClean="0">
              <a:solidFill>
                <a:srgbClr val="D80702"/>
              </a:solidFill>
              <a:cs typeface="DecoType Naskh Variants" pitchFamily="2" charset="-78"/>
            </a:endParaRPr>
          </a:p>
          <a:p>
            <a:pPr algn="just">
              <a:lnSpc>
                <a:spcPct val="90000"/>
              </a:lnSpc>
              <a:buFontTx/>
              <a:buNone/>
            </a:pPr>
            <a:endParaRPr lang="ar-SA" sz="3600" b="1" dirty="0" smtClean="0">
              <a:solidFill>
                <a:srgbClr val="D80702"/>
              </a:solidFill>
              <a:cs typeface="DecoType Naskh Variants" pitchFamily="2" charset="-78"/>
            </a:endParaRPr>
          </a:p>
          <a:p>
            <a:pPr algn="just">
              <a:lnSpc>
                <a:spcPct val="90000"/>
              </a:lnSpc>
            </a:pPr>
            <a:endParaRPr lang="ar-SA" sz="3600" b="1" dirty="0" smtClean="0">
              <a:cs typeface="DecoType Naskh Variants" pitchFamily="2" charset="-78"/>
            </a:endParaRPr>
          </a:p>
          <a:p>
            <a:pPr algn="just"/>
            <a:endParaRPr lang="en-US" sz="3600" b="1" dirty="0">
              <a:cs typeface="DecoType Naskh Variants" pitchFamily="2" charset="-78"/>
            </a:endParaRPr>
          </a:p>
        </p:txBody>
      </p:sp>
      <p:sp>
        <p:nvSpPr>
          <p:cNvPr id="7" name="Rectangle 2"/>
          <p:cNvSpPr txBox="1">
            <a:spLocks noChangeArrowheads="1"/>
          </p:cNvSpPr>
          <p:nvPr/>
        </p:nvSpPr>
        <p:spPr>
          <a:xfrm>
            <a:off x="827584" y="4653136"/>
            <a:ext cx="7848872" cy="1872208"/>
          </a:xfrm>
          <a:prstGeom prst="rect">
            <a:avLst/>
          </a:prstGeom>
        </p:spPr>
        <p:style>
          <a:lnRef idx="1">
            <a:schemeClr val="accent6"/>
          </a:lnRef>
          <a:fillRef idx="2">
            <a:schemeClr val="accent6"/>
          </a:fillRef>
          <a:effectRef idx="1">
            <a:schemeClr val="accent6"/>
          </a:effectRef>
          <a:fontRef idx="minor">
            <a:schemeClr val="dk1"/>
          </a:fontRef>
        </p:style>
        <p:txBody>
          <a:bodyPr vert="horz" lIns="91440" tIns="45720" rIns="91440" bIns="45720" rtlCol="1">
            <a:noAutofit/>
          </a:bodyPr>
          <a:lstStyle>
            <a:lvl1pPr marL="342900" indent="-342900" algn="r" defTabSz="914400" rtl="1" eaLnBrk="1" latinLnBrk="0" hangingPunct="1">
              <a:spcBef>
                <a:spcPct val="20000"/>
              </a:spcBef>
              <a:buFont typeface="Arial" pitchFamily="34" charset="0"/>
              <a:buChar char="•"/>
              <a:defRPr sz="3200" kern="1200">
                <a:solidFill>
                  <a:schemeClr val="dk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dk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dk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a:lnSpc>
                <a:spcPct val="90000"/>
              </a:lnSpc>
              <a:buFontTx/>
              <a:buNone/>
            </a:pPr>
            <a:r>
              <a:rPr lang="ar-SA" sz="2800" b="1" dirty="0" smtClean="0"/>
              <a:t>تختار المعلمة كتاب تمارين واحد يصحح ويعاد والطالبة التي قمت</a:t>
            </a:r>
          </a:p>
          <a:p>
            <a:pPr>
              <a:lnSpc>
                <a:spcPct val="90000"/>
              </a:lnSpc>
              <a:buFontTx/>
              <a:buNone/>
            </a:pPr>
            <a:r>
              <a:rPr lang="ar-SA" sz="2800" b="1" dirty="0" smtClean="0"/>
              <a:t>بتصحيح كتابها وتقديم التغذية الراجعة </a:t>
            </a:r>
            <a:r>
              <a:rPr lang="ar-SA" sz="2800" b="1" dirty="0" err="1" smtClean="0"/>
              <a:t>لهاوالتي</a:t>
            </a:r>
            <a:r>
              <a:rPr lang="ar-SA" sz="2800" b="1" dirty="0" smtClean="0"/>
              <a:t> تقوم بدور المعلمة</a:t>
            </a:r>
          </a:p>
          <a:p>
            <a:pPr>
              <a:lnSpc>
                <a:spcPct val="90000"/>
              </a:lnSpc>
              <a:buFontTx/>
              <a:buNone/>
            </a:pPr>
            <a:r>
              <a:rPr lang="ar-SA" sz="2800" b="1" dirty="0" smtClean="0"/>
              <a:t>الصغيرة تتابع كتب بقية زميلاتها في المجموعة وفق </a:t>
            </a:r>
            <a:r>
              <a:rPr lang="ar-SA" sz="2800" b="1" dirty="0" err="1" smtClean="0"/>
              <a:t>ماهو</a:t>
            </a:r>
            <a:endParaRPr lang="ar-SA" sz="2800" b="1" dirty="0"/>
          </a:p>
          <a:p>
            <a:pPr>
              <a:lnSpc>
                <a:spcPct val="90000"/>
              </a:lnSpc>
              <a:buFontTx/>
              <a:buNone/>
            </a:pPr>
            <a:r>
              <a:rPr lang="ar-SA" sz="2800" b="1" dirty="0" smtClean="0"/>
              <a:t>مصحح في كتابها وهكذا.....وفي كل مرة يتم أخذ كتاب آخر </a:t>
            </a:r>
            <a:endParaRPr lang="ar-SA" sz="2800" b="1" dirty="0" smtClean="0">
              <a:solidFill>
                <a:srgbClr val="D80702"/>
              </a:solidFill>
            </a:endParaRPr>
          </a:p>
          <a:p>
            <a:pPr algn="just">
              <a:lnSpc>
                <a:spcPct val="90000"/>
              </a:lnSpc>
              <a:buFontTx/>
              <a:buNone/>
            </a:pPr>
            <a:endParaRPr lang="ar-SA" sz="3600" b="1" dirty="0" smtClean="0">
              <a:solidFill>
                <a:srgbClr val="D80702"/>
              </a:solidFill>
              <a:cs typeface="DecoType Naskh Variants" pitchFamily="2" charset="-78"/>
            </a:endParaRPr>
          </a:p>
          <a:p>
            <a:pPr algn="just">
              <a:lnSpc>
                <a:spcPct val="90000"/>
              </a:lnSpc>
            </a:pPr>
            <a:endParaRPr lang="ar-SA" sz="3600" b="1" dirty="0" smtClean="0">
              <a:cs typeface="DecoType Naskh Variants" pitchFamily="2" charset="-78"/>
            </a:endParaRPr>
          </a:p>
          <a:p>
            <a:pPr algn="just"/>
            <a:endParaRPr lang="en-US" sz="3600" b="1" dirty="0">
              <a:cs typeface="DecoType Naskh Variants" pitchFamily="2" charset="-78"/>
            </a:endParaRPr>
          </a:p>
        </p:txBody>
      </p:sp>
    </p:spTree>
    <p:extLst>
      <p:ext uri="{BB962C8B-B14F-4D97-AF65-F5344CB8AC3E}">
        <p14:creationId xmlns:p14="http://schemas.microsoft.com/office/powerpoint/2010/main" xmlns="" val="550731384"/>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5424"/>
                                        </p:tgtEl>
                                        <p:attrNameLst>
                                          <p:attrName>style.visibility</p:attrName>
                                        </p:attrNameLst>
                                      </p:cBhvr>
                                      <p:to>
                                        <p:strVal val="visible"/>
                                      </p:to>
                                    </p:set>
                                    <p:animEffect transition="in" filter="wipe(down)">
                                      <p:cBhvr>
                                        <p:cTn id="7" dur="500"/>
                                        <p:tgtEl>
                                          <p:spTgt spid="1454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45425"/>
                                        </p:tgtEl>
                                        <p:attrNameLst>
                                          <p:attrName>style.visibility</p:attrName>
                                        </p:attrNameLst>
                                      </p:cBhvr>
                                      <p:to>
                                        <p:strVal val="visible"/>
                                      </p:to>
                                    </p:set>
                                    <p:animEffect transition="in" filter="wipe(down)">
                                      <p:cBhvr>
                                        <p:cTn id="12" dur="500"/>
                                        <p:tgtEl>
                                          <p:spTgt spid="14542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45413"/>
                                        </p:tgtEl>
                                        <p:attrNameLst>
                                          <p:attrName>style.visibility</p:attrName>
                                        </p:attrNameLst>
                                      </p:cBhvr>
                                      <p:to>
                                        <p:strVal val="visible"/>
                                      </p:to>
                                    </p:set>
                                    <p:animEffect transition="in" filter="wipe(down)">
                                      <p:cBhvr>
                                        <p:cTn id="17" dur="500"/>
                                        <p:tgtEl>
                                          <p:spTgt spid="145413"/>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145410">
                                            <p:bg/>
                                          </p:spTgt>
                                        </p:tgtEl>
                                        <p:attrNameLst>
                                          <p:attrName>style.visibility</p:attrName>
                                        </p:attrNameLst>
                                      </p:cBhvr>
                                      <p:to>
                                        <p:strVal val="visible"/>
                                      </p:to>
                                    </p:set>
                                    <p:animEffect transition="in" filter="wipe(down)">
                                      <p:cBhvr>
                                        <p:cTn id="20" dur="500"/>
                                        <p:tgtEl>
                                          <p:spTgt spid="145410">
                                            <p:bg/>
                                          </p:spTgt>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145410">
                                            <p:txEl>
                                              <p:pRg st="0" end="0"/>
                                            </p:txEl>
                                          </p:spTgt>
                                        </p:tgtEl>
                                        <p:attrNameLst>
                                          <p:attrName>style.visibility</p:attrName>
                                        </p:attrNameLst>
                                      </p:cBhvr>
                                      <p:to>
                                        <p:strVal val="visible"/>
                                      </p:to>
                                    </p:set>
                                    <p:animEffect transition="in" filter="wipe(down)">
                                      <p:cBhvr>
                                        <p:cTn id="23" dur="500"/>
                                        <p:tgtEl>
                                          <p:spTgt spid="145410">
                                            <p:txEl>
                                              <p:pRg st="0" end="0"/>
                                            </p:txEl>
                                          </p:spTgt>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145410">
                                            <p:txEl>
                                              <p:pRg st="1" end="1"/>
                                            </p:txEl>
                                          </p:spTgt>
                                        </p:tgtEl>
                                        <p:attrNameLst>
                                          <p:attrName>style.visibility</p:attrName>
                                        </p:attrNameLst>
                                      </p:cBhvr>
                                      <p:to>
                                        <p:strVal val="visible"/>
                                      </p:to>
                                    </p:set>
                                    <p:animEffect transition="in" filter="wipe(down)">
                                      <p:cBhvr>
                                        <p:cTn id="26" dur="500"/>
                                        <p:tgtEl>
                                          <p:spTgt spid="145410">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down)">
                                      <p:cBhvr>
                                        <p:cTn id="31" dur="5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down)">
                                      <p:cBhvr>
                                        <p:cTn id="3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0" grpId="0" uiExpand="1" build="p" animBg="1"/>
      <p:bldP spid="145413" grpId="0" animBg="1"/>
      <p:bldP spid="145424" grpId="0"/>
      <p:bldP spid="6" grpId="0" animBg="1"/>
      <p:bldP spid="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idx="1"/>
          </p:nvPr>
        </p:nvSpPr>
        <p:spPr>
          <a:xfrm>
            <a:off x="1619672" y="1844824"/>
            <a:ext cx="7162378" cy="1512168"/>
          </a:xfrm>
        </p:spPr>
        <p:style>
          <a:lnRef idx="1">
            <a:schemeClr val="accent6"/>
          </a:lnRef>
          <a:fillRef idx="2">
            <a:schemeClr val="accent6"/>
          </a:fillRef>
          <a:effectRef idx="1">
            <a:schemeClr val="accent6"/>
          </a:effectRef>
          <a:fontRef idx="minor">
            <a:schemeClr val="dk1"/>
          </a:fontRef>
        </p:style>
        <p:txBody>
          <a:bodyPr>
            <a:noAutofit/>
          </a:bodyPr>
          <a:lstStyle/>
          <a:p>
            <a:pPr algn="just">
              <a:lnSpc>
                <a:spcPct val="90000"/>
              </a:lnSpc>
              <a:buFontTx/>
              <a:buNone/>
            </a:pPr>
            <a:r>
              <a:rPr lang="ar-SA" sz="2800" b="1" dirty="0" smtClean="0"/>
              <a:t>ولمتابعة عمل المبدعة المسؤولة يتم اختيار كتاب أي طالبة</a:t>
            </a:r>
          </a:p>
          <a:p>
            <a:pPr algn="just">
              <a:lnSpc>
                <a:spcPct val="90000"/>
              </a:lnSpc>
              <a:buFontTx/>
              <a:buNone/>
            </a:pPr>
            <a:r>
              <a:rPr lang="ar-SA" sz="2800" b="1" dirty="0" smtClean="0"/>
              <a:t>من مجموعتها عشوائيا ومن ثم متابعته وتسجيل الملاحظات</a:t>
            </a:r>
          </a:p>
          <a:p>
            <a:pPr algn="just">
              <a:lnSpc>
                <a:spcPct val="90000"/>
              </a:lnSpc>
              <a:buFontTx/>
              <a:buNone/>
            </a:pPr>
            <a:r>
              <a:rPr lang="ar-SA" sz="2800" b="1" dirty="0" smtClean="0"/>
              <a:t>عليه . </a:t>
            </a:r>
          </a:p>
          <a:p>
            <a:pPr algn="just">
              <a:lnSpc>
                <a:spcPct val="90000"/>
              </a:lnSpc>
              <a:buFontTx/>
              <a:buNone/>
            </a:pPr>
            <a:endParaRPr lang="ar-SA" sz="3600" b="1" dirty="0">
              <a:solidFill>
                <a:srgbClr val="D80702"/>
              </a:solidFill>
              <a:cs typeface="DecoType Naskh Variants" pitchFamily="2" charset="-78"/>
            </a:endParaRPr>
          </a:p>
          <a:p>
            <a:pPr algn="just">
              <a:lnSpc>
                <a:spcPct val="90000"/>
              </a:lnSpc>
              <a:buFontTx/>
              <a:buNone/>
            </a:pPr>
            <a:endParaRPr lang="ar-SA" sz="3600" b="1" dirty="0">
              <a:solidFill>
                <a:srgbClr val="D80702"/>
              </a:solidFill>
              <a:cs typeface="DecoType Naskh Variants" pitchFamily="2" charset="-78"/>
            </a:endParaRPr>
          </a:p>
          <a:p>
            <a:pPr algn="just">
              <a:lnSpc>
                <a:spcPct val="90000"/>
              </a:lnSpc>
            </a:pPr>
            <a:endParaRPr lang="ar-SA" sz="3600" b="1" dirty="0">
              <a:cs typeface="DecoType Naskh Variants" pitchFamily="2" charset="-78"/>
            </a:endParaRPr>
          </a:p>
          <a:p>
            <a:pPr algn="just"/>
            <a:endParaRPr lang="en-US" sz="3600" b="1" dirty="0">
              <a:cs typeface="DecoType Naskh Variants" pitchFamily="2" charset="-78"/>
            </a:endParaRPr>
          </a:p>
        </p:txBody>
      </p:sp>
      <p:sp>
        <p:nvSpPr>
          <p:cNvPr id="145413" name="Rectangle 5"/>
          <p:cNvSpPr>
            <a:spLocks noChangeArrowheads="1"/>
          </p:cNvSpPr>
          <p:nvPr/>
        </p:nvSpPr>
        <p:spPr bwMode="auto">
          <a:xfrm>
            <a:off x="323850" y="1460500"/>
            <a:ext cx="8458200" cy="96838"/>
          </a:xfrm>
          <a:prstGeom prst="rect">
            <a:avLst/>
          </a:prstGeom>
          <a:gradFill rotWithShape="0">
            <a:gsLst>
              <a:gs pos="0">
                <a:srgbClr val="FF3300">
                  <a:gamma/>
                  <a:shade val="46275"/>
                  <a:invGamma/>
                </a:srgbClr>
              </a:gs>
              <a:gs pos="100000">
                <a:srgbClr val="FF3300">
                  <a:alpha val="45000"/>
                </a:srgbClr>
              </a:gs>
            </a:gsLst>
            <a:lin ang="0" scaled="1"/>
          </a:gradFill>
          <a:ln w="9525">
            <a:noFill/>
            <a:miter lim="800000"/>
            <a:headEnd/>
            <a:tailEnd/>
          </a:ln>
          <a:effectLst/>
        </p:spPr>
        <p:txBody>
          <a:bodyPr wrap="none" anchor="ctr"/>
          <a:lstStyle/>
          <a:p>
            <a:endParaRPr lang="ar-SA"/>
          </a:p>
        </p:txBody>
      </p:sp>
      <p:sp>
        <p:nvSpPr>
          <p:cNvPr id="145424" name="WordArt 16"/>
          <p:cNvSpPr>
            <a:spLocks noChangeArrowheads="1" noChangeShapeType="1" noTextEdit="1"/>
          </p:cNvSpPr>
          <p:nvPr/>
        </p:nvSpPr>
        <p:spPr bwMode="auto">
          <a:xfrm>
            <a:off x="1476375" y="333375"/>
            <a:ext cx="6264275" cy="923925"/>
          </a:xfrm>
          <a:prstGeom prst="rect">
            <a:avLst/>
          </a:prstGeom>
        </p:spPr>
        <p:txBody>
          <a:bodyPr wrap="none" fromWordArt="1">
            <a:prstTxWarp prst="textPlain">
              <a:avLst>
                <a:gd name="adj" fmla="val 50000"/>
              </a:avLst>
            </a:prstTxWarp>
          </a:bodyPr>
          <a:lstStyle/>
          <a:p>
            <a:pPr algn="ctr"/>
            <a:r>
              <a:rPr lang="ar-SA" sz="6000" b="1" kern="10" dirty="0"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rPr>
              <a:t>كيف أستخدم سجل المبدعات</a:t>
            </a:r>
            <a:endParaRPr lang="ar-SA" sz="60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endParaRPr>
          </a:p>
        </p:txBody>
      </p:sp>
      <p:pic>
        <p:nvPicPr>
          <p:cNvPr id="145425" name="Picture 17" descr="13"/>
          <p:cNvPicPr>
            <a:picLocks noChangeAspect="1" noChangeArrowheads="1" noCrop="1"/>
          </p:cNvPicPr>
          <p:nvPr/>
        </p:nvPicPr>
        <p:blipFill>
          <a:blip r:embed="rId3" cstate="print"/>
          <a:srcRect/>
          <a:stretch>
            <a:fillRect/>
          </a:stretch>
        </p:blipFill>
        <p:spPr bwMode="auto">
          <a:xfrm>
            <a:off x="250825" y="188641"/>
            <a:ext cx="1147763" cy="1075010"/>
          </a:xfrm>
          <a:prstGeom prst="rect">
            <a:avLst/>
          </a:prstGeom>
          <a:noFill/>
          <a:ln w="9525">
            <a:noFill/>
            <a:miter lim="800000"/>
            <a:headEnd/>
            <a:tailEnd/>
          </a:ln>
        </p:spPr>
      </p:pic>
      <p:sp>
        <p:nvSpPr>
          <p:cNvPr id="6" name="Rectangle 2"/>
          <p:cNvSpPr txBox="1">
            <a:spLocks noChangeArrowheads="1"/>
          </p:cNvSpPr>
          <p:nvPr/>
        </p:nvSpPr>
        <p:spPr>
          <a:xfrm>
            <a:off x="1691680" y="3494936"/>
            <a:ext cx="7090370" cy="1512168"/>
          </a:xfrm>
          <a:prstGeom prst="rect">
            <a:avLst/>
          </a:prstGeom>
        </p:spPr>
        <p:style>
          <a:lnRef idx="1">
            <a:schemeClr val="accent6"/>
          </a:lnRef>
          <a:fillRef idx="2">
            <a:schemeClr val="accent6"/>
          </a:fillRef>
          <a:effectRef idx="1">
            <a:schemeClr val="accent6"/>
          </a:effectRef>
          <a:fontRef idx="minor">
            <a:schemeClr val="dk1"/>
          </a:fontRef>
        </p:style>
        <p:txBody>
          <a:bodyPr vert="horz" lIns="91440" tIns="45720" rIns="91440" bIns="45720" rtlCol="1">
            <a:noAutofit/>
          </a:bodyPr>
          <a:lstStyle>
            <a:lvl1pPr marL="342900" indent="-342900" algn="r" defTabSz="914400" rtl="1" eaLnBrk="1" latinLnBrk="0" hangingPunct="1">
              <a:spcBef>
                <a:spcPct val="20000"/>
              </a:spcBef>
              <a:buFont typeface="Arial" pitchFamily="34" charset="0"/>
              <a:buChar char="•"/>
              <a:defRPr sz="3200" kern="1200">
                <a:solidFill>
                  <a:schemeClr val="dk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dk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dk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algn="just">
              <a:lnSpc>
                <a:spcPct val="90000"/>
              </a:lnSpc>
              <a:buFontTx/>
              <a:buNone/>
            </a:pPr>
            <a:r>
              <a:rPr lang="ar-SA" sz="2800" b="1" dirty="0" smtClean="0"/>
              <a:t>وبالتالي أكون مثلا قد تابعت 9 كتب تمارين في 4 فصول</a:t>
            </a:r>
          </a:p>
          <a:p>
            <a:pPr algn="just">
              <a:lnSpc>
                <a:spcPct val="90000"/>
              </a:lnSpc>
              <a:buFontTx/>
              <a:buNone/>
            </a:pPr>
            <a:r>
              <a:rPr lang="ar-SA" sz="2800" b="1" dirty="0" smtClean="0"/>
              <a:t>=36 كتابا أسبوعياً </a:t>
            </a:r>
            <a:r>
              <a:rPr lang="ar-SA" sz="2800" b="1" dirty="0" err="1" smtClean="0"/>
              <a:t>أوحسب</a:t>
            </a:r>
            <a:r>
              <a:rPr lang="ar-SA" sz="2800" b="1" dirty="0" smtClean="0"/>
              <a:t> </a:t>
            </a:r>
            <a:r>
              <a:rPr lang="ar-SA" sz="2800" b="1" dirty="0" err="1" smtClean="0"/>
              <a:t>ماتمكن</a:t>
            </a:r>
            <a:r>
              <a:rPr lang="ar-SA" sz="2800" b="1" dirty="0" smtClean="0"/>
              <a:t> لك .</a:t>
            </a:r>
          </a:p>
          <a:p>
            <a:pPr algn="just">
              <a:lnSpc>
                <a:spcPct val="90000"/>
              </a:lnSpc>
              <a:buFontTx/>
              <a:buNone/>
            </a:pPr>
            <a:endParaRPr lang="ar-SA" sz="3600" b="1" dirty="0" smtClean="0">
              <a:solidFill>
                <a:srgbClr val="D80702"/>
              </a:solidFill>
              <a:cs typeface="DecoType Naskh Variants" pitchFamily="2" charset="-78"/>
            </a:endParaRPr>
          </a:p>
          <a:p>
            <a:pPr algn="just">
              <a:lnSpc>
                <a:spcPct val="90000"/>
              </a:lnSpc>
              <a:buFontTx/>
              <a:buNone/>
            </a:pPr>
            <a:endParaRPr lang="ar-SA" sz="3600" b="1" dirty="0" smtClean="0">
              <a:solidFill>
                <a:srgbClr val="D80702"/>
              </a:solidFill>
              <a:cs typeface="DecoType Naskh Variants" pitchFamily="2" charset="-78"/>
            </a:endParaRPr>
          </a:p>
          <a:p>
            <a:pPr algn="just">
              <a:lnSpc>
                <a:spcPct val="90000"/>
              </a:lnSpc>
            </a:pPr>
            <a:endParaRPr lang="ar-SA" sz="3600" b="1" dirty="0" smtClean="0">
              <a:cs typeface="DecoType Naskh Variants" pitchFamily="2" charset="-78"/>
            </a:endParaRPr>
          </a:p>
          <a:p>
            <a:pPr algn="just"/>
            <a:endParaRPr lang="en-US" sz="3600" b="1" dirty="0">
              <a:cs typeface="DecoType Naskh Variants" pitchFamily="2" charset="-78"/>
            </a:endParaRPr>
          </a:p>
        </p:txBody>
      </p:sp>
      <p:sp>
        <p:nvSpPr>
          <p:cNvPr id="7" name="Rectangle 2"/>
          <p:cNvSpPr txBox="1">
            <a:spLocks noChangeArrowheads="1"/>
          </p:cNvSpPr>
          <p:nvPr/>
        </p:nvSpPr>
        <p:spPr>
          <a:xfrm>
            <a:off x="1691681" y="5229200"/>
            <a:ext cx="7090370" cy="1512168"/>
          </a:xfrm>
          <a:prstGeom prst="rect">
            <a:avLst/>
          </a:prstGeom>
        </p:spPr>
        <p:style>
          <a:lnRef idx="1">
            <a:schemeClr val="accent6"/>
          </a:lnRef>
          <a:fillRef idx="2">
            <a:schemeClr val="accent6"/>
          </a:fillRef>
          <a:effectRef idx="1">
            <a:schemeClr val="accent6"/>
          </a:effectRef>
          <a:fontRef idx="minor">
            <a:schemeClr val="dk1"/>
          </a:fontRef>
        </p:style>
        <p:txBody>
          <a:bodyPr vert="horz" lIns="91440" tIns="45720" rIns="91440" bIns="45720" rtlCol="1">
            <a:noAutofit/>
          </a:bodyPr>
          <a:lstStyle>
            <a:lvl1pPr marL="342900" indent="-342900" algn="r" defTabSz="914400" rtl="1" eaLnBrk="1" latinLnBrk="0" hangingPunct="1">
              <a:spcBef>
                <a:spcPct val="20000"/>
              </a:spcBef>
              <a:buFont typeface="Arial" pitchFamily="34" charset="0"/>
              <a:buChar char="•"/>
              <a:defRPr sz="3200" kern="1200">
                <a:solidFill>
                  <a:schemeClr val="dk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dk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dk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algn="just">
              <a:lnSpc>
                <a:spcPct val="90000"/>
              </a:lnSpc>
              <a:buFontTx/>
              <a:buNone/>
            </a:pPr>
            <a:r>
              <a:rPr lang="ar-SA" sz="2800" b="1" dirty="0" smtClean="0"/>
              <a:t>تشكر الطالبة المبدعة المسؤولة التي أنجزت</a:t>
            </a:r>
          </a:p>
          <a:p>
            <a:pPr algn="just">
              <a:lnSpc>
                <a:spcPct val="90000"/>
              </a:lnSpc>
              <a:buFontTx/>
              <a:buNone/>
            </a:pPr>
            <a:r>
              <a:rPr lang="ar-SA" sz="2800" b="1" dirty="0" smtClean="0"/>
              <a:t>عملها في الوقت </a:t>
            </a:r>
            <a:r>
              <a:rPr lang="ar-SA" sz="2800" b="1" dirty="0" err="1" smtClean="0"/>
              <a:t>المحددلها</a:t>
            </a:r>
            <a:r>
              <a:rPr lang="ar-SA" sz="2800" b="1" dirty="0" smtClean="0"/>
              <a:t> وفق الدقة المطلوبة</a:t>
            </a:r>
          </a:p>
          <a:p>
            <a:pPr algn="just">
              <a:lnSpc>
                <a:spcPct val="90000"/>
              </a:lnSpc>
              <a:buFontTx/>
              <a:buNone/>
            </a:pPr>
            <a:r>
              <a:rPr lang="ar-SA" sz="2800" b="1" dirty="0" smtClean="0"/>
              <a:t>منها .</a:t>
            </a:r>
          </a:p>
        </p:txBody>
      </p:sp>
      <p:pic>
        <p:nvPicPr>
          <p:cNvPr id="8" name="Picture 7" descr="C:\Users\وئام\AppData\Local\Microsoft\Windows\Temporary Internet Files\Content.IE5\P85GJP0J\MC900417332[1].wmf"/>
          <p:cNvPicPr>
            <a:picLocks noChangeAspect="1" noChangeArrowheads="1"/>
          </p:cNvPicPr>
          <p:nvPr/>
        </p:nvPicPr>
        <p:blipFill>
          <a:blip r:embed="rId4" cstate="print"/>
          <a:srcRect/>
          <a:stretch>
            <a:fillRect/>
          </a:stretch>
        </p:blipFill>
        <p:spPr bwMode="auto">
          <a:xfrm>
            <a:off x="24823" y="1988840"/>
            <a:ext cx="1666857" cy="2016224"/>
          </a:xfrm>
          <a:prstGeom prst="rect">
            <a:avLst/>
          </a:prstGeom>
          <a:noFill/>
        </p:spPr>
      </p:pic>
    </p:spTree>
    <p:extLst>
      <p:ext uri="{BB962C8B-B14F-4D97-AF65-F5344CB8AC3E}">
        <p14:creationId xmlns:p14="http://schemas.microsoft.com/office/powerpoint/2010/main" xmlns="" val="550731384"/>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45424"/>
                                        </p:tgtEl>
                                        <p:attrNameLst>
                                          <p:attrName>style.visibility</p:attrName>
                                        </p:attrNameLst>
                                      </p:cBhvr>
                                      <p:to>
                                        <p:strVal val="visible"/>
                                      </p:to>
                                    </p:set>
                                    <p:animEffect transition="in" filter="wheel(1)">
                                      <p:cBhvr>
                                        <p:cTn id="7" dur="2000"/>
                                        <p:tgtEl>
                                          <p:spTgt spid="14542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145425"/>
                                        </p:tgtEl>
                                        <p:attrNameLst>
                                          <p:attrName>style.visibility</p:attrName>
                                        </p:attrNameLst>
                                      </p:cBhvr>
                                      <p:to>
                                        <p:strVal val="visible"/>
                                      </p:to>
                                    </p:set>
                                    <p:animEffect transition="in" filter="wheel(1)">
                                      <p:cBhvr>
                                        <p:cTn id="12" dur="2000"/>
                                        <p:tgtEl>
                                          <p:spTgt spid="145425"/>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145413"/>
                                        </p:tgtEl>
                                        <p:attrNameLst>
                                          <p:attrName>style.visibility</p:attrName>
                                        </p:attrNameLst>
                                      </p:cBhvr>
                                      <p:to>
                                        <p:strVal val="visible"/>
                                      </p:to>
                                    </p:set>
                                    <p:animEffect transition="in" filter="wheel(1)">
                                      <p:cBhvr>
                                        <p:cTn id="17" dur="2000"/>
                                        <p:tgtEl>
                                          <p:spTgt spid="145413"/>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145410">
                                            <p:bg/>
                                          </p:spTgt>
                                        </p:tgtEl>
                                        <p:attrNameLst>
                                          <p:attrName>style.visibility</p:attrName>
                                        </p:attrNameLst>
                                      </p:cBhvr>
                                      <p:to>
                                        <p:strVal val="visible"/>
                                      </p:to>
                                    </p:set>
                                    <p:animEffect transition="in" filter="wheel(1)">
                                      <p:cBhvr>
                                        <p:cTn id="22" dur="2000"/>
                                        <p:tgtEl>
                                          <p:spTgt spid="145410">
                                            <p:bg/>
                                          </p:spTgt>
                                        </p:tgtEl>
                                      </p:cBhvr>
                                    </p:animEffect>
                                  </p:childTnLst>
                                </p:cTn>
                              </p:par>
                              <p:par>
                                <p:cTn id="23" presetID="21" presetClass="entr" presetSubtype="1" fill="hold" grpId="0" nodeType="withEffect">
                                  <p:stCondLst>
                                    <p:cond delay="0"/>
                                  </p:stCondLst>
                                  <p:childTnLst>
                                    <p:set>
                                      <p:cBhvr>
                                        <p:cTn id="24" dur="1" fill="hold">
                                          <p:stCondLst>
                                            <p:cond delay="0"/>
                                          </p:stCondLst>
                                        </p:cTn>
                                        <p:tgtEl>
                                          <p:spTgt spid="145410">
                                            <p:txEl>
                                              <p:pRg st="0" end="0"/>
                                            </p:txEl>
                                          </p:spTgt>
                                        </p:tgtEl>
                                        <p:attrNameLst>
                                          <p:attrName>style.visibility</p:attrName>
                                        </p:attrNameLst>
                                      </p:cBhvr>
                                      <p:to>
                                        <p:strVal val="visible"/>
                                      </p:to>
                                    </p:set>
                                    <p:animEffect transition="in" filter="wheel(1)">
                                      <p:cBhvr>
                                        <p:cTn id="25" dur="2000"/>
                                        <p:tgtEl>
                                          <p:spTgt spid="145410">
                                            <p:txEl>
                                              <p:pRg st="0" end="0"/>
                                            </p:txEl>
                                          </p:spTgt>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145410">
                                            <p:txEl>
                                              <p:pRg st="1" end="1"/>
                                            </p:txEl>
                                          </p:spTgt>
                                        </p:tgtEl>
                                        <p:attrNameLst>
                                          <p:attrName>style.visibility</p:attrName>
                                        </p:attrNameLst>
                                      </p:cBhvr>
                                      <p:to>
                                        <p:strVal val="visible"/>
                                      </p:to>
                                    </p:set>
                                    <p:animEffect transition="in" filter="wheel(1)">
                                      <p:cBhvr>
                                        <p:cTn id="28" dur="2000"/>
                                        <p:tgtEl>
                                          <p:spTgt spid="145410">
                                            <p:txEl>
                                              <p:pRg st="1" end="1"/>
                                            </p:txEl>
                                          </p:spTgt>
                                        </p:tgtEl>
                                      </p:cBhvr>
                                    </p:animEffect>
                                  </p:childTnLst>
                                </p:cTn>
                              </p:par>
                              <p:par>
                                <p:cTn id="29" presetID="21" presetClass="entr" presetSubtype="1" fill="hold" grpId="0" nodeType="withEffect">
                                  <p:stCondLst>
                                    <p:cond delay="0"/>
                                  </p:stCondLst>
                                  <p:childTnLst>
                                    <p:set>
                                      <p:cBhvr>
                                        <p:cTn id="30" dur="1" fill="hold">
                                          <p:stCondLst>
                                            <p:cond delay="0"/>
                                          </p:stCondLst>
                                        </p:cTn>
                                        <p:tgtEl>
                                          <p:spTgt spid="145410">
                                            <p:txEl>
                                              <p:pRg st="2" end="2"/>
                                            </p:txEl>
                                          </p:spTgt>
                                        </p:tgtEl>
                                        <p:attrNameLst>
                                          <p:attrName>style.visibility</p:attrName>
                                        </p:attrNameLst>
                                      </p:cBhvr>
                                      <p:to>
                                        <p:strVal val="visible"/>
                                      </p:to>
                                    </p:set>
                                    <p:animEffect transition="in" filter="wheel(1)">
                                      <p:cBhvr>
                                        <p:cTn id="31" dur="2000"/>
                                        <p:tgtEl>
                                          <p:spTgt spid="145410">
                                            <p:txEl>
                                              <p:pRg st="2" end="2"/>
                                            </p:txEl>
                                          </p:spTgt>
                                        </p:tgtEl>
                                      </p:cBhvr>
                                    </p:animEffect>
                                  </p:childTnLst>
                                </p:cTn>
                              </p:par>
                              <p:par>
                                <p:cTn id="32" presetID="21" presetClass="entr" presetSubtype="1"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heel(1)">
                                      <p:cBhvr>
                                        <p:cTn id="34" dur="20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21" presetClass="entr" presetSubtype="1" fill="hold" grpId="0" nodeType="click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heel(1)">
                                      <p:cBhvr>
                                        <p:cTn id="39" dur="2000"/>
                                        <p:tgtEl>
                                          <p:spTgt spid="6"/>
                                        </p:tgtEl>
                                      </p:cBhvr>
                                    </p:animEffect>
                                  </p:childTnLst>
                                </p:cTn>
                              </p:par>
                            </p:childTnLst>
                          </p:cTn>
                        </p:par>
                      </p:childTnLst>
                    </p:cTn>
                  </p:par>
                  <p:par>
                    <p:cTn id="40" fill="hold">
                      <p:stCondLst>
                        <p:cond delay="indefinite"/>
                      </p:stCondLst>
                      <p:childTnLst>
                        <p:par>
                          <p:cTn id="41" fill="hold">
                            <p:stCondLst>
                              <p:cond delay="0"/>
                            </p:stCondLst>
                            <p:childTnLst>
                              <p:par>
                                <p:cTn id="42" presetID="21" presetClass="entr" presetSubtype="1" fill="hold" grpId="0" nodeType="click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heel(1)">
                                      <p:cBhvr>
                                        <p:cTn id="44"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0" grpId="0" uiExpand="1" build="p" animBg="1"/>
      <p:bldP spid="145413" grpId="0" animBg="1"/>
      <p:bldP spid="145424" grpId="0"/>
      <p:bldP spid="6" grpId="0" animBg="1"/>
      <p:bldP spid="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idx="1"/>
          </p:nvPr>
        </p:nvSpPr>
        <p:spPr>
          <a:xfrm>
            <a:off x="848820" y="1196752"/>
            <a:ext cx="7848872" cy="1944216"/>
          </a:xfrm>
        </p:spPr>
        <p:style>
          <a:lnRef idx="1">
            <a:schemeClr val="accent6"/>
          </a:lnRef>
          <a:fillRef idx="2">
            <a:schemeClr val="accent6"/>
          </a:fillRef>
          <a:effectRef idx="1">
            <a:schemeClr val="accent6"/>
          </a:effectRef>
          <a:fontRef idx="minor">
            <a:schemeClr val="dk1"/>
          </a:fontRef>
        </p:style>
        <p:txBody>
          <a:bodyPr>
            <a:noAutofit/>
          </a:bodyPr>
          <a:lstStyle/>
          <a:p>
            <a:pPr algn="just">
              <a:lnSpc>
                <a:spcPct val="90000"/>
              </a:lnSpc>
              <a:buFontTx/>
              <a:buNone/>
            </a:pPr>
            <a:r>
              <a:rPr lang="ar-SA" sz="2800" b="1" dirty="0" smtClean="0"/>
              <a:t>لتشجيع الطالبات على </a:t>
            </a:r>
            <a:r>
              <a:rPr lang="ar-SA" sz="2800" b="1" dirty="0" err="1" smtClean="0"/>
              <a:t>الألتزام</a:t>
            </a:r>
            <a:r>
              <a:rPr lang="ar-SA" sz="2800" b="1" dirty="0" smtClean="0"/>
              <a:t> بزمن حضور الدرس في معمل </a:t>
            </a:r>
            <a:r>
              <a:rPr lang="ar-SA" sz="2800" b="1" dirty="0" err="1" smtClean="0"/>
              <a:t>الرياصيات</a:t>
            </a:r>
            <a:r>
              <a:rPr lang="ar-SA" sz="2800" b="1" dirty="0" smtClean="0"/>
              <a:t> ألقب اول طالبة تدخل معمل الرياضيات ( </a:t>
            </a:r>
            <a:r>
              <a:rPr lang="ar-SA" sz="2800" b="1" dirty="0" smtClean="0">
                <a:solidFill>
                  <a:srgbClr val="C00000"/>
                </a:solidFill>
              </a:rPr>
              <a:t>لقب الطالبة الذهبية )</a:t>
            </a:r>
            <a:r>
              <a:rPr lang="ar-SA" sz="2800" b="1" dirty="0" smtClean="0">
                <a:solidFill>
                  <a:schemeClr val="tx1"/>
                </a:solidFill>
              </a:rPr>
              <a:t>وبالتالي تحصل مجموعتها كاملة على</a:t>
            </a:r>
            <a:r>
              <a:rPr lang="ar-SA" sz="2800" b="1" dirty="0" smtClean="0">
                <a:solidFill>
                  <a:srgbClr val="C00000"/>
                </a:solidFill>
              </a:rPr>
              <a:t> لقب المجموعة الذهبية </a:t>
            </a:r>
            <a:r>
              <a:rPr lang="ar-SA" sz="2800" b="1" dirty="0" err="1" smtClean="0">
                <a:solidFill>
                  <a:schemeClr val="tx1"/>
                </a:solidFill>
              </a:rPr>
              <a:t>لهذااليوم</a:t>
            </a:r>
            <a:r>
              <a:rPr lang="ar-SA" sz="2800" b="1" dirty="0" smtClean="0">
                <a:solidFill>
                  <a:schemeClr val="tx1"/>
                </a:solidFill>
              </a:rPr>
              <a:t> ويسجل اللقب من قبل المعلمة في سجل المبدعات يوميا وهكذا</a:t>
            </a:r>
            <a:r>
              <a:rPr lang="ar-SA" sz="2800" b="1" dirty="0" smtClean="0">
                <a:solidFill>
                  <a:srgbClr val="C00000"/>
                </a:solidFill>
              </a:rPr>
              <a:t>... </a:t>
            </a:r>
          </a:p>
          <a:p>
            <a:pPr algn="just">
              <a:lnSpc>
                <a:spcPct val="90000"/>
              </a:lnSpc>
              <a:buFontTx/>
              <a:buNone/>
            </a:pPr>
            <a:endParaRPr lang="ar-SA" sz="3600" b="1" dirty="0">
              <a:solidFill>
                <a:srgbClr val="D80702"/>
              </a:solidFill>
              <a:cs typeface="DecoType Naskh Variants" pitchFamily="2" charset="-78"/>
            </a:endParaRPr>
          </a:p>
          <a:p>
            <a:pPr algn="just">
              <a:lnSpc>
                <a:spcPct val="90000"/>
              </a:lnSpc>
              <a:buFontTx/>
              <a:buNone/>
            </a:pPr>
            <a:endParaRPr lang="ar-SA" sz="3600" b="1" dirty="0">
              <a:solidFill>
                <a:srgbClr val="D80702"/>
              </a:solidFill>
              <a:cs typeface="DecoType Naskh Variants" pitchFamily="2" charset="-78"/>
            </a:endParaRPr>
          </a:p>
          <a:p>
            <a:pPr algn="just">
              <a:lnSpc>
                <a:spcPct val="90000"/>
              </a:lnSpc>
            </a:pPr>
            <a:endParaRPr lang="ar-SA" sz="3600" b="1" dirty="0">
              <a:cs typeface="DecoType Naskh Variants" pitchFamily="2" charset="-78"/>
            </a:endParaRPr>
          </a:p>
          <a:p>
            <a:pPr algn="just"/>
            <a:endParaRPr lang="en-US" sz="3600" b="1" dirty="0">
              <a:cs typeface="DecoType Naskh Variants" pitchFamily="2" charset="-78"/>
            </a:endParaRPr>
          </a:p>
        </p:txBody>
      </p:sp>
      <p:sp>
        <p:nvSpPr>
          <p:cNvPr id="145413" name="Rectangle 5"/>
          <p:cNvSpPr>
            <a:spLocks noChangeArrowheads="1"/>
          </p:cNvSpPr>
          <p:nvPr/>
        </p:nvSpPr>
        <p:spPr bwMode="auto">
          <a:xfrm>
            <a:off x="323850" y="980728"/>
            <a:ext cx="8458200" cy="96838"/>
          </a:xfrm>
          <a:prstGeom prst="rect">
            <a:avLst/>
          </a:prstGeom>
          <a:gradFill rotWithShape="0">
            <a:gsLst>
              <a:gs pos="0">
                <a:srgbClr val="FF3300">
                  <a:gamma/>
                  <a:shade val="46275"/>
                  <a:invGamma/>
                </a:srgbClr>
              </a:gs>
              <a:gs pos="100000">
                <a:srgbClr val="FF3300">
                  <a:alpha val="45000"/>
                </a:srgbClr>
              </a:gs>
            </a:gsLst>
            <a:lin ang="0" scaled="1"/>
          </a:gradFill>
          <a:ln w="9525">
            <a:noFill/>
            <a:miter lim="800000"/>
            <a:headEnd/>
            <a:tailEnd/>
          </a:ln>
          <a:effectLst/>
        </p:spPr>
        <p:txBody>
          <a:bodyPr wrap="none" anchor="ctr"/>
          <a:lstStyle/>
          <a:p>
            <a:endParaRPr lang="ar-SA"/>
          </a:p>
        </p:txBody>
      </p:sp>
      <p:sp>
        <p:nvSpPr>
          <p:cNvPr id="145424" name="WordArt 16"/>
          <p:cNvSpPr>
            <a:spLocks noChangeArrowheads="1" noChangeShapeType="1" noTextEdit="1"/>
          </p:cNvSpPr>
          <p:nvPr/>
        </p:nvSpPr>
        <p:spPr bwMode="auto">
          <a:xfrm>
            <a:off x="1476375" y="44624"/>
            <a:ext cx="6264275" cy="923925"/>
          </a:xfrm>
          <a:prstGeom prst="rect">
            <a:avLst/>
          </a:prstGeom>
        </p:spPr>
        <p:txBody>
          <a:bodyPr wrap="none" fromWordArt="1">
            <a:prstTxWarp prst="textPlain">
              <a:avLst>
                <a:gd name="adj" fmla="val 50000"/>
              </a:avLst>
            </a:prstTxWarp>
          </a:bodyPr>
          <a:lstStyle/>
          <a:p>
            <a:pPr algn="ctr"/>
            <a:r>
              <a:rPr lang="ar-SA" sz="6000" b="1" kern="10" dirty="0"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rPr>
              <a:t>كيف أستخدم سجل المبدعات</a:t>
            </a:r>
            <a:endParaRPr lang="ar-SA" sz="60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endParaRPr>
          </a:p>
        </p:txBody>
      </p:sp>
      <p:pic>
        <p:nvPicPr>
          <p:cNvPr id="145425" name="Picture 17" descr="13"/>
          <p:cNvPicPr>
            <a:picLocks noChangeAspect="1" noChangeArrowheads="1" noCrop="1"/>
          </p:cNvPicPr>
          <p:nvPr/>
        </p:nvPicPr>
        <p:blipFill>
          <a:blip r:embed="rId3" cstate="print"/>
          <a:srcRect/>
          <a:stretch>
            <a:fillRect/>
          </a:stretch>
        </p:blipFill>
        <p:spPr bwMode="auto">
          <a:xfrm>
            <a:off x="304033" y="188641"/>
            <a:ext cx="1147763" cy="975946"/>
          </a:xfrm>
          <a:prstGeom prst="rect">
            <a:avLst/>
          </a:prstGeom>
          <a:noFill/>
          <a:ln w="9525">
            <a:noFill/>
            <a:miter lim="800000"/>
            <a:headEnd/>
            <a:tailEnd/>
          </a:ln>
        </p:spPr>
      </p:pic>
      <p:sp>
        <p:nvSpPr>
          <p:cNvPr id="6" name="Rectangle 2"/>
          <p:cNvSpPr txBox="1">
            <a:spLocks noChangeArrowheads="1"/>
          </p:cNvSpPr>
          <p:nvPr/>
        </p:nvSpPr>
        <p:spPr>
          <a:xfrm>
            <a:off x="827584" y="3284984"/>
            <a:ext cx="7848872" cy="2016224"/>
          </a:xfrm>
          <a:prstGeom prst="rect">
            <a:avLst/>
          </a:prstGeom>
        </p:spPr>
        <p:style>
          <a:lnRef idx="1">
            <a:schemeClr val="accent6"/>
          </a:lnRef>
          <a:fillRef idx="2">
            <a:schemeClr val="accent6"/>
          </a:fillRef>
          <a:effectRef idx="1">
            <a:schemeClr val="accent6"/>
          </a:effectRef>
          <a:fontRef idx="minor">
            <a:schemeClr val="dk1"/>
          </a:fontRef>
        </p:style>
        <p:txBody>
          <a:bodyPr vert="horz" lIns="91440" tIns="45720" rIns="91440" bIns="45720" rtlCol="1">
            <a:noAutofit/>
          </a:bodyPr>
          <a:lstStyle>
            <a:lvl1pPr marL="342900" indent="-342900" algn="r" defTabSz="914400" rtl="1" eaLnBrk="1" latinLnBrk="0" hangingPunct="1">
              <a:spcBef>
                <a:spcPct val="20000"/>
              </a:spcBef>
              <a:buFont typeface="Arial" pitchFamily="34" charset="0"/>
              <a:buChar char="•"/>
              <a:defRPr sz="3200" kern="1200">
                <a:solidFill>
                  <a:schemeClr val="dk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dk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dk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algn="just">
              <a:lnSpc>
                <a:spcPct val="90000"/>
              </a:lnSpc>
              <a:buFontTx/>
              <a:buNone/>
            </a:pPr>
            <a:r>
              <a:rPr lang="ar-SA" sz="2800" b="1" dirty="0" smtClean="0"/>
              <a:t>وقد لاحظت التنافس الشديد والتعاون الطيب بين الطالبات لتحقيق اللقب . </a:t>
            </a:r>
          </a:p>
          <a:p>
            <a:pPr algn="just">
              <a:lnSpc>
                <a:spcPct val="90000"/>
              </a:lnSpc>
              <a:buFontTx/>
              <a:buNone/>
            </a:pPr>
            <a:r>
              <a:rPr lang="ar-SA" sz="2800" b="1" dirty="0" smtClean="0"/>
              <a:t>كل مجموعة مسؤولة عن ترتيب مقاعدها ونظافة المكان المخصص لها والمحافظة على الأدوات والسجلات كماهي وإلا سيتم وضع نقطة سوداء في سجل المجموعة .</a:t>
            </a:r>
          </a:p>
          <a:p>
            <a:pPr algn="just">
              <a:lnSpc>
                <a:spcPct val="90000"/>
              </a:lnSpc>
              <a:buFontTx/>
              <a:buNone/>
            </a:pPr>
            <a:endParaRPr lang="ar-SA" sz="3600" b="1" dirty="0" smtClean="0">
              <a:solidFill>
                <a:srgbClr val="D80702"/>
              </a:solidFill>
              <a:cs typeface="DecoType Naskh Variants" pitchFamily="2" charset="-78"/>
            </a:endParaRPr>
          </a:p>
          <a:p>
            <a:pPr algn="just">
              <a:lnSpc>
                <a:spcPct val="90000"/>
              </a:lnSpc>
              <a:buFontTx/>
              <a:buNone/>
            </a:pPr>
            <a:endParaRPr lang="ar-SA" sz="3600" b="1" dirty="0" smtClean="0">
              <a:solidFill>
                <a:srgbClr val="D80702"/>
              </a:solidFill>
              <a:cs typeface="DecoType Naskh Variants" pitchFamily="2" charset="-78"/>
            </a:endParaRPr>
          </a:p>
          <a:p>
            <a:pPr algn="just">
              <a:lnSpc>
                <a:spcPct val="90000"/>
              </a:lnSpc>
            </a:pPr>
            <a:endParaRPr lang="ar-SA" sz="3600" b="1" dirty="0" smtClean="0">
              <a:cs typeface="DecoType Naskh Variants" pitchFamily="2" charset="-78"/>
            </a:endParaRPr>
          </a:p>
          <a:p>
            <a:pPr algn="just"/>
            <a:endParaRPr lang="en-US" sz="3600" b="1" dirty="0">
              <a:cs typeface="DecoType Naskh Variants" pitchFamily="2" charset="-78"/>
            </a:endParaRPr>
          </a:p>
        </p:txBody>
      </p:sp>
      <p:sp>
        <p:nvSpPr>
          <p:cNvPr id="7" name="Rectangle 2"/>
          <p:cNvSpPr txBox="1">
            <a:spLocks noChangeArrowheads="1"/>
          </p:cNvSpPr>
          <p:nvPr/>
        </p:nvSpPr>
        <p:spPr>
          <a:xfrm>
            <a:off x="971600" y="5517232"/>
            <a:ext cx="7666434" cy="1080120"/>
          </a:xfrm>
          <a:prstGeom prst="rect">
            <a:avLst/>
          </a:prstGeom>
        </p:spPr>
        <p:style>
          <a:lnRef idx="1">
            <a:schemeClr val="accent6"/>
          </a:lnRef>
          <a:fillRef idx="2">
            <a:schemeClr val="accent6"/>
          </a:fillRef>
          <a:effectRef idx="1">
            <a:schemeClr val="accent6"/>
          </a:effectRef>
          <a:fontRef idx="minor">
            <a:schemeClr val="dk1"/>
          </a:fontRef>
        </p:style>
        <p:txBody>
          <a:bodyPr vert="horz" lIns="91440" tIns="45720" rIns="91440" bIns="45720" rtlCol="1">
            <a:noAutofit/>
          </a:bodyPr>
          <a:lstStyle>
            <a:lvl1pPr marL="342900" indent="-342900" algn="r" defTabSz="914400" rtl="1" eaLnBrk="1" latinLnBrk="0" hangingPunct="1">
              <a:spcBef>
                <a:spcPct val="20000"/>
              </a:spcBef>
              <a:buFont typeface="Arial" pitchFamily="34" charset="0"/>
              <a:buChar char="•"/>
              <a:defRPr sz="3200" kern="1200">
                <a:solidFill>
                  <a:schemeClr val="dk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dk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dk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algn="just">
              <a:lnSpc>
                <a:spcPct val="90000"/>
              </a:lnSpc>
              <a:buFontTx/>
              <a:buNone/>
            </a:pPr>
            <a:r>
              <a:rPr lang="ar-SA" sz="2800" b="1" dirty="0" smtClean="0"/>
              <a:t>دور المبدعة المسؤولة :</a:t>
            </a:r>
          </a:p>
          <a:p>
            <a:pPr algn="just">
              <a:lnSpc>
                <a:spcPct val="90000"/>
              </a:lnSpc>
              <a:buFontTx/>
              <a:buNone/>
            </a:pPr>
            <a:r>
              <a:rPr lang="ar-SA" sz="2800" b="1" dirty="0" smtClean="0"/>
              <a:t>تسجل حضور وغياب زميلاتها في المجموعة </a:t>
            </a:r>
            <a:r>
              <a:rPr lang="ar-SA" sz="3600" b="1" dirty="0" smtClean="0">
                <a:cs typeface="DecoType Naskh Variants" pitchFamily="2" charset="-78"/>
              </a:rPr>
              <a:t>. </a:t>
            </a:r>
          </a:p>
          <a:p>
            <a:pPr algn="just">
              <a:lnSpc>
                <a:spcPct val="90000"/>
              </a:lnSpc>
              <a:buFontTx/>
              <a:buNone/>
            </a:pPr>
            <a:endParaRPr lang="ar-SA" sz="3600" b="1" dirty="0" smtClean="0">
              <a:solidFill>
                <a:srgbClr val="D80702"/>
              </a:solidFill>
              <a:cs typeface="DecoType Naskh Variants" pitchFamily="2" charset="-78"/>
            </a:endParaRPr>
          </a:p>
          <a:p>
            <a:pPr algn="just">
              <a:lnSpc>
                <a:spcPct val="90000"/>
              </a:lnSpc>
              <a:buFontTx/>
              <a:buNone/>
            </a:pPr>
            <a:endParaRPr lang="ar-SA" sz="3600" b="1" dirty="0" smtClean="0">
              <a:solidFill>
                <a:srgbClr val="D80702"/>
              </a:solidFill>
              <a:cs typeface="DecoType Naskh Variants" pitchFamily="2" charset="-78"/>
            </a:endParaRPr>
          </a:p>
          <a:p>
            <a:pPr algn="just">
              <a:lnSpc>
                <a:spcPct val="90000"/>
              </a:lnSpc>
            </a:pPr>
            <a:endParaRPr lang="ar-SA" sz="3600" b="1" dirty="0" smtClean="0">
              <a:cs typeface="DecoType Naskh Variants" pitchFamily="2" charset="-78"/>
            </a:endParaRPr>
          </a:p>
          <a:p>
            <a:pPr algn="just"/>
            <a:endParaRPr lang="en-US" sz="3600" b="1" dirty="0">
              <a:cs typeface="DecoType Naskh Variants" pitchFamily="2" charset="-78"/>
            </a:endParaRPr>
          </a:p>
        </p:txBody>
      </p:sp>
    </p:spTree>
    <p:extLst>
      <p:ext uri="{BB962C8B-B14F-4D97-AF65-F5344CB8AC3E}">
        <p14:creationId xmlns:p14="http://schemas.microsoft.com/office/powerpoint/2010/main" xmlns="" val="55073138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5424"/>
                                        </p:tgtEl>
                                        <p:attrNameLst>
                                          <p:attrName>style.visibility</p:attrName>
                                        </p:attrNameLst>
                                      </p:cBhvr>
                                      <p:to>
                                        <p:strVal val="visible"/>
                                      </p:to>
                                    </p:set>
                                    <p:anim calcmode="lin" valueType="num">
                                      <p:cBhvr additive="base">
                                        <p:cTn id="7" dur="500" fill="hold"/>
                                        <p:tgtEl>
                                          <p:spTgt spid="145424"/>
                                        </p:tgtEl>
                                        <p:attrNameLst>
                                          <p:attrName>ppt_x</p:attrName>
                                        </p:attrNameLst>
                                      </p:cBhvr>
                                      <p:tavLst>
                                        <p:tav tm="0">
                                          <p:val>
                                            <p:strVal val="#ppt_x"/>
                                          </p:val>
                                        </p:tav>
                                        <p:tav tm="100000">
                                          <p:val>
                                            <p:strVal val="#ppt_x"/>
                                          </p:val>
                                        </p:tav>
                                      </p:tavLst>
                                    </p:anim>
                                    <p:anim calcmode="lin" valueType="num">
                                      <p:cBhvr additive="base">
                                        <p:cTn id="8" dur="500" fill="hold"/>
                                        <p:tgtEl>
                                          <p:spTgt spid="1454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45425"/>
                                        </p:tgtEl>
                                        <p:attrNameLst>
                                          <p:attrName>style.visibility</p:attrName>
                                        </p:attrNameLst>
                                      </p:cBhvr>
                                      <p:to>
                                        <p:strVal val="visible"/>
                                      </p:to>
                                    </p:set>
                                    <p:anim calcmode="lin" valueType="num">
                                      <p:cBhvr additive="base">
                                        <p:cTn id="13" dur="500" fill="hold"/>
                                        <p:tgtEl>
                                          <p:spTgt spid="145425"/>
                                        </p:tgtEl>
                                        <p:attrNameLst>
                                          <p:attrName>ppt_x</p:attrName>
                                        </p:attrNameLst>
                                      </p:cBhvr>
                                      <p:tavLst>
                                        <p:tav tm="0">
                                          <p:val>
                                            <p:strVal val="#ppt_x"/>
                                          </p:val>
                                        </p:tav>
                                        <p:tav tm="100000">
                                          <p:val>
                                            <p:strVal val="#ppt_x"/>
                                          </p:val>
                                        </p:tav>
                                      </p:tavLst>
                                    </p:anim>
                                    <p:anim calcmode="lin" valueType="num">
                                      <p:cBhvr additive="base">
                                        <p:cTn id="14" dur="500" fill="hold"/>
                                        <p:tgtEl>
                                          <p:spTgt spid="14542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45413"/>
                                        </p:tgtEl>
                                        <p:attrNameLst>
                                          <p:attrName>style.visibility</p:attrName>
                                        </p:attrNameLst>
                                      </p:cBhvr>
                                      <p:to>
                                        <p:strVal val="visible"/>
                                      </p:to>
                                    </p:set>
                                    <p:anim calcmode="lin" valueType="num">
                                      <p:cBhvr additive="base">
                                        <p:cTn id="19" dur="500" fill="hold"/>
                                        <p:tgtEl>
                                          <p:spTgt spid="145413"/>
                                        </p:tgtEl>
                                        <p:attrNameLst>
                                          <p:attrName>ppt_x</p:attrName>
                                        </p:attrNameLst>
                                      </p:cBhvr>
                                      <p:tavLst>
                                        <p:tav tm="0">
                                          <p:val>
                                            <p:strVal val="#ppt_x"/>
                                          </p:val>
                                        </p:tav>
                                        <p:tav tm="100000">
                                          <p:val>
                                            <p:strVal val="#ppt_x"/>
                                          </p:val>
                                        </p:tav>
                                      </p:tavLst>
                                    </p:anim>
                                    <p:anim calcmode="lin" valueType="num">
                                      <p:cBhvr additive="base">
                                        <p:cTn id="20" dur="500" fill="hold"/>
                                        <p:tgtEl>
                                          <p:spTgt spid="14541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45410">
                                            <p:bg/>
                                          </p:spTgt>
                                        </p:tgtEl>
                                        <p:attrNameLst>
                                          <p:attrName>style.visibility</p:attrName>
                                        </p:attrNameLst>
                                      </p:cBhvr>
                                      <p:to>
                                        <p:strVal val="visible"/>
                                      </p:to>
                                    </p:set>
                                    <p:anim calcmode="lin" valueType="num">
                                      <p:cBhvr additive="base">
                                        <p:cTn id="25" dur="500" fill="hold"/>
                                        <p:tgtEl>
                                          <p:spTgt spid="145410">
                                            <p:bg/>
                                          </p:spTgt>
                                        </p:tgtEl>
                                        <p:attrNameLst>
                                          <p:attrName>ppt_x</p:attrName>
                                        </p:attrNameLst>
                                      </p:cBhvr>
                                      <p:tavLst>
                                        <p:tav tm="0">
                                          <p:val>
                                            <p:strVal val="#ppt_x"/>
                                          </p:val>
                                        </p:tav>
                                        <p:tav tm="100000">
                                          <p:val>
                                            <p:strVal val="#ppt_x"/>
                                          </p:val>
                                        </p:tav>
                                      </p:tavLst>
                                    </p:anim>
                                    <p:anim calcmode="lin" valueType="num">
                                      <p:cBhvr additive="base">
                                        <p:cTn id="26" dur="500" fill="hold"/>
                                        <p:tgtEl>
                                          <p:spTgt spid="145410">
                                            <p:bg/>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45410">
                                            <p:txEl>
                                              <p:pRg st="0" end="0"/>
                                            </p:txEl>
                                          </p:spTgt>
                                        </p:tgtEl>
                                        <p:attrNameLst>
                                          <p:attrName>style.visibility</p:attrName>
                                        </p:attrNameLst>
                                      </p:cBhvr>
                                      <p:to>
                                        <p:strVal val="visible"/>
                                      </p:to>
                                    </p:set>
                                    <p:anim calcmode="lin" valueType="num">
                                      <p:cBhvr additive="base">
                                        <p:cTn id="29" dur="500" fill="hold"/>
                                        <p:tgtEl>
                                          <p:spTgt spid="145410">
                                            <p:txEl>
                                              <p:pRg st="0" end="0"/>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454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fill="hold"/>
                                        <p:tgtEl>
                                          <p:spTgt spid="6"/>
                                        </p:tgtEl>
                                        <p:attrNameLst>
                                          <p:attrName>ppt_x</p:attrName>
                                        </p:attrNameLst>
                                      </p:cBhvr>
                                      <p:tavLst>
                                        <p:tav tm="0">
                                          <p:val>
                                            <p:strVal val="#ppt_x"/>
                                          </p:val>
                                        </p:tav>
                                        <p:tav tm="100000">
                                          <p:val>
                                            <p:strVal val="#ppt_x"/>
                                          </p:val>
                                        </p:tav>
                                      </p:tavLst>
                                    </p:anim>
                                    <p:anim calcmode="lin" valueType="num">
                                      <p:cBhvr additive="base">
                                        <p:cTn id="3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500" fill="hold"/>
                                        <p:tgtEl>
                                          <p:spTgt spid="7"/>
                                        </p:tgtEl>
                                        <p:attrNameLst>
                                          <p:attrName>ppt_x</p:attrName>
                                        </p:attrNameLst>
                                      </p:cBhvr>
                                      <p:tavLst>
                                        <p:tav tm="0">
                                          <p:val>
                                            <p:strVal val="#ppt_x"/>
                                          </p:val>
                                        </p:tav>
                                        <p:tav tm="100000">
                                          <p:val>
                                            <p:strVal val="#ppt_x"/>
                                          </p:val>
                                        </p:tav>
                                      </p:tavLst>
                                    </p:anim>
                                    <p:anim calcmode="lin" valueType="num">
                                      <p:cBhvr additive="base">
                                        <p:cTn id="4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0" grpId="0" uiExpand="1" build="p" animBg="1"/>
      <p:bldP spid="145413" grpId="0" animBg="1"/>
      <p:bldP spid="145424" grpId="0"/>
      <p:bldP spid="6" grpId="0" animBg="1"/>
      <p:bldP spid="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idx="1"/>
          </p:nvPr>
        </p:nvSpPr>
        <p:spPr>
          <a:xfrm>
            <a:off x="920998" y="2420888"/>
            <a:ext cx="7848872" cy="2663750"/>
          </a:xfrm>
        </p:spPr>
        <p:style>
          <a:lnRef idx="1">
            <a:schemeClr val="accent6"/>
          </a:lnRef>
          <a:fillRef idx="2">
            <a:schemeClr val="accent6"/>
          </a:fillRef>
          <a:effectRef idx="1">
            <a:schemeClr val="accent6"/>
          </a:effectRef>
          <a:fontRef idx="minor">
            <a:schemeClr val="dk1"/>
          </a:fontRef>
        </p:style>
        <p:txBody>
          <a:bodyPr>
            <a:noAutofit/>
          </a:bodyPr>
          <a:lstStyle/>
          <a:p>
            <a:pPr algn="just">
              <a:lnSpc>
                <a:spcPct val="90000"/>
              </a:lnSpc>
              <a:buFontTx/>
              <a:buNone/>
            </a:pPr>
            <a:r>
              <a:rPr lang="ar-SA" sz="2800" b="1" dirty="0" smtClean="0"/>
              <a:t>اخيراً عند استخدام </a:t>
            </a:r>
            <a:r>
              <a:rPr lang="ar-SA" sz="2800" b="1" dirty="0" err="1" smtClean="0"/>
              <a:t>الأستراتيجات</a:t>
            </a:r>
            <a:r>
              <a:rPr lang="ar-SA" sz="2800" b="1" dirty="0" smtClean="0"/>
              <a:t>  التعلم النشط تسجل الطالبات ذلك</a:t>
            </a:r>
          </a:p>
          <a:p>
            <a:pPr algn="just">
              <a:lnSpc>
                <a:spcPct val="90000"/>
              </a:lnSpc>
              <a:buFontTx/>
              <a:buNone/>
            </a:pPr>
            <a:r>
              <a:rPr lang="ar-SA" sz="2800" b="1" dirty="0" smtClean="0"/>
              <a:t>في السجل [ اسم </a:t>
            </a:r>
            <a:r>
              <a:rPr lang="ar-SA" sz="2800" b="1" dirty="0" err="1" smtClean="0"/>
              <a:t>الأستراتيجية</a:t>
            </a:r>
            <a:r>
              <a:rPr lang="ar-SA" sz="2800" b="1" dirty="0" smtClean="0"/>
              <a:t> ..... رقم الصفحة .....رقم</a:t>
            </a:r>
          </a:p>
          <a:p>
            <a:pPr algn="just">
              <a:lnSpc>
                <a:spcPct val="90000"/>
              </a:lnSpc>
              <a:buFontTx/>
              <a:buNone/>
            </a:pPr>
            <a:r>
              <a:rPr lang="ar-SA" sz="2800" b="1" dirty="0" smtClean="0"/>
              <a:t>السؤال.... ]. </a:t>
            </a:r>
          </a:p>
          <a:p>
            <a:pPr algn="just">
              <a:lnSpc>
                <a:spcPct val="90000"/>
              </a:lnSpc>
              <a:buFontTx/>
              <a:buNone/>
            </a:pPr>
            <a:endParaRPr lang="ar-SA" sz="3600" b="1" dirty="0">
              <a:solidFill>
                <a:srgbClr val="D80702"/>
              </a:solidFill>
              <a:cs typeface="DecoType Naskh Variants" pitchFamily="2" charset="-78"/>
            </a:endParaRPr>
          </a:p>
          <a:p>
            <a:pPr algn="just">
              <a:lnSpc>
                <a:spcPct val="90000"/>
              </a:lnSpc>
              <a:buFontTx/>
              <a:buNone/>
            </a:pPr>
            <a:endParaRPr lang="ar-SA" sz="3600" b="1" dirty="0">
              <a:solidFill>
                <a:srgbClr val="D80702"/>
              </a:solidFill>
              <a:cs typeface="DecoType Naskh Variants" pitchFamily="2" charset="-78"/>
            </a:endParaRPr>
          </a:p>
          <a:p>
            <a:pPr algn="just">
              <a:lnSpc>
                <a:spcPct val="90000"/>
              </a:lnSpc>
            </a:pPr>
            <a:endParaRPr lang="ar-SA" sz="3600" b="1" dirty="0">
              <a:cs typeface="DecoType Naskh Variants" pitchFamily="2" charset="-78"/>
            </a:endParaRPr>
          </a:p>
          <a:p>
            <a:pPr algn="just"/>
            <a:endParaRPr lang="en-US" sz="3600" b="1" dirty="0">
              <a:cs typeface="DecoType Naskh Variants" pitchFamily="2" charset="-78"/>
            </a:endParaRPr>
          </a:p>
        </p:txBody>
      </p:sp>
      <p:sp>
        <p:nvSpPr>
          <p:cNvPr id="145413" name="Rectangle 5"/>
          <p:cNvSpPr>
            <a:spLocks noChangeArrowheads="1"/>
          </p:cNvSpPr>
          <p:nvPr/>
        </p:nvSpPr>
        <p:spPr bwMode="auto">
          <a:xfrm>
            <a:off x="323850" y="1460500"/>
            <a:ext cx="8458200" cy="96838"/>
          </a:xfrm>
          <a:prstGeom prst="rect">
            <a:avLst/>
          </a:prstGeom>
          <a:gradFill rotWithShape="0">
            <a:gsLst>
              <a:gs pos="0">
                <a:srgbClr val="FF3300">
                  <a:gamma/>
                  <a:shade val="46275"/>
                  <a:invGamma/>
                </a:srgbClr>
              </a:gs>
              <a:gs pos="100000">
                <a:srgbClr val="FF3300">
                  <a:alpha val="45000"/>
                </a:srgbClr>
              </a:gs>
            </a:gsLst>
            <a:lin ang="0" scaled="1"/>
          </a:gradFill>
          <a:ln w="9525">
            <a:noFill/>
            <a:miter lim="800000"/>
            <a:headEnd/>
            <a:tailEnd/>
          </a:ln>
          <a:effectLst/>
        </p:spPr>
        <p:txBody>
          <a:bodyPr wrap="none" anchor="ctr"/>
          <a:lstStyle/>
          <a:p>
            <a:endParaRPr lang="ar-SA"/>
          </a:p>
        </p:txBody>
      </p:sp>
      <p:sp>
        <p:nvSpPr>
          <p:cNvPr id="145424" name="WordArt 16"/>
          <p:cNvSpPr>
            <a:spLocks noChangeArrowheads="1" noChangeShapeType="1" noTextEdit="1"/>
          </p:cNvSpPr>
          <p:nvPr/>
        </p:nvSpPr>
        <p:spPr bwMode="auto">
          <a:xfrm>
            <a:off x="1476375" y="333375"/>
            <a:ext cx="6264275" cy="923925"/>
          </a:xfrm>
          <a:prstGeom prst="rect">
            <a:avLst/>
          </a:prstGeom>
        </p:spPr>
        <p:txBody>
          <a:bodyPr wrap="none" fromWordArt="1">
            <a:prstTxWarp prst="textPlain">
              <a:avLst>
                <a:gd name="adj" fmla="val 50000"/>
              </a:avLst>
            </a:prstTxWarp>
          </a:bodyPr>
          <a:lstStyle/>
          <a:p>
            <a:pPr algn="ctr"/>
            <a:r>
              <a:rPr lang="ar-SA" sz="6000" b="1" kern="10" dirty="0"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rPr>
              <a:t>كيف أستخدم سجل المبدعات</a:t>
            </a:r>
            <a:endParaRPr lang="ar-SA" sz="6000" b="1"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endParaRPr>
          </a:p>
        </p:txBody>
      </p:sp>
      <p:pic>
        <p:nvPicPr>
          <p:cNvPr id="145425" name="Picture 17" descr="13"/>
          <p:cNvPicPr>
            <a:picLocks noChangeAspect="1" noChangeArrowheads="1" noCrop="1"/>
          </p:cNvPicPr>
          <p:nvPr/>
        </p:nvPicPr>
        <p:blipFill>
          <a:blip r:embed="rId3" cstate="print"/>
          <a:srcRect/>
          <a:stretch>
            <a:fillRect/>
          </a:stretch>
        </p:blipFill>
        <p:spPr bwMode="auto">
          <a:xfrm>
            <a:off x="250825" y="188641"/>
            <a:ext cx="1147763" cy="1075010"/>
          </a:xfrm>
          <a:prstGeom prst="rect">
            <a:avLst/>
          </a:prstGeom>
          <a:noFill/>
          <a:ln w="9525">
            <a:noFill/>
            <a:miter lim="800000"/>
            <a:headEnd/>
            <a:tailEnd/>
          </a:ln>
        </p:spPr>
      </p:pic>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970106" y="3933056"/>
            <a:ext cx="2486769" cy="1016124"/>
          </a:xfrm>
          <a:prstGeom prst="ellipse">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824706" y="4001058"/>
            <a:ext cx="1993106" cy="1160140"/>
          </a:xfrm>
          <a:prstGeom prst="ellipse">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1" name="Picture 8" descr="http://t3.gstatic.com/images?q=tbn:ANd9GcSuNoHZz-YOvAY0NFraiqzDvU5ogaaV5-TCOyEJYl7GRquXBqFF"/>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2699792" y="4581128"/>
            <a:ext cx="3456384" cy="2160240"/>
          </a:xfrm>
          <a:prstGeom prst="ellipse">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
        <p:nvSpPr>
          <p:cNvPr id="2" name="مربع نص 1"/>
          <p:cNvSpPr txBox="1"/>
          <p:nvPr/>
        </p:nvSpPr>
        <p:spPr>
          <a:xfrm>
            <a:off x="-8334" y="6556702"/>
            <a:ext cx="547886" cy="230832"/>
          </a:xfrm>
          <a:prstGeom prst="rect">
            <a:avLst/>
          </a:prstGeom>
          <a:noFill/>
        </p:spPr>
        <p:txBody>
          <a:bodyPr wrap="square" rtlCol="1">
            <a:spAutoFit/>
          </a:bodyPr>
          <a:lstStyle/>
          <a:p>
            <a:r>
              <a:rPr lang="ar-SA" sz="900" dirty="0" smtClean="0">
                <a:hlinkClick r:id="rId7" action="ppaction://hlinkfile"/>
              </a:rPr>
              <a:t>الحمد لله</a:t>
            </a:r>
            <a:endParaRPr lang="ar-SA" sz="900" dirty="0"/>
          </a:p>
        </p:txBody>
      </p:sp>
    </p:spTree>
    <p:extLst>
      <p:ext uri="{BB962C8B-B14F-4D97-AF65-F5344CB8AC3E}">
        <p14:creationId xmlns:p14="http://schemas.microsoft.com/office/powerpoint/2010/main" xmlns="" val="550731384"/>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45424"/>
                                        </p:tgtEl>
                                        <p:attrNameLst>
                                          <p:attrName>style.visibility</p:attrName>
                                        </p:attrNameLst>
                                      </p:cBhvr>
                                      <p:to>
                                        <p:strVal val="visible"/>
                                      </p:to>
                                    </p:set>
                                    <p:animEffect transition="in" filter="randombar(horizontal)">
                                      <p:cBhvr>
                                        <p:cTn id="7" dur="500"/>
                                        <p:tgtEl>
                                          <p:spTgt spid="14542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45425"/>
                                        </p:tgtEl>
                                        <p:attrNameLst>
                                          <p:attrName>style.visibility</p:attrName>
                                        </p:attrNameLst>
                                      </p:cBhvr>
                                      <p:to>
                                        <p:strVal val="visible"/>
                                      </p:to>
                                    </p:set>
                                    <p:animEffect transition="in" filter="randombar(horizontal)">
                                      <p:cBhvr>
                                        <p:cTn id="12" dur="500"/>
                                        <p:tgtEl>
                                          <p:spTgt spid="14542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45413"/>
                                        </p:tgtEl>
                                        <p:attrNameLst>
                                          <p:attrName>style.visibility</p:attrName>
                                        </p:attrNameLst>
                                      </p:cBhvr>
                                      <p:to>
                                        <p:strVal val="visible"/>
                                      </p:to>
                                    </p:set>
                                    <p:animEffect transition="in" filter="randombar(horizontal)">
                                      <p:cBhvr>
                                        <p:cTn id="17" dur="500"/>
                                        <p:tgtEl>
                                          <p:spTgt spid="145413"/>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145410">
                                            <p:bg/>
                                          </p:spTgt>
                                        </p:tgtEl>
                                        <p:attrNameLst>
                                          <p:attrName>style.visibility</p:attrName>
                                        </p:attrNameLst>
                                      </p:cBhvr>
                                      <p:to>
                                        <p:strVal val="visible"/>
                                      </p:to>
                                    </p:set>
                                    <p:animEffect transition="in" filter="randombar(horizontal)">
                                      <p:cBhvr>
                                        <p:cTn id="20" dur="500"/>
                                        <p:tgtEl>
                                          <p:spTgt spid="145410">
                                            <p:bg/>
                                          </p:spTgt>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145410">
                                            <p:txEl>
                                              <p:pRg st="0" end="0"/>
                                            </p:txEl>
                                          </p:spTgt>
                                        </p:tgtEl>
                                        <p:attrNameLst>
                                          <p:attrName>style.visibility</p:attrName>
                                        </p:attrNameLst>
                                      </p:cBhvr>
                                      <p:to>
                                        <p:strVal val="visible"/>
                                      </p:to>
                                    </p:set>
                                    <p:animEffect transition="in" filter="randombar(horizontal)">
                                      <p:cBhvr>
                                        <p:cTn id="23" dur="500"/>
                                        <p:tgtEl>
                                          <p:spTgt spid="145410">
                                            <p:txEl>
                                              <p:pRg st="0" end="0"/>
                                            </p:txEl>
                                          </p:spTgt>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145410">
                                            <p:txEl>
                                              <p:pRg st="1" end="1"/>
                                            </p:txEl>
                                          </p:spTgt>
                                        </p:tgtEl>
                                        <p:attrNameLst>
                                          <p:attrName>style.visibility</p:attrName>
                                        </p:attrNameLst>
                                      </p:cBhvr>
                                      <p:to>
                                        <p:strVal val="visible"/>
                                      </p:to>
                                    </p:set>
                                    <p:animEffect transition="in" filter="randombar(horizontal)">
                                      <p:cBhvr>
                                        <p:cTn id="26" dur="500"/>
                                        <p:tgtEl>
                                          <p:spTgt spid="145410">
                                            <p:txEl>
                                              <p:pRg st="1" end="1"/>
                                            </p:txEl>
                                          </p:spTgt>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145410">
                                            <p:txEl>
                                              <p:pRg st="2" end="2"/>
                                            </p:txEl>
                                          </p:spTgt>
                                        </p:tgtEl>
                                        <p:attrNameLst>
                                          <p:attrName>style.visibility</p:attrName>
                                        </p:attrNameLst>
                                      </p:cBhvr>
                                      <p:to>
                                        <p:strVal val="visible"/>
                                      </p:to>
                                    </p:set>
                                    <p:animEffect transition="in" filter="randombar(horizontal)">
                                      <p:cBhvr>
                                        <p:cTn id="29" dur="500"/>
                                        <p:tgtEl>
                                          <p:spTgt spid="145410">
                                            <p:txEl>
                                              <p:pRg st="2" end="2"/>
                                            </p:txEl>
                                          </p:spTgt>
                                        </p:tgtEl>
                                      </p:cBhvr>
                                    </p:animEffect>
                                  </p:childTnLst>
                                </p:cTn>
                              </p:par>
                              <p:par>
                                <p:cTn id="30" presetID="14" presetClass="entr" presetSubtype="10" fill="hold" nodeType="withEffect">
                                  <p:stCondLst>
                                    <p:cond delay="0"/>
                                  </p:stCondLst>
                                  <p:childTnLst>
                                    <p:set>
                                      <p:cBhvr>
                                        <p:cTn id="31" dur="1" fill="hold">
                                          <p:stCondLst>
                                            <p:cond delay="0"/>
                                          </p:stCondLst>
                                        </p:cTn>
                                        <p:tgtEl>
                                          <p:spTgt spid="1026"/>
                                        </p:tgtEl>
                                        <p:attrNameLst>
                                          <p:attrName>style.visibility</p:attrName>
                                        </p:attrNameLst>
                                      </p:cBhvr>
                                      <p:to>
                                        <p:strVal val="visible"/>
                                      </p:to>
                                    </p:set>
                                    <p:animEffect transition="in" filter="randombar(horizontal)">
                                      <p:cBhvr>
                                        <p:cTn id="32" dur="500"/>
                                        <p:tgtEl>
                                          <p:spTgt spid="1026"/>
                                        </p:tgtEl>
                                      </p:cBhvr>
                                    </p:animEffect>
                                  </p:childTnLst>
                                </p:cTn>
                              </p:par>
                              <p:par>
                                <p:cTn id="33" presetID="14" presetClass="entr" presetSubtype="10" fill="hold" nodeType="withEffect">
                                  <p:stCondLst>
                                    <p:cond delay="0"/>
                                  </p:stCondLst>
                                  <p:childTnLst>
                                    <p:set>
                                      <p:cBhvr>
                                        <p:cTn id="34" dur="1" fill="hold">
                                          <p:stCondLst>
                                            <p:cond delay="0"/>
                                          </p:stCondLst>
                                        </p:cTn>
                                        <p:tgtEl>
                                          <p:spTgt spid="1027"/>
                                        </p:tgtEl>
                                        <p:attrNameLst>
                                          <p:attrName>style.visibility</p:attrName>
                                        </p:attrNameLst>
                                      </p:cBhvr>
                                      <p:to>
                                        <p:strVal val="visible"/>
                                      </p:to>
                                    </p:set>
                                    <p:animEffect transition="in" filter="randombar(horizontal)">
                                      <p:cBhvr>
                                        <p:cTn id="35" dur="500"/>
                                        <p:tgtEl>
                                          <p:spTgt spid="1027"/>
                                        </p:tgtEl>
                                      </p:cBhvr>
                                    </p:animEffect>
                                  </p:childTnLst>
                                </p:cTn>
                              </p:par>
                              <p:par>
                                <p:cTn id="36" presetID="14" presetClass="entr" presetSubtype="10" fill="hold"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randombar(horizontal)">
                                      <p:cBhvr>
                                        <p:cTn id="3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0" grpId="0" uiExpand="1" build="p" animBg="1"/>
      <p:bldP spid="145413" grpId="0" animBg="1"/>
      <p:bldP spid="14542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ربع نص 2"/>
          <p:cNvSpPr txBox="1"/>
          <p:nvPr/>
        </p:nvSpPr>
        <p:spPr>
          <a:xfrm>
            <a:off x="1000100" y="928670"/>
            <a:ext cx="1071570" cy="369332"/>
          </a:xfrm>
          <a:prstGeom prst="rect">
            <a:avLst/>
          </a:prstGeom>
          <a:noFill/>
        </p:spPr>
        <p:txBody>
          <a:bodyPr wrap="square" rtlCol="1">
            <a:spAutoFit/>
          </a:bodyPr>
          <a:lstStyle/>
          <a:p>
            <a:pPr algn="ctr"/>
            <a:r>
              <a:rPr lang="ar-SA" b="1" dirty="0" smtClean="0">
                <a:solidFill>
                  <a:schemeClr val="bg1"/>
                </a:solidFill>
              </a:rPr>
              <a:t>إلى اللقاء</a:t>
            </a:r>
            <a:endParaRPr lang="ar-SA" b="1" dirty="0">
              <a:solidFill>
                <a:schemeClr val="bg1"/>
              </a:solidFill>
            </a:endParaRPr>
          </a:p>
        </p:txBody>
      </p:sp>
      <p:pic>
        <p:nvPicPr>
          <p:cNvPr id="1026" name="Picture 2" descr="C:\Users\سماهر\Pictures\صور منوعة\CB001153[2].jpg"/>
          <p:cNvPicPr>
            <a:picLocks noChangeAspect="1" noChangeArrowheads="1"/>
          </p:cNvPicPr>
          <p:nvPr/>
        </p:nvPicPr>
        <p:blipFill>
          <a:blip r:embed="rId2" cstate="print"/>
          <a:srcRect/>
          <a:stretch>
            <a:fillRect/>
          </a:stretch>
        </p:blipFill>
        <p:spPr bwMode="auto">
          <a:xfrm>
            <a:off x="256084" y="637740"/>
            <a:ext cx="5034860" cy="5340850"/>
          </a:xfrm>
          <a:prstGeom prst="roundRect">
            <a:avLst>
              <a:gd name="adj" fmla="val 8594"/>
            </a:avLst>
          </a:prstGeom>
          <a:ln/>
          <a:effectLst>
            <a:glow rad="228600">
              <a:schemeClr val="accent2">
                <a:satMod val="175000"/>
                <a:alpha val="40000"/>
              </a:schemeClr>
            </a:glow>
            <a:outerShdw blurRad="40000" dist="20000" dir="5400000" rotWithShape="0">
              <a:srgbClr val="000000">
                <a:alpha val="38000"/>
              </a:srgbClr>
            </a:outerShdw>
          </a:effectLst>
        </p:spPr>
        <p:style>
          <a:lnRef idx="1">
            <a:schemeClr val="accent2"/>
          </a:lnRef>
          <a:fillRef idx="2">
            <a:schemeClr val="accent2"/>
          </a:fillRef>
          <a:effectRef idx="1">
            <a:schemeClr val="accent2"/>
          </a:effectRef>
          <a:fontRef idx="minor">
            <a:schemeClr val="dk1"/>
          </a:fontRef>
        </p:style>
      </p:pic>
      <p:sp>
        <p:nvSpPr>
          <p:cNvPr id="5" name="مربع نص 4"/>
          <p:cNvSpPr txBox="1"/>
          <p:nvPr/>
        </p:nvSpPr>
        <p:spPr>
          <a:xfrm>
            <a:off x="256084" y="533833"/>
            <a:ext cx="5034860" cy="5555367"/>
          </a:xfrm>
          <a:prstGeom prst="rect">
            <a:avLst/>
          </a:prstGeom>
          <a:solidFill>
            <a:schemeClr val="accent2">
              <a:lumMod val="50000"/>
              <a:alpha val="54000"/>
            </a:schemeClr>
          </a:solidFill>
        </p:spPr>
        <p:txBody>
          <a:bodyPr wrap="square" rtlCol="1">
            <a:spAutoFit/>
          </a:bodyPr>
          <a:lstStyle/>
          <a:p>
            <a:pPr algn="ctr"/>
            <a:r>
              <a:rPr lang="ar-SA" sz="6000" b="1" i="1" dirty="0" smtClean="0">
                <a:solidFill>
                  <a:schemeClr val="bg2">
                    <a:lumMod val="40000"/>
                    <a:lumOff val="60000"/>
                  </a:schemeClr>
                </a:solidFill>
              </a:rPr>
              <a:t> </a:t>
            </a:r>
            <a:r>
              <a:rPr lang="ar-SA" sz="5900" b="1" i="1" dirty="0" smtClean="0">
                <a:solidFill>
                  <a:schemeClr val="bg1"/>
                </a:solidFill>
              </a:rPr>
              <a:t>اعداد وتنفيذ المعلمة</a:t>
            </a:r>
          </a:p>
          <a:p>
            <a:pPr algn="ctr"/>
            <a:r>
              <a:rPr lang="ar-SA" sz="5900" b="1" i="1" dirty="0" smtClean="0">
                <a:solidFill>
                  <a:schemeClr val="bg1"/>
                </a:solidFill>
              </a:rPr>
              <a:t> ثريا الفلاته         م/62</a:t>
            </a:r>
          </a:p>
          <a:p>
            <a:pPr algn="ctr"/>
            <a:r>
              <a:rPr lang="ar-SA" sz="5900" b="1" i="1" dirty="0" smtClean="0">
                <a:solidFill>
                  <a:schemeClr val="bg1"/>
                </a:solidFill>
              </a:rPr>
              <a:t>لعام 1433/1432هـ</a:t>
            </a:r>
          </a:p>
        </p:txBody>
      </p:sp>
      <p:sp>
        <p:nvSpPr>
          <p:cNvPr id="7" name="مربع نص 6"/>
          <p:cNvSpPr txBox="1"/>
          <p:nvPr/>
        </p:nvSpPr>
        <p:spPr>
          <a:xfrm>
            <a:off x="5575351" y="5752478"/>
            <a:ext cx="3304111" cy="523220"/>
          </a:xfrm>
          <a:prstGeom prst="rect">
            <a:avLst/>
          </a:prstGeom>
          <a:effectLst>
            <a:glow rad="228600">
              <a:schemeClr val="accent2">
                <a:satMod val="175000"/>
                <a:alpha val="40000"/>
              </a:schemeClr>
            </a:glow>
            <a:outerShdw blurRad="40000" dist="20000" dir="5400000" rotWithShape="0">
              <a:srgbClr val="000000">
                <a:alpha val="38000"/>
              </a:srgbClr>
            </a:outerShdw>
          </a:effectLst>
        </p:spPr>
        <p:style>
          <a:lnRef idx="1">
            <a:schemeClr val="accent2"/>
          </a:lnRef>
          <a:fillRef idx="2">
            <a:schemeClr val="accent2"/>
          </a:fillRef>
          <a:effectRef idx="1">
            <a:schemeClr val="accent2"/>
          </a:effectRef>
          <a:fontRef idx="minor">
            <a:schemeClr val="dk1"/>
          </a:fontRef>
        </p:style>
        <p:txBody>
          <a:bodyPr wrap="none" rtlCol="1">
            <a:spAutoFit/>
          </a:bodyPr>
          <a:lstStyle/>
          <a:p>
            <a:r>
              <a:rPr lang="ar-SA" sz="2800" b="1" dirty="0" smtClean="0"/>
              <a:t>شكراً لكن لحسن استماعكن</a:t>
            </a:r>
            <a:endParaRPr lang="ar-SA" sz="2800" b="1" dirty="0"/>
          </a:p>
        </p:txBody>
      </p:sp>
      <p:pic>
        <p:nvPicPr>
          <p:cNvPr id="8" name="Picture 14" descr="http://t3.gstatic.com/images?q=tbn:ANd9GcQpNMYe6xIO_gljFzbQYExulb-e5DSysobI91g9bq9Dj8spCvtTQA"/>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799692" y="741408"/>
            <a:ext cx="3070270" cy="4847831"/>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280207606"/>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barn(inVertical)">
                                      <p:cBhvr>
                                        <p:cTn id="12" dur="500"/>
                                        <p:tgtEl>
                                          <p:spTgt spid="1026"/>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inVertical)">
                                      <p:cBhvr>
                                        <p:cTn id="15" dur="500"/>
                                        <p:tgtEl>
                                          <p:spTgt spid="5"/>
                                        </p:tgtEl>
                                      </p:cBhvr>
                                    </p:animEffect>
                                  </p:childTnLst>
                                </p:cTn>
                              </p:par>
                            </p:childTnLst>
                          </p:cTn>
                        </p:par>
                        <p:par>
                          <p:cTn id="16" fill="hold">
                            <p:stCondLst>
                              <p:cond delay="500"/>
                            </p:stCondLst>
                            <p:childTnLst>
                              <p:par>
                                <p:cTn id="17" presetID="16" presetClass="entr" presetSubtype="21"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سماهر\Pictures\صور منوعة\hand015[1].jpg"/>
          <p:cNvPicPr>
            <a:picLocks noChangeAspect="1" noChangeArrowheads="1"/>
          </p:cNvPicPr>
          <p:nvPr/>
        </p:nvPicPr>
        <p:blipFill>
          <a:blip r:embed="rId2" cstate="print"/>
          <a:srcRect/>
          <a:stretch>
            <a:fillRect/>
          </a:stretch>
        </p:blipFill>
        <p:spPr bwMode="auto">
          <a:xfrm>
            <a:off x="1043608" y="566682"/>
            <a:ext cx="6624736" cy="5670630"/>
          </a:xfrm>
          <a:prstGeom prst="ellipse">
            <a:avLst/>
          </a:prstGeom>
          <a:ln>
            <a:noFill/>
          </a:ln>
          <a:effectLst>
            <a:softEdge rad="112500"/>
          </a:effectLst>
        </p:spPr>
      </p:pic>
      <p:sp>
        <p:nvSpPr>
          <p:cNvPr id="3" name="مربع نص 2"/>
          <p:cNvSpPr txBox="1"/>
          <p:nvPr/>
        </p:nvSpPr>
        <p:spPr>
          <a:xfrm flipH="1">
            <a:off x="1845618" y="1324505"/>
            <a:ext cx="5040559" cy="4154984"/>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l">
              <a:rot lat="0" lon="0" rev="4800000"/>
            </a:lightRig>
          </a:scene3d>
          <a:sp3d prstMaterial="matte">
            <a:bevelT w="127000" h="63500"/>
          </a:sp3d>
        </p:spPr>
        <p:style>
          <a:lnRef idx="0">
            <a:schemeClr val="accent3"/>
          </a:lnRef>
          <a:fillRef idx="3">
            <a:schemeClr val="accent3"/>
          </a:fillRef>
          <a:effectRef idx="3">
            <a:schemeClr val="accent3"/>
          </a:effectRef>
          <a:fontRef idx="minor">
            <a:schemeClr val="lt1"/>
          </a:fontRef>
        </p:style>
        <p:txBody>
          <a:bodyPr wrap="square" rtlCol="1">
            <a:spAutoFit/>
          </a:bodyPr>
          <a:lstStyle/>
          <a:p>
            <a:pPr algn="ctr"/>
            <a:r>
              <a:rPr lang="ar-SA" sz="6600" b="1" i="1" dirty="0" smtClean="0">
                <a:solidFill>
                  <a:schemeClr val="tx1"/>
                </a:solidFill>
                <a:cs typeface="AL-Qairwan" pitchFamily="2" charset="-78"/>
              </a:rPr>
              <a:t>اللهم إني أسألك علماً نافعاً</a:t>
            </a:r>
          </a:p>
          <a:p>
            <a:pPr algn="ctr"/>
            <a:r>
              <a:rPr lang="ar-SA" sz="6600" b="1" i="1" dirty="0" smtClean="0">
                <a:solidFill>
                  <a:schemeClr val="tx1"/>
                </a:solidFill>
                <a:cs typeface="AL-Qairwan" pitchFamily="2" charset="-78"/>
              </a:rPr>
              <a:t>ورزقاً طيباً وعملاً </a:t>
            </a:r>
          </a:p>
          <a:p>
            <a:pPr algn="ctr"/>
            <a:r>
              <a:rPr lang="ar-SA" sz="6600" b="1" i="1" dirty="0" smtClean="0">
                <a:solidFill>
                  <a:schemeClr val="tx1"/>
                </a:solidFill>
                <a:cs typeface="AL-Qairwan" pitchFamily="2" charset="-78"/>
              </a:rPr>
              <a:t>متقبلاً</a:t>
            </a:r>
            <a:endParaRPr lang="ar-SA" sz="6600" b="1" i="1" dirty="0">
              <a:solidFill>
                <a:schemeClr val="tx1"/>
              </a:solidFill>
              <a:cs typeface="AL-Qairwan" pitchFamily="2" charset="-78"/>
            </a:endParaRPr>
          </a:p>
        </p:txBody>
      </p:sp>
    </p:spTree>
    <p:extLst>
      <p:ext uri="{BB962C8B-B14F-4D97-AF65-F5344CB8AC3E}">
        <p14:creationId xmlns:p14="http://schemas.microsoft.com/office/powerpoint/2010/main" xmlns="" val="419547211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3"/>
          <p:cNvSpPr/>
          <p:nvPr/>
        </p:nvSpPr>
        <p:spPr>
          <a:xfrm>
            <a:off x="635564" y="1052738"/>
            <a:ext cx="7872875" cy="452431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ctr">
              <a:lnSpc>
                <a:spcPct val="150000"/>
              </a:lnSpc>
            </a:pPr>
            <a:r>
              <a:rPr lang="ar-SA" sz="4800" kern="10" dirty="0" smtClean="0">
                <a:ln w="18415" cmpd="sng">
                  <a:solidFill>
                    <a:sysClr val="windowText" lastClr="000000"/>
                  </a:solidFill>
                  <a:prstDash val="solid"/>
                </a:ln>
                <a:solidFill>
                  <a:sysClr val="windowText" lastClr="000000"/>
                </a:solidFill>
                <a:effectLst>
                  <a:outerShdw blurRad="63500" dir="3600000" algn="tl" rotWithShape="0">
                    <a:srgbClr val="000000">
                      <a:alpha val="70000"/>
                    </a:srgbClr>
                  </a:outerShdw>
                </a:effectLst>
                <a:cs typeface="DecoType Naskh Variants"/>
              </a:rPr>
              <a:t>شكوتُ إلى </a:t>
            </a:r>
            <a:r>
              <a:rPr lang="ar-SA" sz="4800" kern="10" dirty="0" err="1" smtClean="0">
                <a:ln w="18415" cmpd="sng">
                  <a:solidFill>
                    <a:sysClr val="windowText" lastClr="000000"/>
                  </a:solidFill>
                  <a:prstDash val="solid"/>
                </a:ln>
                <a:solidFill>
                  <a:sysClr val="windowText" lastClr="000000"/>
                </a:solidFill>
                <a:effectLst>
                  <a:outerShdw blurRad="63500" dir="3600000" algn="tl" rotWithShape="0">
                    <a:srgbClr val="000000">
                      <a:alpha val="70000"/>
                    </a:srgbClr>
                  </a:outerShdw>
                </a:effectLst>
                <a:cs typeface="DecoType Naskh Variants"/>
              </a:rPr>
              <a:t>وكيعٍ</a:t>
            </a:r>
            <a:r>
              <a:rPr lang="ar-SA" sz="4800" kern="10" dirty="0" smtClean="0">
                <a:ln w="18415" cmpd="sng">
                  <a:solidFill>
                    <a:sysClr val="windowText" lastClr="000000"/>
                  </a:solidFill>
                  <a:prstDash val="solid"/>
                </a:ln>
                <a:solidFill>
                  <a:sysClr val="windowText" lastClr="000000"/>
                </a:solidFill>
                <a:effectLst>
                  <a:outerShdw blurRad="63500" dir="3600000" algn="tl" rotWithShape="0">
                    <a:srgbClr val="000000">
                      <a:alpha val="70000"/>
                    </a:srgbClr>
                  </a:outerShdw>
                </a:effectLst>
                <a:cs typeface="DecoType Naskh Variants"/>
              </a:rPr>
              <a:t> سوءَ حفظي</a:t>
            </a:r>
          </a:p>
          <a:p>
            <a:pPr algn="ctr">
              <a:lnSpc>
                <a:spcPct val="150000"/>
              </a:lnSpc>
            </a:pPr>
            <a:r>
              <a:rPr lang="ar-SA" sz="4800" kern="10" dirty="0" smtClean="0">
                <a:ln w="18415" cmpd="sng">
                  <a:solidFill>
                    <a:srgbClr val="C00000"/>
                  </a:solidFill>
                  <a:prstDash val="solid"/>
                </a:ln>
                <a:solidFill>
                  <a:srgbClr val="C00000"/>
                </a:solidFill>
                <a:effectLst>
                  <a:outerShdw blurRad="63500" dir="3600000" algn="tl" rotWithShape="0">
                    <a:srgbClr val="000000">
                      <a:alpha val="70000"/>
                    </a:srgbClr>
                  </a:outerShdw>
                </a:effectLst>
                <a:cs typeface="DecoType Naskh Variants"/>
              </a:rPr>
              <a:t>فأرشدني إلى تركِ المعاصي </a:t>
            </a:r>
          </a:p>
          <a:p>
            <a:pPr algn="ctr">
              <a:lnSpc>
                <a:spcPct val="150000"/>
              </a:lnSpc>
            </a:pPr>
            <a:r>
              <a:rPr lang="ar-SA" sz="4800" kern="10" dirty="0" smtClean="0">
                <a:ln w="18415" cmpd="sng">
                  <a:solidFill>
                    <a:sysClr val="windowText" lastClr="000000"/>
                  </a:solidFill>
                  <a:prstDash val="solid"/>
                </a:ln>
                <a:solidFill>
                  <a:sysClr val="windowText" lastClr="000000"/>
                </a:solidFill>
                <a:effectLst>
                  <a:outerShdw blurRad="63500" dir="3600000" algn="tl" rotWithShape="0">
                    <a:srgbClr val="000000">
                      <a:alpha val="70000"/>
                    </a:srgbClr>
                  </a:outerShdw>
                </a:effectLst>
                <a:cs typeface="DecoType Naskh Variants"/>
              </a:rPr>
              <a:t>وأخبرني بأنَّ العلمَ نورٌ </a:t>
            </a:r>
          </a:p>
          <a:p>
            <a:pPr algn="ctr">
              <a:lnSpc>
                <a:spcPct val="150000"/>
              </a:lnSpc>
            </a:pPr>
            <a:r>
              <a:rPr lang="ar-SA" sz="4800" kern="10" dirty="0" smtClean="0">
                <a:ln w="18415" cmpd="sng">
                  <a:solidFill>
                    <a:srgbClr val="C00000"/>
                  </a:solidFill>
                  <a:prstDash val="solid"/>
                </a:ln>
                <a:solidFill>
                  <a:srgbClr val="C00000"/>
                </a:solidFill>
                <a:effectLst>
                  <a:outerShdw blurRad="63500" dir="3600000" algn="tl" rotWithShape="0">
                    <a:srgbClr val="000000">
                      <a:alpha val="70000"/>
                    </a:srgbClr>
                  </a:outerShdw>
                </a:effectLst>
                <a:cs typeface="DecoType Naskh Variants"/>
              </a:rPr>
              <a:t>ونورُ الله </a:t>
            </a:r>
            <a:r>
              <a:rPr lang="ar-SA" sz="4800" kern="10" dirty="0" err="1" smtClean="0">
                <a:ln w="18415" cmpd="sng">
                  <a:solidFill>
                    <a:srgbClr val="C00000"/>
                  </a:solidFill>
                  <a:prstDash val="solid"/>
                </a:ln>
                <a:solidFill>
                  <a:srgbClr val="C00000"/>
                </a:solidFill>
                <a:effectLst>
                  <a:outerShdw blurRad="63500" dir="3600000" algn="tl" rotWithShape="0">
                    <a:srgbClr val="000000">
                      <a:alpha val="70000"/>
                    </a:srgbClr>
                  </a:outerShdw>
                </a:effectLst>
                <a:cs typeface="DecoType Naskh Variants"/>
              </a:rPr>
              <a:t>لايُهدى</a:t>
            </a:r>
            <a:r>
              <a:rPr lang="ar-SA" sz="4800" kern="10" dirty="0" smtClean="0">
                <a:ln w="18415" cmpd="sng">
                  <a:solidFill>
                    <a:srgbClr val="C00000"/>
                  </a:solidFill>
                  <a:prstDash val="solid"/>
                </a:ln>
                <a:solidFill>
                  <a:srgbClr val="C00000"/>
                </a:solidFill>
                <a:effectLst>
                  <a:outerShdw blurRad="63500" dir="3600000" algn="tl" rotWithShape="0">
                    <a:srgbClr val="000000">
                      <a:alpha val="70000"/>
                    </a:srgbClr>
                  </a:outerShdw>
                </a:effectLst>
                <a:cs typeface="DecoType Naskh Variants"/>
              </a:rPr>
              <a:t> لعاصي</a:t>
            </a:r>
            <a:endParaRPr lang="ar-SA" sz="4400" kern="10" dirty="0">
              <a:ln w="18415" cmpd="sng">
                <a:solidFill>
                  <a:srgbClr val="C00000"/>
                </a:solidFill>
                <a:prstDash val="solid"/>
              </a:ln>
              <a:solidFill>
                <a:srgbClr val="C00000"/>
              </a:solidFill>
              <a:effectLst>
                <a:outerShdw blurRad="63500" dir="3600000" algn="tl" rotWithShape="0">
                  <a:srgbClr val="000000">
                    <a:alpha val="70000"/>
                  </a:srgbClr>
                </a:outerShdw>
              </a:effectLst>
              <a:cs typeface="DecoType Naskh Variants"/>
            </a:endParaRPr>
          </a:p>
        </p:txBody>
      </p:sp>
      <p:sp>
        <p:nvSpPr>
          <p:cNvPr id="5" name="مستطيل 4"/>
          <p:cNvSpPr/>
          <p:nvPr/>
        </p:nvSpPr>
        <p:spPr>
          <a:xfrm>
            <a:off x="1499659" y="242646"/>
            <a:ext cx="6147824" cy="923330"/>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ctr">
              <a:lnSpc>
                <a:spcPct val="150000"/>
              </a:lnSpc>
            </a:pPr>
            <a:r>
              <a:rPr lang="ar-SA" sz="3600" b="1" kern="10" dirty="0" smtClean="0">
                <a:ln w="18415" cmpd="sng">
                  <a:solidFill>
                    <a:srgbClr val="C00000"/>
                  </a:solidFill>
                  <a:prstDash val="solid"/>
                </a:ln>
                <a:solidFill>
                  <a:srgbClr val="C00000"/>
                </a:solidFill>
                <a:effectLst>
                  <a:outerShdw blurRad="63500" dir="3600000" algn="tl" rotWithShape="0">
                    <a:srgbClr val="000000">
                      <a:alpha val="70000"/>
                    </a:srgbClr>
                  </a:outerShdw>
                </a:effectLst>
              </a:rPr>
              <a:t>من أقوال الإمام الشافعي</a:t>
            </a:r>
            <a:endParaRPr lang="ar-SA" sz="3200" b="1" kern="10" dirty="0">
              <a:ln w="18415" cmpd="sng">
                <a:solidFill>
                  <a:srgbClr val="C00000"/>
                </a:solidFill>
                <a:prstDash val="solid"/>
              </a:ln>
              <a:solidFill>
                <a:srgbClr val="C00000"/>
              </a:solidFill>
              <a:effectLst>
                <a:outerShdw blurRad="63500" dir="3600000" algn="tl" rotWithShape="0">
                  <a:srgbClr val="000000">
                    <a:alpha val="70000"/>
                  </a:srgbClr>
                </a:outerShdw>
              </a:effectLst>
            </a:endParaRPr>
          </a:p>
        </p:txBody>
      </p:sp>
      <p:pic>
        <p:nvPicPr>
          <p:cNvPr id="34818" name="Picture 2" descr="F:\Users\ام عبد الله\AppData\Local\Microsoft\Windows\Temporary Internet Files\Content.IE5\E6FWGSRN\MC900411115[2].wmf"/>
          <p:cNvPicPr>
            <a:picLocks noChangeAspect="1" noChangeArrowheads="1"/>
          </p:cNvPicPr>
          <p:nvPr/>
        </p:nvPicPr>
        <p:blipFill>
          <a:blip r:embed="rId3" cstate="print"/>
          <a:srcRect/>
          <a:stretch>
            <a:fillRect/>
          </a:stretch>
        </p:blipFill>
        <p:spPr bwMode="auto">
          <a:xfrm>
            <a:off x="0" y="4653136"/>
            <a:ext cx="2328259" cy="2028896"/>
          </a:xfrm>
          <a:prstGeom prst="rect">
            <a:avLst/>
          </a:prstGeom>
          <a:noFill/>
        </p:spPr>
      </p:pic>
    </p:spTree>
    <p:extLst>
      <p:ext uri="{BB962C8B-B14F-4D97-AF65-F5344CB8AC3E}">
        <p14:creationId xmlns:p14="http://schemas.microsoft.com/office/powerpoint/2010/main" xmlns="" val="168942147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iterate type="wd">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par>
                          <p:cTn id="8" fill="hold">
                            <p:stCondLst>
                              <p:cond delay="2600"/>
                            </p:stCondLst>
                            <p:childTnLst>
                              <p:par>
                                <p:cTn id="9" presetID="10" presetClass="entr" presetSubtype="0" fill="hold" nodeType="afterEffect">
                                  <p:stCondLst>
                                    <p:cond delay="0"/>
                                  </p:stCondLst>
                                  <p:iterate type="wd">
                                    <p:tmPct val="10000"/>
                                  </p:iterate>
                                  <p:childTnLst>
                                    <p:set>
                                      <p:cBhvr>
                                        <p:cTn id="10" dur="1" fill="hold">
                                          <p:stCondLst>
                                            <p:cond delay="0"/>
                                          </p:stCondLst>
                                        </p:cTn>
                                        <p:tgtEl>
                                          <p:spTgt spid="4"/>
                                        </p:tgtEl>
                                        <p:attrNameLst>
                                          <p:attrName>style.visibility</p:attrName>
                                        </p:attrNameLst>
                                      </p:cBhvr>
                                      <p:to>
                                        <p:strVal val="visible"/>
                                      </p:to>
                                    </p:set>
                                    <p:animEffect transition="in" filter="fade">
                                      <p:cBhvr>
                                        <p:cTn id="1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5650" name="Picture 2" descr="44078028"/>
          <p:cNvPicPr>
            <a:picLocks noChangeAspect="1" noChangeArrowheads="1"/>
          </p:cNvPicPr>
          <p:nvPr/>
        </p:nvPicPr>
        <p:blipFill>
          <a:blip r:embed="rId3" cstate="print"/>
          <a:srcRect/>
          <a:stretch>
            <a:fillRect/>
          </a:stretch>
        </p:blipFill>
        <p:spPr bwMode="auto">
          <a:xfrm>
            <a:off x="0" y="0"/>
            <a:ext cx="9144000" cy="6838950"/>
          </a:xfrm>
          <a:prstGeom prst="rect">
            <a:avLst/>
          </a:prstGeom>
          <a:noFill/>
        </p:spPr>
      </p:pic>
      <p:sp>
        <p:nvSpPr>
          <p:cNvPr id="155651" name="Rectangle 3"/>
          <p:cNvSpPr>
            <a:spLocks noChangeArrowheads="1"/>
          </p:cNvSpPr>
          <p:nvPr/>
        </p:nvSpPr>
        <p:spPr bwMode="auto">
          <a:xfrm>
            <a:off x="1" y="4652965"/>
            <a:ext cx="3132139" cy="2205037"/>
          </a:xfrm>
          <a:prstGeom prst="rect">
            <a:avLst/>
          </a:prstGeom>
          <a:noFill/>
          <a:ln w="9525">
            <a:noFill/>
            <a:miter lim="800000"/>
            <a:headEnd/>
            <a:tailEnd/>
          </a:ln>
          <a:effectLst/>
        </p:spPr>
        <p:txBody>
          <a:bodyPr wrap="none" anchor="ctr"/>
          <a:lstStyle/>
          <a:p>
            <a:endParaRPr lang="ar-SA"/>
          </a:p>
        </p:txBody>
      </p:sp>
      <p:sp>
        <p:nvSpPr>
          <p:cNvPr id="155652" name="WordArt 4"/>
          <p:cNvSpPr>
            <a:spLocks noChangeArrowheads="1" noChangeShapeType="1" noTextEdit="1"/>
          </p:cNvSpPr>
          <p:nvPr/>
        </p:nvSpPr>
        <p:spPr bwMode="auto">
          <a:xfrm>
            <a:off x="142845" y="500044"/>
            <a:ext cx="8786875" cy="5857916"/>
          </a:xfrm>
          <a:prstGeom prst="rect">
            <a:avLst/>
          </a:prstGeom>
        </p:spPr>
        <p:txBody>
          <a:bodyPr wrap="none" fromWordArt="1">
            <a:prstTxWarp prst="textSlantUp">
              <a:avLst>
                <a:gd name="adj" fmla="val 32056"/>
              </a:avLst>
            </a:prstTxWarp>
          </a:bodyPr>
          <a:lstStyle/>
          <a:p>
            <a:pPr algn="ctr"/>
            <a:r>
              <a:rPr lang="ar-SA" sz="3200" kern="10" dirty="0" smtClean="0">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Impact"/>
              </a:rPr>
              <a:t>يسرني </a:t>
            </a:r>
            <a:r>
              <a:rPr lang="ar-SA" sz="3200" kern="10" dirty="0">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Impact"/>
              </a:rPr>
              <a:t>تواصلكم </a:t>
            </a:r>
            <a:r>
              <a:rPr lang="ar-SA" sz="3200" kern="10" dirty="0" smtClean="0">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Impact"/>
              </a:rPr>
              <a:t>معي...</a:t>
            </a:r>
          </a:p>
          <a:p>
            <a:pPr algn="ctr"/>
            <a:r>
              <a:rPr lang="ar-SA" sz="3200" kern="10" dirty="0" smtClean="0">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Impact"/>
              </a:rPr>
              <a:t>المعلمة/ثريا علي فلاتة</a:t>
            </a:r>
            <a:endParaRPr lang="ar-SA" sz="3200" kern="10" dirty="0">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Impact"/>
            </a:endParaRPr>
          </a:p>
        </p:txBody>
      </p:sp>
    </p:spTree>
    <p:extLst>
      <p:ext uri="{BB962C8B-B14F-4D97-AF65-F5344CB8AC3E}">
        <p14:creationId xmlns:p14="http://schemas.microsoft.com/office/powerpoint/2010/main" xmlns="" val="1732545103"/>
      </p:ext>
    </p:extLst>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repeatCount="indefinite" fill="hold" grpId="0" nodeType="clickEffect">
                                  <p:stCondLst>
                                    <p:cond delay="0"/>
                                  </p:stCondLst>
                                  <p:childTnLst>
                                    <p:set>
                                      <p:cBhvr>
                                        <p:cTn id="6" dur="1" fill="hold">
                                          <p:stCondLst>
                                            <p:cond delay="0"/>
                                          </p:stCondLst>
                                        </p:cTn>
                                        <p:tgtEl>
                                          <p:spTgt spid="155652"/>
                                        </p:tgtEl>
                                        <p:attrNameLst>
                                          <p:attrName>style.visibility</p:attrName>
                                        </p:attrNameLst>
                                      </p:cBhvr>
                                      <p:to>
                                        <p:strVal val="visible"/>
                                      </p:to>
                                    </p:set>
                                    <p:anim calcmode="lin" valueType="num">
                                      <p:cBhvr>
                                        <p:cTn id="7" dur="2500" decel="50000" fill="hold">
                                          <p:stCondLst>
                                            <p:cond delay="0"/>
                                          </p:stCondLst>
                                        </p:cTn>
                                        <p:tgtEl>
                                          <p:spTgt spid="155652"/>
                                        </p:tgtEl>
                                        <p:attrNameLst>
                                          <p:attrName>style.rotation</p:attrName>
                                        </p:attrNameLst>
                                      </p:cBhvr>
                                      <p:tavLst>
                                        <p:tav tm="0">
                                          <p:val>
                                            <p:fltVal val="-90"/>
                                          </p:val>
                                        </p:tav>
                                        <p:tav tm="100000">
                                          <p:val>
                                            <p:fltVal val="0"/>
                                          </p:val>
                                        </p:tav>
                                      </p:tavLst>
                                    </p:anim>
                                    <p:anim calcmode="lin" valueType="num">
                                      <p:cBhvr>
                                        <p:cTn id="8" dur="2500" decel="50000" fill="hold">
                                          <p:stCondLst>
                                            <p:cond delay="0"/>
                                          </p:stCondLst>
                                        </p:cTn>
                                        <p:tgtEl>
                                          <p:spTgt spid="155652"/>
                                        </p:tgtEl>
                                        <p:attrNameLst>
                                          <p:attrName>ppt_w</p:attrName>
                                        </p:attrNameLst>
                                      </p:cBhvr>
                                      <p:tavLst>
                                        <p:tav tm="0">
                                          <p:val>
                                            <p:strVal val="#ppt_w"/>
                                          </p:val>
                                        </p:tav>
                                        <p:tav tm="100000">
                                          <p:val>
                                            <p:strVal val="#ppt_w*.05"/>
                                          </p:val>
                                        </p:tav>
                                      </p:tavLst>
                                    </p:anim>
                                    <p:anim calcmode="lin" valueType="num">
                                      <p:cBhvr>
                                        <p:cTn id="9" dur="2500" accel="50000" fill="hold">
                                          <p:stCondLst>
                                            <p:cond delay="2500"/>
                                          </p:stCondLst>
                                        </p:cTn>
                                        <p:tgtEl>
                                          <p:spTgt spid="155652"/>
                                        </p:tgtEl>
                                        <p:attrNameLst>
                                          <p:attrName>ppt_w</p:attrName>
                                        </p:attrNameLst>
                                      </p:cBhvr>
                                      <p:tavLst>
                                        <p:tav tm="0">
                                          <p:val>
                                            <p:strVal val="#ppt_w*.05"/>
                                          </p:val>
                                        </p:tav>
                                        <p:tav tm="100000">
                                          <p:val>
                                            <p:strVal val="#ppt_w"/>
                                          </p:val>
                                        </p:tav>
                                      </p:tavLst>
                                    </p:anim>
                                    <p:anim calcmode="lin" valueType="num">
                                      <p:cBhvr>
                                        <p:cTn id="10" dur="5000" fill="hold"/>
                                        <p:tgtEl>
                                          <p:spTgt spid="155652"/>
                                        </p:tgtEl>
                                        <p:attrNameLst>
                                          <p:attrName>ppt_h</p:attrName>
                                        </p:attrNameLst>
                                      </p:cBhvr>
                                      <p:tavLst>
                                        <p:tav tm="0">
                                          <p:val>
                                            <p:strVal val="#ppt_h"/>
                                          </p:val>
                                        </p:tav>
                                        <p:tav tm="100000">
                                          <p:val>
                                            <p:strVal val="#ppt_h"/>
                                          </p:val>
                                        </p:tav>
                                      </p:tavLst>
                                    </p:anim>
                                    <p:anim calcmode="lin" valueType="num">
                                      <p:cBhvr>
                                        <p:cTn id="11" dur="2500" decel="50000" fill="hold">
                                          <p:stCondLst>
                                            <p:cond delay="0"/>
                                          </p:stCondLst>
                                        </p:cTn>
                                        <p:tgtEl>
                                          <p:spTgt spid="155652"/>
                                        </p:tgtEl>
                                        <p:attrNameLst>
                                          <p:attrName>ppt_x</p:attrName>
                                        </p:attrNameLst>
                                      </p:cBhvr>
                                      <p:tavLst>
                                        <p:tav tm="0">
                                          <p:val>
                                            <p:strVal val="#ppt_x+.4"/>
                                          </p:val>
                                        </p:tav>
                                        <p:tav tm="100000">
                                          <p:val>
                                            <p:strVal val="#ppt_x"/>
                                          </p:val>
                                        </p:tav>
                                      </p:tavLst>
                                    </p:anim>
                                    <p:anim calcmode="lin" valueType="num">
                                      <p:cBhvr>
                                        <p:cTn id="12" dur="2500" decel="50000" fill="hold">
                                          <p:stCondLst>
                                            <p:cond delay="0"/>
                                          </p:stCondLst>
                                        </p:cTn>
                                        <p:tgtEl>
                                          <p:spTgt spid="155652"/>
                                        </p:tgtEl>
                                        <p:attrNameLst>
                                          <p:attrName>ppt_y</p:attrName>
                                        </p:attrNameLst>
                                      </p:cBhvr>
                                      <p:tavLst>
                                        <p:tav tm="0">
                                          <p:val>
                                            <p:strVal val="#ppt_y-.2"/>
                                          </p:val>
                                        </p:tav>
                                        <p:tav tm="100000">
                                          <p:val>
                                            <p:strVal val="#ppt_y+.1"/>
                                          </p:val>
                                        </p:tav>
                                      </p:tavLst>
                                    </p:anim>
                                    <p:anim calcmode="lin" valueType="num">
                                      <p:cBhvr>
                                        <p:cTn id="13" dur="2500" accel="50000" fill="hold">
                                          <p:stCondLst>
                                            <p:cond delay="2500"/>
                                          </p:stCondLst>
                                        </p:cTn>
                                        <p:tgtEl>
                                          <p:spTgt spid="155652"/>
                                        </p:tgtEl>
                                        <p:attrNameLst>
                                          <p:attrName>ppt_y</p:attrName>
                                        </p:attrNameLst>
                                      </p:cBhvr>
                                      <p:tavLst>
                                        <p:tav tm="0">
                                          <p:val>
                                            <p:strVal val="#ppt_y+.1"/>
                                          </p:val>
                                        </p:tav>
                                        <p:tav tm="100000">
                                          <p:val>
                                            <p:strVal val="#ppt_y"/>
                                          </p:val>
                                        </p:tav>
                                      </p:tavLst>
                                    </p:anim>
                                    <p:animEffect transition="in" filter="fade">
                                      <p:cBhvr>
                                        <p:cTn id="14" dur="5000" decel="50000">
                                          <p:stCondLst>
                                            <p:cond delay="0"/>
                                          </p:stCondLst>
                                        </p:cTn>
                                        <p:tgtEl>
                                          <p:spTgt spid="1556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65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F:\Users\ام عبد الله\AppData\Local\Microsoft\Windows\Temporary Internet Files\Content.IE5\UFTCQ3IT\MP900227691[1].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 y="5220"/>
            <a:ext cx="9144001" cy="6852780"/>
          </a:xfrm>
          <a:prstGeom prst="rect">
            <a:avLst/>
          </a:prstGeom>
          <a:noFill/>
          <a:extLst>
            <a:ext uri="{909E8E84-426E-40DD-AFC4-6F175D3DCCD1}">
              <a14:hiddenFill xmlns:a14="http://schemas.microsoft.com/office/drawing/2010/main" xmlns="">
                <a:solidFill>
                  <a:srgbClr val="FFFFFF"/>
                </a:solidFill>
              </a14:hiddenFill>
            </a:ext>
          </a:extLst>
        </p:spPr>
      </p:pic>
      <p:sp>
        <p:nvSpPr>
          <p:cNvPr id="151554" name="Rectangle 2"/>
          <p:cNvSpPr>
            <a:spLocks noChangeArrowheads="1"/>
          </p:cNvSpPr>
          <p:nvPr/>
        </p:nvSpPr>
        <p:spPr bwMode="auto">
          <a:xfrm>
            <a:off x="0" y="0"/>
            <a:ext cx="9144000" cy="5201424"/>
          </a:xfrm>
          <a:prstGeom prst="rect">
            <a:avLst/>
          </a:prstGeom>
          <a:noFill/>
          <a:ln w="9525">
            <a:noFill/>
            <a:miter lim="800000"/>
            <a:headEnd/>
            <a:tailEnd/>
          </a:ln>
          <a:effectLst/>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lnSpc>
                <a:spcPct val="100000"/>
              </a:lnSpc>
              <a:spcBef>
                <a:spcPct val="0"/>
              </a:spcBef>
            </a:pPr>
            <a:r>
              <a:rPr lang="ar-SA" sz="16600" b="1" spc="50" dirty="0">
                <a:ln w="11430"/>
                <a:effectLst>
                  <a:outerShdw blurRad="76200" dist="50800" dir="5400000" algn="tl" rotWithShape="0">
                    <a:srgbClr val="000000">
                      <a:alpha val="65000"/>
                    </a:srgbClr>
                  </a:outerShdw>
                </a:effectLst>
                <a:cs typeface="DecoType Naskh Variants" pitchFamily="2" charset="-78"/>
              </a:rPr>
              <a:t>شكرًا لحسن استماعكن</a:t>
            </a:r>
            <a:endParaRPr lang="en-US" sz="16600" b="1" spc="50" dirty="0">
              <a:ln w="11430"/>
              <a:effectLst>
                <a:outerShdw blurRad="76200" dist="50800" dir="5400000" algn="tl" rotWithShape="0">
                  <a:srgbClr val="000000">
                    <a:alpha val="65000"/>
                  </a:srgbClr>
                </a:outerShdw>
              </a:effectLst>
              <a:cs typeface="DecoType Naskh Variants" pitchFamily="2" charset="-78"/>
            </a:endParaRPr>
          </a:p>
        </p:txBody>
      </p:sp>
      <p:pic>
        <p:nvPicPr>
          <p:cNvPr id="13315" name="Picture 3" descr="C:\Users\Public\Downloads\ثريا 1430\صور\10723.imgcache.gif"/>
          <p:cNvPicPr>
            <a:picLocks noChangeAspect="1" noChangeArrowheads="1"/>
          </p:cNvPicPr>
          <p:nvPr/>
        </p:nvPicPr>
        <p:blipFill>
          <a:blip r:embed="rId4" cstate="print"/>
          <a:srcRect/>
          <a:stretch>
            <a:fillRect/>
          </a:stretch>
        </p:blipFill>
        <p:spPr bwMode="auto">
          <a:xfrm>
            <a:off x="0" y="3929066"/>
            <a:ext cx="9144000" cy="3429000"/>
          </a:xfrm>
          <a:prstGeom prst="rect">
            <a:avLst/>
          </a:prstGeom>
          <a:noFill/>
        </p:spPr>
      </p:pic>
    </p:spTree>
    <p:extLst>
      <p:ext uri="{BB962C8B-B14F-4D97-AF65-F5344CB8AC3E}">
        <p14:creationId xmlns:p14="http://schemas.microsoft.com/office/powerpoint/2010/main" xmlns="" val="3064169479"/>
      </p:ext>
    </p:extLst>
  </p:cSld>
  <p:clrMapOvr>
    <a:masterClrMapping/>
  </p:clrMapOvr>
  <mc:AlternateContent xmlns:mc="http://schemas.openxmlformats.org/markup-compatibility/2006">
    <mc:Choice xmlns:p14="http://schemas.microsoft.com/office/powerpoint/2010/main" xmlns="" Requires="p14">
      <p:transition spd="slow" p14:dur="1200">
        <p14:flip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grpId="0" nodeType="clickEffect">
                                  <p:stCondLst>
                                    <p:cond delay="0"/>
                                  </p:stCondLst>
                                  <p:childTnLst>
                                    <p:set>
                                      <p:cBhvr>
                                        <p:cTn id="6" dur="1" fill="hold">
                                          <p:stCondLst>
                                            <p:cond delay="0"/>
                                          </p:stCondLst>
                                        </p:cTn>
                                        <p:tgtEl>
                                          <p:spTgt spid="151554"/>
                                        </p:tgtEl>
                                        <p:attrNameLst>
                                          <p:attrName>style.visibility</p:attrName>
                                        </p:attrNameLst>
                                      </p:cBhvr>
                                      <p:to>
                                        <p:strVal val="visible"/>
                                      </p:to>
                                    </p:set>
                                    <p:anim calcmode="lin" valueType="num">
                                      <p:cBhvr>
                                        <p:cTn id="7" dur="5000" fill="hold"/>
                                        <p:tgtEl>
                                          <p:spTgt spid="151554"/>
                                        </p:tgtEl>
                                        <p:attrNameLst>
                                          <p:attrName>ppt_w</p:attrName>
                                        </p:attrNameLst>
                                      </p:cBhvr>
                                      <p:tavLst>
                                        <p:tav tm="0" fmla="#ppt_w*sin(2.5*pi*$)">
                                          <p:val>
                                            <p:fltVal val="0"/>
                                          </p:val>
                                        </p:tav>
                                        <p:tav tm="100000">
                                          <p:val>
                                            <p:fltVal val="1"/>
                                          </p:val>
                                        </p:tav>
                                      </p:tavLst>
                                    </p:anim>
                                    <p:anim calcmode="lin" valueType="num">
                                      <p:cBhvr>
                                        <p:cTn id="8" dur="5000" fill="hold"/>
                                        <p:tgtEl>
                                          <p:spTgt spid="15155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55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سماهر\Pictures\صور منوعة\RF4472204[1].jpg"/>
          <p:cNvPicPr>
            <a:picLocks noChangeAspect="1" noChangeArrowheads="1"/>
          </p:cNvPicPr>
          <p:nvPr/>
        </p:nvPicPr>
        <p:blipFill>
          <a:blip r:embed="rId2" cstate="print"/>
          <a:srcRect/>
          <a:stretch>
            <a:fillRect/>
          </a:stretch>
        </p:blipFill>
        <p:spPr bwMode="auto">
          <a:xfrm>
            <a:off x="2290714" y="4749847"/>
            <a:ext cx="1214446" cy="1028062"/>
          </a:xfrm>
          <a:prstGeom prst="rect">
            <a:avLst/>
          </a:prstGeom>
          <a:ln>
            <a:noFill/>
          </a:ln>
          <a:effectLst>
            <a:softEdge rad="112500"/>
          </a:effectLst>
        </p:spPr>
      </p:pic>
      <p:sp>
        <p:nvSpPr>
          <p:cNvPr id="2" name="مربع نص 1"/>
          <p:cNvSpPr txBox="1"/>
          <p:nvPr/>
        </p:nvSpPr>
        <p:spPr>
          <a:xfrm>
            <a:off x="611560" y="0"/>
            <a:ext cx="8318158" cy="707886"/>
          </a:xfrm>
          <a:prstGeom prst="rect">
            <a:avLst/>
          </a:prstGeom>
          <a:noFill/>
          <a:effectLst>
            <a:glow rad="63500">
              <a:schemeClr val="accent2">
                <a:satMod val="175000"/>
                <a:alpha val="40000"/>
              </a:schemeClr>
            </a:glow>
          </a:effectLst>
        </p:spPr>
        <p:txBody>
          <a:bodyPr wrap="square" rtlCol="1">
            <a:spAutoFit/>
          </a:bodyPr>
          <a:lstStyle/>
          <a:p>
            <a:pPr algn="ctr"/>
            <a:r>
              <a:rPr lang="ar-SA" sz="4000" b="1" dirty="0" smtClean="0">
                <a:solidFill>
                  <a:srgbClr val="EA04BE"/>
                </a:solidFill>
              </a:rPr>
              <a:t>من كلماتي التي كتبتها في دورة حقائب الإنجاز</a:t>
            </a:r>
            <a:endParaRPr lang="ar-SA" sz="4000" b="1" dirty="0">
              <a:solidFill>
                <a:srgbClr val="EA04BE"/>
              </a:solidFill>
            </a:endParaRPr>
          </a:p>
        </p:txBody>
      </p:sp>
      <p:sp>
        <p:nvSpPr>
          <p:cNvPr id="3" name="مربع نص 2"/>
          <p:cNvSpPr txBox="1"/>
          <p:nvPr/>
        </p:nvSpPr>
        <p:spPr>
          <a:xfrm>
            <a:off x="179512" y="642918"/>
            <a:ext cx="8678198" cy="3970318"/>
          </a:xfrm>
          <a:prstGeom prst="rect">
            <a:avLst/>
          </a:prstGeom>
          <a:effectLst>
            <a:glow rad="228600">
              <a:schemeClr val="accent2">
                <a:satMod val="175000"/>
                <a:alpha val="40000"/>
              </a:schemeClr>
            </a:glow>
            <a:outerShdw blurRad="40000" dist="20000" dir="5400000" rotWithShape="0">
              <a:srgbClr val="000000">
                <a:alpha val="38000"/>
              </a:srgbClr>
            </a:outerShdw>
          </a:effectLst>
          <a:scene3d>
            <a:camera prst="perspectiveFront"/>
            <a:lightRig rig="threePt" dir="t"/>
          </a:scene3d>
        </p:spPr>
        <p:style>
          <a:lnRef idx="1">
            <a:schemeClr val="accent2"/>
          </a:lnRef>
          <a:fillRef idx="2">
            <a:schemeClr val="accent2"/>
          </a:fillRef>
          <a:effectRef idx="1">
            <a:schemeClr val="accent2"/>
          </a:effectRef>
          <a:fontRef idx="minor">
            <a:schemeClr val="dk1"/>
          </a:fontRef>
        </p:style>
        <p:txBody>
          <a:bodyPr wrap="square" rtlCol="1">
            <a:spAutoFit/>
          </a:bodyPr>
          <a:lstStyle/>
          <a:p>
            <a:r>
              <a:rPr lang="ar-SA" sz="3600" b="1" dirty="0" smtClean="0"/>
              <a:t>شكوت إلى مشرفتي كثرة حيرتي</a:t>
            </a:r>
          </a:p>
          <a:p>
            <a:pPr algn="l"/>
            <a:endParaRPr lang="ar-SA" sz="3600" b="1" dirty="0" smtClean="0"/>
          </a:p>
          <a:p>
            <a:pPr algn="l"/>
            <a:r>
              <a:rPr lang="ar-SA" sz="3600" b="1" dirty="0" smtClean="0"/>
              <a:t>فأرشدتني إلى ترتيب أفكاري وأوراقي</a:t>
            </a:r>
          </a:p>
          <a:p>
            <a:endParaRPr lang="ar-SA" sz="3600" b="1" dirty="0" smtClean="0"/>
          </a:p>
          <a:p>
            <a:r>
              <a:rPr lang="ar-SA" sz="3600" b="1" dirty="0" smtClean="0"/>
              <a:t>وأخبرتني بأن إنجازاتي رائعة</a:t>
            </a:r>
          </a:p>
          <a:p>
            <a:pPr algn="l"/>
            <a:endParaRPr lang="ar-SA" sz="3600" b="1" dirty="0" smtClean="0"/>
          </a:p>
          <a:p>
            <a:pPr algn="l"/>
            <a:r>
              <a:rPr lang="ar-SA" sz="3600" b="1" dirty="0" smtClean="0"/>
              <a:t>وأن حقيبة الإنجاز هي دليل نجاحي</a:t>
            </a:r>
            <a:endParaRPr lang="ar-SA" sz="3600" b="1" dirty="0"/>
          </a:p>
        </p:txBody>
      </p:sp>
      <p:sp>
        <p:nvSpPr>
          <p:cNvPr id="4" name="مربع نص 3"/>
          <p:cNvSpPr txBox="1"/>
          <p:nvPr/>
        </p:nvSpPr>
        <p:spPr>
          <a:xfrm>
            <a:off x="1331640" y="5102802"/>
            <a:ext cx="2428892" cy="523220"/>
          </a:xfrm>
          <a:prstGeom prst="rect">
            <a:avLst/>
          </a:prstGeom>
          <a:noFill/>
        </p:spPr>
        <p:txBody>
          <a:bodyPr wrap="square" rtlCol="1">
            <a:spAutoFit/>
          </a:bodyPr>
          <a:lstStyle/>
          <a:p>
            <a:pPr algn="ctr"/>
            <a:r>
              <a:rPr lang="ar-SA" sz="2800" b="1" dirty="0" smtClean="0">
                <a:solidFill>
                  <a:srgbClr val="600082"/>
                </a:solidFill>
              </a:rPr>
              <a:t>كتبته</a:t>
            </a:r>
            <a:endParaRPr lang="ar-SA" sz="2800" b="1" dirty="0">
              <a:solidFill>
                <a:srgbClr val="600082"/>
              </a:solidFill>
            </a:endParaRPr>
          </a:p>
        </p:txBody>
      </p:sp>
      <p:sp>
        <p:nvSpPr>
          <p:cNvPr id="5" name="مربع نص 4"/>
          <p:cNvSpPr txBox="1"/>
          <p:nvPr/>
        </p:nvSpPr>
        <p:spPr>
          <a:xfrm>
            <a:off x="66846" y="5387732"/>
            <a:ext cx="3929090" cy="1569660"/>
          </a:xfrm>
          <a:prstGeom prst="rect">
            <a:avLst/>
          </a:prstGeom>
          <a:noFill/>
        </p:spPr>
        <p:txBody>
          <a:bodyPr wrap="square" rtlCol="1">
            <a:spAutoFit/>
          </a:bodyPr>
          <a:lstStyle/>
          <a:p>
            <a:pPr algn="ctr"/>
            <a:r>
              <a:rPr lang="ar-SA" sz="2400" b="1" dirty="0" smtClean="0"/>
              <a:t>ثريا علي محمد الفلاتة</a:t>
            </a:r>
          </a:p>
          <a:p>
            <a:pPr algn="ctr"/>
            <a:r>
              <a:rPr lang="ar-SA" sz="2400" b="1" dirty="0" smtClean="0"/>
              <a:t>معلمة مادة الرياضيات</a:t>
            </a:r>
          </a:p>
          <a:p>
            <a:pPr algn="ctr"/>
            <a:r>
              <a:rPr lang="ar-SA" sz="2400" b="1" dirty="0" smtClean="0"/>
              <a:t>م/62</a:t>
            </a:r>
          </a:p>
          <a:p>
            <a:pPr algn="ctr"/>
            <a:r>
              <a:rPr lang="ar-SA" sz="2400" b="1" dirty="0" smtClean="0"/>
              <a:t>1430ه</a:t>
            </a:r>
            <a:r>
              <a:rPr lang="ar-SA" sz="2400" b="1" dirty="0"/>
              <a:t>ـ</a:t>
            </a:r>
            <a:endParaRPr lang="ar-SA" sz="2400" b="1" dirty="0" smtClean="0"/>
          </a:p>
        </p:txBody>
      </p:sp>
      <p:pic>
        <p:nvPicPr>
          <p:cNvPr id="7" name="Picture 24" descr="http://t1.gstatic.com/images?q=tbn:ANd9GcT-Lc0O6rVfjQnig4_vkSPs8sUak-SaFBwzeEmNPXNkUgDu89BqF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012160" y="4144690"/>
            <a:ext cx="3272011" cy="2238376"/>
          </a:xfrm>
          <a:prstGeom prst="ellipse">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532820580"/>
      </p:ext>
    </p:extLst>
  </p:cSld>
  <p:clrMapOvr>
    <a:masterClrMapping/>
  </p:clrMapOvr>
  <p:transition>
    <p:blinds/>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p:nvPr/>
        </p:nvSpPr>
        <p:spPr>
          <a:xfrm>
            <a:off x="1331640" y="764704"/>
            <a:ext cx="6260048" cy="769441"/>
          </a:xfrm>
          <a:prstGeom prst="rect">
            <a:avLst/>
          </a:prstGeom>
          <a:effectLst>
            <a:glow rad="1397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wrap="none" rtlCol="1">
            <a:spAutoFit/>
          </a:bodyPr>
          <a:lstStyle/>
          <a:p>
            <a:r>
              <a:rPr lang="ar-SA" sz="4400" b="1" dirty="0" err="1" smtClean="0">
                <a:solidFill>
                  <a:srgbClr val="00B050"/>
                </a:solidFill>
              </a:rPr>
              <a:t>ماعلاقة</a:t>
            </a:r>
            <a:r>
              <a:rPr lang="ar-SA" sz="4400" b="1" dirty="0" smtClean="0">
                <a:solidFill>
                  <a:srgbClr val="00B050"/>
                </a:solidFill>
              </a:rPr>
              <a:t> الفرد العادي بالرياضيات </a:t>
            </a:r>
            <a:endParaRPr lang="ar-SA" sz="4400" b="1" dirty="0">
              <a:solidFill>
                <a:srgbClr val="00B050"/>
              </a:solidFill>
            </a:endParaRPr>
          </a:p>
        </p:txBody>
      </p:sp>
      <p:sp>
        <p:nvSpPr>
          <p:cNvPr id="3" name="مربع نص 2"/>
          <p:cNvSpPr txBox="1"/>
          <p:nvPr/>
        </p:nvSpPr>
        <p:spPr>
          <a:xfrm>
            <a:off x="467544" y="2198726"/>
            <a:ext cx="9096638" cy="2677656"/>
          </a:xfrm>
          <a:prstGeom prst="rect">
            <a:avLst/>
          </a:prstGeom>
          <a:effectLst>
            <a:glow rad="228600">
              <a:schemeClr val="accent2">
                <a:satMod val="175000"/>
                <a:alpha val="40000"/>
              </a:schemeClr>
            </a:glow>
          </a:effectLst>
          <a:scene3d>
            <a:camera prst="perspectiveRight"/>
            <a:lightRig rig="threePt" dir="t"/>
          </a:scene3d>
        </p:spPr>
        <p:style>
          <a:lnRef idx="2">
            <a:schemeClr val="dk1"/>
          </a:lnRef>
          <a:fillRef idx="1">
            <a:schemeClr val="lt1"/>
          </a:fillRef>
          <a:effectRef idx="0">
            <a:schemeClr val="dk1"/>
          </a:effectRef>
          <a:fontRef idx="minor">
            <a:schemeClr val="dk1"/>
          </a:fontRef>
        </p:style>
        <p:txBody>
          <a:bodyPr wrap="square" rtlCol="1">
            <a:spAutoFit/>
          </a:bodyPr>
          <a:lstStyle/>
          <a:p>
            <a:r>
              <a:rPr lang="ar-SA" sz="2800" b="1" dirty="0" smtClean="0"/>
              <a:t>الرياضيات علم يفرض نفسه في حياة كل فرد </a:t>
            </a:r>
          </a:p>
          <a:p>
            <a:r>
              <a:rPr lang="ar-SA" sz="2800" b="1" dirty="0" smtClean="0"/>
              <a:t>مهما كان وضعه أو تخصصه أو مجال عمله فلا يمكن لأي  شخص أن ينحي هذا العلم بعيداً </a:t>
            </a:r>
          </a:p>
          <a:p>
            <a:r>
              <a:rPr lang="ar-SA" sz="2800" b="1" dirty="0" smtClean="0"/>
              <a:t>فحياتنا تحتاج ....  </a:t>
            </a:r>
            <a:r>
              <a:rPr lang="ar-SA" sz="2800" b="1" dirty="0" smtClean="0">
                <a:solidFill>
                  <a:srgbClr val="00B050"/>
                </a:solidFill>
              </a:rPr>
              <a:t>للحساب </a:t>
            </a:r>
            <a:r>
              <a:rPr lang="ar-SA" sz="2800" b="1" dirty="0" smtClean="0"/>
              <a:t>... للتخطيط .... </a:t>
            </a:r>
            <a:r>
              <a:rPr lang="ar-SA" sz="2800" b="1" dirty="0" smtClean="0">
                <a:solidFill>
                  <a:srgbClr val="FF0000"/>
                </a:solidFill>
              </a:rPr>
              <a:t>للتحليل </a:t>
            </a:r>
            <a:r>
              <a:rPr lang="ar-SA" sz="2800" b="1" dirty="0" smtClean="0"/>
              <a:t>... </a:t>
            </a:r>
            <a:r>
              <a:rPr lang="ar-SA" sz="2800" b="1" dirty="0" err="1" smtClean="0">
                <a:solidFill>
                  <a:srgbClr val="00B050"/>
                </a:solidFill>
              </a:rPr>
              <a:t>والإستنتاج</a:t>
            </a:r>
            <a:r>
              <a:rPr lang="ar-SA" sz="2800" b="1" dirty="0" smtClean="0"/>
              <a:t>  ..</a:t>
            </a:r>
          </a:p>
          <a:p>
            <a:r>
              <a:rPr lang="ar-SA" sz="2800" b="1" dirty="0" smtClean="0"/>
              <a:t>كلما كان الفرد علي علاقة جيدة بالرياضيات كلما كان أقدر على التعامل مع الأحداث والاخرين .</a:t>
            </a:r>
            <a:endParaRPr lang="ar-SA" sz="2800" b="1" dirty="0"/>
          </a:p>
        </p:txBody>
      </p:sp>
      <p:pic>
        <p:nvPicPr>
          <p:cNvPr id="4" name="Picture 17" descr="13"/>
          <p:cNvPicPr>
            <a:picLocks noChangeAspect="1" noChangeArrowheads="1" noCrop="1"/>
          </p:cNvPicPr>
          <p:nvPr/>
        </p:nvPicPr>
        <p:blipFill>
          <a:blip r:embed="rId2" cstate="print"/>
          <a:srcRect/>
          <a:stretch>
            <a:fillRect/>
          </a:stretch>
        </p:blipFill>
        <p:spPr bwMode="auto">
          <a:xfrm>
            <a:off x="183877" y="260648"/>
            <a:ext cx="1147763" cy="1328788"/>
          </a:xfrm>
          <a:prstGeom prst="rect">
            <a:avLst/>
          </a:prstGeom>
          <a:noFill/>
          <a:ln w="9525">
            <a:noFill/>
            <a:miter lim="800000"/>
            <a:headEnd/>
            <a:tailEnd/>
          </a:ln>
        </p:spPr>
      </p:pic>
      <p:pic>
        <p:nvPicPr>
          <p:cNvPr id="5" name="صورة 4" descr="2486_1191975960jpg"/>
          <p:cNvPicPr>
            <a:picLocks noChangeAspect="1" noChangeArrowheads="1"/>
          </p:cNvPicPr>
          <p:nvPr/>
        </p:nvPicPr>
        <p:blipFill>
          <a:blip r:embed="rId3" cstate="print"/>
          <a:srcRect/>
          <a:stretch>
            <a:fillRect/>
          </a:stretch>
        </p:blipFill>
        <p:spPr bwMode="auto">
          <a:xfrm rot="10800000" flipV="1">
            <a:off x="7812359" y="393340"/>
            <a:ext cx="1322275" cy="1512168"/>
          </a:xfrm>
          <a:prstGeom prst="rect">
            <a:avLst/>
          </a:prstGeom>
          <a:noFill/>
          <a:ln w="9525">
            <a:noFill/>
            <a:miter lim="800000"/>
            <a:headEnd/>
            <a:tailEnd/>
          </a:ln>
        </p:spPr>
      </p:pic>
      <p:pic>
        <p:nvPicPr>
          <p:cNvPr id="6" name="Picture 3" descr="C:\Documents and Settings\DELL\Desktop\رموز رياضيات\6\ist2_928159_math_kids.jpg"/>
          <p:cNvPicPr>
            <a:picLocks noChangeAspect="1" noChangeArrowheads="1"/>
          </p:cNvPicPr>
          <p:nvPr/>
        </p:nvPicPr>
        <p:blipFill>
          <a:blip r:embed="rId4" cstate="print">
            <a:lum contrast="10000"/>
          </a:blip>
          <a:srcRect/>
          <a:stretch>
            <a:fillRect/>
          </a:stretch>
        </p:blipFill>
        <p:spPr bwMode="auto">
          <a:xfrm>
            <a:off x="2552028" y="5085184"/>
            <a:ext cx="5256883" cy="1224136"/>
          </a:xfrm>
          <a:prstGeom prst="rect">
            <a:avLst/>
          </a:prstGeom>
          <a:noFill/>
          <a:scene3d>
            <a:camera prst="perspectiveHeroicExtremeRightFacing"/>
            <a:lightRig rig="threePt" dir="t"/>
          </a:scene3d>
        </p:spPr>
      </p:pic>
    </p:spTree>
    <p:extLst>
      <p:ext uri="{BB962C8B-B14F-4D97-AF65-F5344CB8AC3E}">
        <p14:creationId xmlns:p14="http://schemas.microsoft.com/office/powerpoint/2010/main" xmlns="" val="1599997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par>
                                <p:cTn id="8" presetID="54" presetClass="entr" presetSubtype="0" accel="10000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p:cTn id="10" dur="1000" fill="hold"/>
                                        <p:tgtEl>
                                          <p:spTgt spid="6"/>
                                        </p:tgtEl>
                                        <p:attrNameLst>
                                          <p:attrName>ppt_w</p:attrName>
                                        </p:attrNameLst>
                                      </p:cBhvr>
                                      <p:tavLst>
                                        <p:tav tm="0">
                                          <p:val>
                                            <p:strVal val="#ppt_w*0.05"/>
                                          </p:val>
                                        </p:tav>
                                        <p:tav tm="100000">
                                          <p:val>
                                            <p:strVal val="#ppt_w"/>
                                          </p:val>
                                        </p:tav>
                                      </p:tavLst>
                                    </p:anim>
                                    <p:anim calcmode="lin" valueType="num">
                                      <p:cBhvr>
                                        <p:cTn id="11" dur="1000" fill="hold"/>
                                        <p:tgtEl>
                                          <p:spTgt spid="6"/>
                                        </p:tgtEl>
                                        <p:attrNameLst>
                                          <p:attrName>ppt_h</p:attrName>
                                        </p:attrNameLst>
                                      </p:cBhvr>
                                      <p:tavLst>
                                        <p:tav tm="0">
                                          <p:val>
                                            <p:strVal val="#ppt_h"/>
                                          </p:val>
                                        </p:tav>
                                        <p:tav tm="100000">
                                          <p:val>
                                            <p:strVal val="#ppt_h"/>
                                          </p:val>
                                        </p:tav>
                                      </p:tavLst>
                                    </p:anim>
                                    <p:anim calcmode="lin" valueType="num">
                                      <p:cBhvr>
                                        <p:cTn id="12" dur="1000" fill="hold"/>
                                        <p:tgtEl>
                                          <p:spTgt spid="6"/>
                                        </p:tgtEl>
                                        <p:attrNameLst>
                                          <p:attrName>ppt_x</p:attrName>
                                        </p:attrNameLst>
                                      </p:cBhvr>
                                      <p:tavLst>
                                        <p:tav tm="0">
                                          <p:val>
                                            <p:strVal val="#ppt_x-.2"/>
                                          </p:val>
                                        </p:tav>
                                        <p:tav tm="100000">
                                          <p:val>
                                            <p:strVal val="#ppt_x"/>
                                          </p:val>
                                        </p:tav>
                                      </p:tavLst>
                                    </p:anim>
                                    <p:anim calcmode="lin" valueType="num">
                                      <p:cBhvr>
                                        <p:cTn id="13" dur="1000" fill="hold"/>
                                        <p:tgtEl>
                                          <p:spTgt spid="6"/>
                                        </p:tgtEl>
                                        <p:attrNameLst>
                                          <p:attrName>ppt_y</p:attrName>
                                        </p:attrNameLst>
                                      </p:cBhvr>
                                      <p:tavLst>
                                        <p:tav tm="0">
                                          <p:val>
                                            <p:strVal val="#ppt_y"/>
                                          </p:val>
                                        </p:tav>
                                        <p:tav tm="100000">
                                          <p:val>
                                            <p:strVal val="#ppt_y"/>
                                          </p:val>
                                        </p:tav>
                                      </p:tavLst>
                                    </p:anim>
                                    <p:animEffect transition="in" filter="fade">
                                      <p:cBhvr>
                                        <p:cTn id="14"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764704"/>
            <a:ext cx="9107488" cy="610475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مربع نص 3"/>
          <p:cNvSpPr txBox="1"/>
          <p:nvPr/>
        </p:nvSpPr>
        <p:spPr>
          <a:xfrm>
            <a:off x="0" y="-27384"/>
            <a:ext cx="9107488" cy="923330"/>
          </a:xfrm>
          <a:prstGeom prst="rect">
            <a:avLst/>
          </a:prstGeom>
          <a:noFill/>
        </p:spPr>
        <p:txBody>
          <a:bodyPr wrap="square" rtlCol="1">
            <a:spAutoFit/>
          </a:bodyPr>
          <a:lstStyle/>
          <a:p>
            <a:pPr algn="ctr"/>
            <a:r>
              <a:rPr lang="ar-SA" sz="54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إستراتيجية</a:t>
            </a:r>
            <a:r>
              <a:rPr lang="ar-SA"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الرؤوس المرقمة</a:t>
            </a:r>
            <a:endParaRPr lang="ar-SA" sz="5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extLst>
      <p:ext uri="{BB962C8B-B14F-4D97-AF65-F5344CB8AC3E}">
        <p14:creationId xmlns:p14="http://schemas.microsoft.com/office/powerpoint/2010/main" xmlns="" val="423245325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024949623"/>
      </p:ext>
    </p:extLst>
  </p:cSld>
  <p:clrMapOvr>
    <a:masterClrMapping/>
  </p:clrMapOvr>
  <p:transition spd="slow">
    <p:randomBar dir="vert"/>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0" y="1028700"/>
            <a:ext cx="9144000" cy="5829300"/>
          </a:xfrm>
          <a:prstGeom prst="rect">
            <a:avLst/>
          </a:prstGeom>
          <a:noFill/>
          <a:ln w="9525">
            <a:noFill/>
            <a:miter lim="800000"/>
            <a:headEnd/>
            <a:tailEnd/>
          </a:ln>
        </p:spPr>
      </p:pic>
      <p:sp>
        <p:nvSpPr>
          <p:cNvPr id="3" name="مربع نص 2"/>
          <p:cNvSpPr txBox="1"/>
          <p:nvPr/>
        </p:nvSpPr>
        <p:spPr>
          <a:xfrm>
            <a:off x="611560" y="188640"/>
            <a:ext cx="7561685" cy="769441"/>
          </a:xfrm>
          <a:prstGeom prst="rect">
            <a:avLst/>
          </a:prstGeom>
          <a:effectLst>
            <a:glow rad="228600">
              <a:schemeClr val="accent2">
                <a:satMod val="175000"/>
                <a:alpha val="40000"/>
              </a:schemeClr>
            </a:glow>
          </a:effectLst>
        </p:spPr>
        <p:style>
          <a:lnRef idx="2">
            <a:schemeClr val="accent2"/>
          </a:lnRef>
          <a:fillRef idx="1">
            <a:schemeClr val="lt1"/>
          </a:fillRef>
          <a:effectRef idx="0">
            <a:schemeClr val="accent2"/>
          </a:effectRef>
          <a:fontRef idx="minor">
            <a:schemeClr val="dk1"/>
          </a:fontRef>
        </p:style>
        <p:txBody>
          <a:bodyPr wrap="none" rtlCol="1">
            <a:spAutoFit/>
          </a:bodyPr>
          <a:lstStyle/>
          <a:p>
            <a:r>
              <a:rPr lang="ar-SA" sz="4400" b="1" dirty="0" smtClean="0">
                <a:solidFill>
                  <a:srgbClr val="CC0066"/>
                </a:solidFill>
              </a:rPr>
              <a:t>استراتيجية فكري  ,  زاوجي   , شاركي </a:t>
            </a:r>
            <a:endParaRPr lang="ar-SA" sz="4400" b="1" dirty="0">
              <a:solidFill>
                <a:srgbClr val="CC0066"/>
              </a:solidFill>
            </a:endParaRPr>
          </a:p>
        </p:txBody>
      </p:sp>
    </p:spTree>
    <p:extLst>
      <p:ext uri="{BB962C8B-B14F-4D97-AF65-F5344CB8AC3E}">
        <p14:creationId xmlns:p14="http://schemas.microsoft.com/office/powerpoint/2010/main" xmlns="" val="1676870956"/>
      </p:ext>
    </p:extLst>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1"/>
          <p:cNvSpPr txBox="1"/>
          <p:nvPr/>
        </p:nvSpPr>
        <p:spPr>
          <a:xfrm>
            <a:off x="2886828" y="785794"/>
            <a:ext cx="5455341" cy="4154984"/>
          </a:xfrm>
          <a:prstGeom prst="rect">
            <a:avLst/>
          </a:prstGeom>
          <a:effectLst>
            <a:glow rad="228600">
              <a:schemeClr val="accent3">
                <a:satMod val="175000"/>
                <a:alpha val="40000"/>
              </a:schemeClr>
            </a:glow>
            <a:outerShdw blurRad="63500" dist="25400" dir="5400000" rotWithShape="0">
              <a:srgbClr val="000000">
                <a:alpha val="43137"/>
              </a:srgbClr>
            </a:outerShdw>
          </a:effectLst>
          <a:scene3d>
            <a:camera prst="perspectiveHeroicExtremeLeftFacing"/>
            <a:lightRig rig="threePt" dir="t"/>
          </a:scene3d>
        </p:spPr>
        <p:style>
          <a:lnRef idx="1">
            <a:schemeClr val="accent3"/>
          </a:lnRef>
          <a:fillRef idx="2">
            <a:schemeClr val="accent3"/>
          </a:fillRef>
          <a:effectRef idx="1">
            <a:schemeClr val="accent3"/>
          </a:effectRef>
          <a:fontRef idx="minor">
            <a:schemeClr val="dk1"/>
          </a:fontRef>
        </p:style>
        <p:txBody>
          <a:bodyPr wrap="square" rtlCol="1">
            <a:spAutoFit/>
          </a:bodyPr>
          <a:lstStyle/>
          <a:p>
            <a:pPr algn="ctr"/>
            <a:r>
              <a:rPr lang="ar-SA" sz="4400" dirty="0" smtClean="0"/>
              <a:t>أشكركن على </a:t>
            </a:r>
            <a:r>
              <a:rPr lang="ar-SA" sz="4400" dirty="0" err="1" smtClean="0"/>
              <a:t>الإلتزام</a:t>
            </a:r>
            <a:r>
              <a:rPr lang="ar-SA" sz="4400" dirty="0" smtClean="0"/>
              <a:t> بموعد الحضور</a:t>
            </a:r>
          </a:p>
          <a:p>
            <a:pPr algn="ctr"/>
            <a:r>
              <a:rPr lang="ar-SA" sz="4400" dirty="0" smtClean="0"/>
              <a:t>أرحب بالإجابة على استفساراتكن </a:t>
            </a:r>
          </a:p>
          <a:p>
            <a:pPr algn="ctr"/>
            <a:r>
              <a:rPr lang="ar-SA" sz="4400" dirty="0" smtClean="0"/>
              <a:t>أشكر لكن تفاعلكن الإيجابي مع المادة المقدمة</a:t>
            </a:r>
            <a:endParaRPr lang="ar-SA" sz="4400" dirty="0"/>
          </a:p>
        </p:txBody>
      </p:sp>
      <p:pic>
        <p:nvPicPr>
          <p:cNvPr id="64513" name="Picture 1" descr="C:\Users\ام عبد الله\AppData\Local\Microsoft\Windows\Temporary Internet Files\Content.IE5\9YV3ZNM8\MCj04326350000[1].png"/>
          <p:cNvPicPr>
            <a:picLocks noChangeAspect="1" noChangeArrowheads="1"/>
          </p:cNvPicPr>
          <p:nvPr/>
        </p:nvPicPr>
        <p:blipFill>
          <a:blip r:embed="rId2" cstate="print"/>
          <a:srcRect/>
          <a:stretch>
            <a:fillRect/>
          </a:stretch>
        </p:blipFill>
        <p:spPr bwMode="auto">
          <a:xfrm>
            <a:off x="1" y="2071678"/>
            <a:ext cx="3357555" cy="3357554"/>
          </a:xfrm>
          <a:prstGeom prst="rect">
            <a:avLst/>
          </a:prstGeom>
          <a:noFill/>
          <a:effectLst>
            <a:glow rad="228600">
              <a:schemeClr val="accent3">
                <a:satMod val="175000"/>
                <a:alpha val="40000"/>
              </a:schemeClr>
            </a:glow>
          </a:effectLst>
        </p:spPr>
      </p:pic>
      <p:sp>
        <p:nvSpPr>
          <p:cNvPr id="5" name="قلب 4"/>
          <p:cNvSpPr/>
          <p:nvPr/>
        </p:nvSpPr>
        <p:spPr>
          <a:xfrm>
            <a:off x="2267744" y="5085184"/>
            <a:ext cx="4800533" cy="1566174"/>
          </a:xfrm>
          <a:prstGeom prst="heart">
            <a:avLst/>
          </a:prstGeom>
          <a:ln/>
          <a:effectLst>
            <a:glow rad="228600">
              <a:schemeClr val="accent2">
                <a:satMod val="175000"/>
                <a:alpha val="40000"/>
              </a:schemeClr>
            </a:glow>
            <a:outerShdw blurRad="40000" dist="20000" dir="5400000" rotWithShape="0">
              <a:srgbClr val="000000">
                <a:alpha val="38000"/>
              </a:srgbClr>
            </a:outerShdw>
          </a:effectLst>
        </p:spPr>
        <p:style>
          <a:lnRef idx="1">
            <a:schemeClr val="accent2"/>
          </a:lnRef>
          <a:fillRef idx="2">
            <a:schemeClr val="accent2"/>
          </a:fillRef>
          <a:effectRef idx="1">
            <a:schemeClr val="accent2"/>
          </a:effectRef>
          <a:fontRef idx="minor">
            <a:schemeClr val="dk1"/>
          </a:fontRef>
        </p:style>
        <p:txBody>
          <a:bodyPr rtlCol="1" anchor="ctr"/>
          <a:lstStyle/>
          <a:p>
            <a:pPr algn="ctr"/>
            <a:endParaRPr lang="ar-SA" dirty="0" smtClean="0"/>
          </a:p>
          <a:p>
            <a:pPr algn="ctr"/>
            <a:r>
              <a:rPr lang="ar-SA" sz="4000" b="1" dirty="0" smtClean="0"/>
              <a:t>من أحب العطاء أعطى الكثير</a:t>
            </a:r>
            <a:endParaRPr lang="ar-SA" sz="4000" b="1" dirty="0"/>
          </a:p>
        </p:txBody>
      </p:sp>
      <p:pic>
        <p:nvPicPr>
          <p:cNvPr id="6" name="Picture 4" descr="http://img15.imageshack.us/img15/3387/11942dbxau4z3tsna5.gif"/>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 y="0"/>
            <a:ext cx="1268140" cy="1268140"/>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4" descr="http://img15.imageshack.us/img15/3387/11942dbxau4z3tsna5.gif"/>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885620" y="5589860"/>
            <a:ext cx="1268140" cy="1268140"/>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Picture 4" descr="http://img15.imageshack.us/img15/3387/11942dbxau4z3tsna5.gif"/>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6071" y="5579988"/>
            <a:ext cx="1268140" cy="1268140"/>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Picture 4" descr="http://img15.imageshack.us/img15/3387/11942dbxau4z3tsna5.gif"/>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885620" y="0"/>
            <a:ext cx="1268140" cy="126814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187580345"/>
      </p:ext>
    </p:extLst>
  </p:cSld>
  <p:clrMapOvr>
    <a:masterClrMapping/>
  </p:clrMapOvr>
  <mc:AlternateContent xmlns:mc="http://schemas.openxmlformats.org/markup-compatibility/2006">
    <mc:Choice xmlns:p14="http://schemas.microsoft.com/office/powerpoint/2010/main" xmlns="" Requires="p14">
      <p:transition spd="slow" p14:dur="3000">
        <p14:shred/>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مستطيل 2"/>
          <p:cNvSpPr/>
          <p:nvPr/>
        </p:nvSpPr>
        <p:spPr>
          <a:xfrm>
            <a:off x="827585" y="674695"/>
            <a:ext cx="7643867" cy="3841052"/>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eaLnBrk="0" hangingPunct="0">
              <a:lnSpc>
                <a:spcPct val="140000"/>
              </a:lnSpc>
              <a:spcBef>
                <a:spcPct val="0"/>
              </a:spcBef>
              <a:buClr>
                <a:srgbClr val="CC0000"/>
              </a:buClr>
              <a:buSzPct val="100000"/>
              <a:buFont typeface="Wingdings" pitchFamily="2" charset="2"/>
              <a:buNone/>
              <a:tabLst>
                <a:tab pos="457200" algn="l"/>
              </a:tabLst>
            </a:pPr>
            <a:endParaRPr lang="ar-SA" sz="54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AGA Aladdin Regular" pitchFamily="2" charset="-78"/>
            </a:endParaRPr>
          </a:p>
          <a:p>
            <a:pPr algn="ctr" eaLnBrk="0" hangingPunct="0">
              <a:lnSpc>
                <a:spcPct val="140000"/>
              </a:lnSpc>
              <a:spcBef>
                <a:spcPct val="0"/>
              </a:spcBef>
              <a:buClr>
                <a:srgbClr val="CC0000"/>
              </a:buClr>
              <a:buSzPct val="100000"/>
              <a:buFont typeface="Wingdings" pitchFamily="2" charset="2"/>
              <a:buNone/>
              <a:tabLst>
                <a:tab pos="457200" algn="l"/>
              </a:tabLst>
            </a:pPr>
            <a:r>
              <a:rPr lang="ar-SA" sz="6000" b="1" spc="50" dirty="0" smtClean="0">
                <a:ln w="11430"/>
                <a:solidFill>
                  <a:schemeClr val="tx1"/>
                </a:solidFill>
                <a:effectLst>
                  <a:outerShdw blurRad="76200" dist="50800" dir="5400000" algn="tl" rotWithShape="0">
                    <a:srgbClr val="000000">
                      <a:alpha val="65000"/>
                    </a:srgbClr>
                  </a:outerShdw>
                </a:effectLst>
                <a:cs typeface="AGA Aladdin Regular" pitchFamily="2" charset="-78"/>
              </a:rPr>
              <a:t>لكلٍ منا أفكارٌ إبداعية فلنتعاون معاً في إخراجها وليبدأ كلٌ منا بنفسهِ </a:t>
            </a:r>
            <a:r>
              <a:rPr lang="ar-SA" sz="6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AGA Aladdin Regular" pitchFamily="2" charset="-78"/>
              </a:rPr>
              <a:t>.</a:t>
            </a:r>
            <a:endParaRPr lang="en-US" sz="60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cs typeface="AGA Aladdin Regular" pitchFamily="2" charset="-78"/>
            </a:endParaRPr>
          </a:p>
        </p:txBody>
      </p:sp>
      <p:sp>
        <p:nvSpPr>
          <p:cNvPr id="4" name="مربع نص 3"/>
          <p:cNvSpPr txBox="1"/>
          <p:nvPr/>
        </p:nvSpPr>
        <p:spPr>
          <a:xfrm>
            <a:off x="3608326" y="890718"/>
            <a:ext cx="3733714" cy="1200329"/>
          </a:xfrm>
          <a:prstGeom prst="rect">
            <a:avLst/>
          </a:prstGeom>
          <a:noFill/>
        </p:spPr>
        <p:txBody>
          <a:bodyPr wrap="none" rtlCol="1">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ar-SA" sz="72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ليكن شعارنا</a:t>
            </a:r>
            <a:endParaRPr lang="ar-SA" sz="72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6" name="صورة 13" descr="1minpd28.gif"/>
          <p:cNvPicPr>
            <a:picLocks noChangeAspect="1"/>
          </p:cNvPicPr>
          <p:nvPr/>
        </p:nvPicPr>
        <p:blipFill>
          <a:blip r:embed="rId2" cstate="print"/>
          <a:srcRect/>
          <a:stretch>
            <a:fillRect/>
          </a:stretch>
        </p:blipFill>
        <p:spPr bwMode="auto">
          <a:xfrm>
            <a:off x="347531" y="5589241"/>
            <a:ext cx="8352928" cy="714375"/>
          </a:xfrm>
          <a:prstGeom prst="rect">
            <a:avLst/>
          </a:prstGeom>
          <a:noFill/>
          <a:ln w="9525">
            <a:noFill/>
            <a:miter lim="800000"/>
            <a:headEnd/>
            <a:tailEnd/>
          </a:ln>
        </p:spPr>
      </p:pic>
      <p:pic>
        <p:nvPicPr>
          <p:cNvPr id="7" name="صورة 11" descr="2.gif"/>
          <p:cNvPicPr>
            <a:picLocks noChangeAspect="1"/>
          </p:cNvPicPr>
          <p:nvPr/>
        </p:nvPicPr>
        <p:blipFill>
          <a:blip r:embed="rId3" cstate="print"/>
          <a:srcRect/>
          <a:stretch>
            <a:fillRect/>
          </a:stretch>
        </p:blipFill>
        <p:spPr bwMode="auto">
          <a:xfrm>
            <a:off x="1542905" y="4689576"/>
            <a:ext cx="1143000" cy="689372"/>
          </a:xfrm>
          <a:prstGeom prst="rect">
            <a:avLst/>
          </a:prstGeom>
          <a:noFill/>
          <a:ln w="9525">
            <a:noFill/>
            <a:miter lim="800000"/>
            <a:headEnd/>
            <a:tailEnd/>
          </a:ln>
        </p:spPr>
      </p:pic>
      <p:pic>
        <p:nvPicPr>
          <p:cNvPr id="8" name="صورة 21" descr="2.gif"/>
          <p:cNvPicPr>
            <a:picLocks noChangeAspect="1"/>
          </p:cNvPicPr>
          <p:nvPr/>
        </p:nvPicPr>
        <p:blipFill>
          <a:blip r:embed="rId3" cstate="print"/>
          <a:srcRect/>
          <a:stretch>
            <a:fillRect/>
          </a:stretch>
        </p:blipFill>
        <p:spPr bwMode="auto">
          <a:xfrm>
            <a:off x="6664939" y="4585604"/>
            <a:ext cx="1440160" cy="735248"/>
          </a:xfrm>
          <a:prstGeom prst="rect">
            <a:avLst/>
          </a:prstGeom>
          <a:noFill/>
          <a:ln w="9525">
            <a:noFill/>
            <a:miter lim="800000"/>
            <a:headEnd/>
            <a:tailEnd/>
          </a:ln>
        </p:spPr>
      </p:pic>
      <p:pic>
        <p:nvPicPr>
          <p:cNvPr id="9"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726543" y="220596"/>
            <a:ext cx="744909" cy="127694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7170" name="Picture 2" descr="F:\Users\ام عبد الله\AppData\Local\Microsoft\Windows\Temporary Internet Files\Content.IE5\UFTCQ3IT\MC900335621[1].wmf"/>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rot="19926315">
            <a:off x="183161" y="379990"/>
            <a:ext cx="2055484" cy="173573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478206816"/>
      </p:ext>
    </p:extLst>
  </p:cSld>
  <p:clrMapOvr>
    <a:masterClrMapping/>
  </p:clrMapOvr>
  <mc:AlternateContent xmlns:mc="http://schemas.openxmlformats.org/markup-compatibility/2006">
    <mc:Choice xmlns:p14="http://schemas.microsoft.com/office/powerpoint/2010/main" xmlns="" Requires="p14">
      <p:transition spd="slow" p14:dur="4400">
        <p14:honeycomb/>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ورد.jpg"/>
          <p:cNvPicPr>
            <a:picLocks noChangeAspect="1"/>
          </p:cNvPicPr>
          <p:nvPr/>
        </p:nvPicPr>
        <p:blipFill>
          <a:blip r:embed="rId2" cstate="print"/>
          <a:stretch>
            <a:fillRect/>
          </a:stretch>
        </p:blipFill>
        <p:spPr>
          <a:xfrm>
            <a:off x="0" y="0"/>
            <a:ext cx="9144000" cy="6858000"/>
          </a:xfrm>
          <a:prstGeom prst="rect">
            <a:avLst/>
          </a:prstGeom>
        </p:spPr>
      </p:pic>
      <p:sp>
        <p:nvSpPr>
          <p:cNvPr id="4" name="مستطيل 3"/>
          <p:cNvSpPr/>
          <p:nvPr/>
        </p:nvSpPr>
        <p:spPr>
          <a:xfrm>
            <a:off x="-14779" y="188640"/>
            <a:ext cx="9144000" cy="4154984"/>
          </a:xfrm>
          <a:prstGeom prst="rect">
            <a:avLst/>
          </a:prstGeom>
        </p:spPr>
        <p:txBody>
          <a:bodyPr wrap="square">
            <a:spAutoFit/>
          </a:bodyPr>
          <a:lstStyle/>
          <a:p>
            <a:pPr algn="ctr"/>
            <a:r>
              <a:rPr lang="ar-SA" sz="8800" b="1" dirty="0" smtClean="0"/>
              <a:t>أنت معلمة </a:t>
            </a:r>
          </a:p>
          <a:p>
            <a:pPr algn="ctr"/>
            <a:r>
              <a:rPr lang="ar-SA" sz="8800" b="1" dirty="0" smtClean="0"/>
              <a:t>إذاً أنت جودةٌ في العطاء ثمرته تميزٌ وإبداع</a:t>
            </a:r>
            <a:endParaRPr lang="ar-SA" sz="8800" b="1" dirty="0"/>
          </a:p>
        </p:txBody>
      </p:sp>
      <p:pic>
        <p:nvPicPr>
          <p:cNvPr id="1031" name="Picture 7" descr="F:\Users\ام عبد الله\AppData\Local\Microsoft\Windows\Temporary Internet Files\Content.IE5\UFTCQ3IT\MC900424168[1].wmf"/>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072486" y="4343624"/>
            <a:ext cx="4160262" cy="230525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868719275"/>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9" name="Picture 11" descr="F:\Users\ام عبد الله\AppData\Local\Microsoft\Windows\Temporary Internet Files\Content.IE5\DT9PX1F3\MP900439212[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مربع نص 1"/>
          <p:cNvSpPr txBox="1"/>
          <p:nvPr/>
        </p:nvSpPr>
        <p:spPr>
          <a:xfrm>
            <a:off x="-28237" y="404664"/>
            <a:ext cx="9144000" cy="830997"/>
          </a:xfrm>
          <a:prstGeom prst="rect">
            <a:avLst/>
          </a:prstGeom>
          <a:noFill/>
        </p:spPr>
        <p:txBody>
          <a:bodyPr wrap="square" rtlCol="1">
            <a:spAutoFit/>
          </a:bodyPr>
          <a:lstStyle/>
          <a:p>
            <a:pPr algn="ctr"/>
            <a:r>
              <a:rPr lang="ar-SA" sz="4800" b="1" dirty="0" smtClean="0">
                <a:ln w="17780" cmpd="sng">
                  <a:solidFill>
                    <a:sysClr val="windowText" lastClr="000000"/>
                  </a:solidFill>
                  <a:prstDash val="solid"/>
                  <a:miter lim="800000"/>
                </a:ln>
                <a:solidFill>
                  <a:sysClr val="windowText" lastClr="000000"/>
                </a:solidFill>
                <a:effectLst>
                  <a:outerShdw blurRad="50800" algn="tl" rotWithShape="0">
                    <a:srgbClr val="000000"/>
                  </a:outerShdw>
                </a:effectLst>
              </a:rPr>
              <a:t>أذكري عشر صفات للمعلمة المتميزة؟</a:t>
            </a:r>
            <a:endParaRPr lang="ar-SA" sz="4800" b="1" dirty="0">
              <a:ln w="17780" cmpd="sng">
                <a:solidFill>
                  <a:sysClr val="windowText" lastClr="000000"/>
                </a:solidFill>
                <a:prstDash val="solid"/>
                <a:miter lim="800000"/>
              </a:ln>
              <a:solidFill>
                <a:sysClr val="windowText" lastClr="000000"/>
              </a:solidFill>
              <a:effectLst>
                <a:outerShdw blurRad="50800" algn="tl" rotWithShape="0">
                  <a:srgbClr val="000000"/>
                </a:outerShdw>
              </a:effectLst>
            </a:endParaRPr>
          </a:p>
        </p:txBody>
      </p:sp>
      <p:pic>
        <p:nvPicPr>
          <p:cNvPr id="2050" name="Picture 2" descr="F:\Users\ام عبد الله\AppData\Local\Microsoft\Windows\Temporary Internet Files\Content.IE5\DT9PX1F3\MC900412416[1].wmf"/>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1700808"/>
            <a:ext cx="1440160" cy="2096449"/>
          </a:xfrm>
          <a:prstGeom prst="rect">
            <a:avLst/>
          </a:prstGeom>
          <a:noFill/>
          <a:extLst>
            <a:ext uri="{909E8E84-426E-40DD-AFC4-6F175D3DCCD1}">
              <a14:hiddenFill xmlns:a14="http://schemas.microsoft.com/office/drawing/2010/main" xmlns="">
                <a:solidFill>
                  <a:srgbClr val="FFFFFF"/>
                </a:solidFill>
              </a14:hiddenFill>
            </a:ext>
          </a:extLst>
        </p:spPr>
      </p:pic>
      <p:pic>
        <p:nvPicPr>
          <p:cNvPr id="19" name="Picture 2" descr="F:\Users\ام عبد الله\AppData\Local\Microsoft\Windows\Temporary Internet Files\Content.IE5\DT9PX1F3\MC900412416[1].wmf"/>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20080" y="3561818"/>
            <a:ext cx="1440160" cy="2096449"/>
          </a:xfrm>
          <a:prstGeom prst="rect">
            <a:avLst/>
          </a:prstGeom>
          <a:noFill/>
          <a:extLst>
            <a:ext uri="{909E8E84-426E-40DD-AFC4-6F175D3DCCD1}">
              <a14:hiddenFill xmlns:a14="http://schemas.microsoft.com/office/drawing/2010/main" xmlns="">
                <a:solidFill>
                  <a:srgbClr val="FFFFFF"/>
                </a:solidFill>
              </a14:hiddenFill>
            </a:ext>
          </a:extLst>
        </p:spPr>
      </p:pic>
      <p:pic>
        <p:nvPicPr>
          <p:cNvPr id="20" name="Picture 2" descr="F:\Users\ام عبد الله\AppData\Local\Microsoft\Windows\Temporary Internet Files\Content.IE5\DT9PX1F3\MC900412416[1].wmf"/>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741812" y="3491478"/>
            <a:ext cx="1440160" cy="2096449"/>
          </a:xfrm>
          <a:prstGeom prst="rect">
            <a:avLst/>
          </a:prstGeom>
          <a:noFill/>
          <a:extLst>
            <a:ext uri="{909E8E84-426E-40DD-AFC4-6F175D3DCCD1}">
              <a14:hiddenFill xmlns:a14="http://schemas.microsoft.com/office/drawing/2010/main" xmlns="">
                <a:solidFill>
                  <a:srgbClr val="FFFFFF"/>
                </a:solidFill>
              </a14:hiddenFill>
            </a:ext>
          </a:extLst>
        </p:spPr>
      </p:pic>
      <p:pic>
        <p:nvPicPr>
          <p:cNvPr id="21" name="Picture 2" descr="F:\Users\ام عبد الله\AppData\Local\Microsoft\Windows\Temporary Internet Files\Content.IE5\DT9PX1F3\MC900412416[1].wmf"/>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364088" y="4539703"/>
            <a:ext cx="1440160" cy="2096449"/>
          </a:xfrm>
          <a:prstGeom prst="rect">
            <a:avLst/>
          </a:prstGeom>
          <a:noFill/>
          <a:extLst>
            <a:ext uri="{909E8E84-426E-40DD-AFC4-6F175D3DCCD1}">
              <a14:hiddenFill xmlns:a14="http://schemas.microsoft.com/office/drawing/2010/main" xmlns="">
                <a:solidFill>
                  <a:srgbClr val="FFFFFF"/>
                </a:solidFill>
              </a14:hiddenFill>
            </a:ext>
          </a:extLst>
        </p:spPr>
      </p:pic>
      <p:pic>
        <p:nvPicPr>
          <p:cNvPr id="22" name="Picture 2" descr="F:\Users\ام عبد الله\AppData\Local\Microsoft\Windows\Temporary Internet Files\Content.IE5\DT9PX1F3\MC900412416[1].wmf"/>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164288" y="4096748"/>
            <a:ext cx="1440160" cy="2096449"/>
          </a:xfrm>
          <a:prstGeom prst="rect">
            <a:avLst/>
          </a:prstGeom>
          <a:noFill/>
          <a:extLst>
            <a:ext uri="{909E8E84-426E-40DD-AFC4-6F175D3DCCD1}">
              <a14:hiddenFill xmlns:a14="http://schemas.microsoft.com/office/drawing/2010/main" xmlns="">
                <a:solidFill>
                  <a:srgbClr val="FFFFFF"/>
                </a:solidFill>
              </a14:hiddenFill>
            </a:ext>
          </a:extLst>
        </p:spPr>
      </p:pic>
      <p:pic>
        <p:nvPicPr>
          <p:cNvPr id="23" name="Picture 2" descr="F:\Users\ام عبد الله\AppData\Local\Microsoft\Windows\Temporary Internet Files\Content.IE5\DT9PX1F3\MC900412416[1].wmf"/>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521453" y="933024"/>
            <a:ext cx="1440160" cy="2096449"/>
          </a:xfrm>
          <a:prstGeom prst="rect">
            <a:avLst/>
          </a:prstGeom>
          <a:noFill/>
          <a:extLst>
            <a:ext uri="{909E8E84-426E-40DD-AFC4-6F175D3DCCD1}">
              <a14:hiddenFill xmlns:a14="http://schemas.microsoft.com/office/drawing/2010/main" xmlns="">
                <a:solidFill>
                  <a:srgbClr val="FFFFFF"/>
                </a:solidFill>
              </a14:hiddenFill>
            </a:ext>
          </a:extLst>
        </p:spPr>
      </p:pic>
      <p:pic>
        <p:nvPicPr>
          <p:cNvPr id="24" name="Picture 2" descr="F:\Users\ام عبد الله\AppData\Local\Microsoft\Windows\Temporary Internet Files\Content.IE5\DT9PX1F3\MC900412416[1].wmf"/>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627784" y="2000299"/>
            <a:ext cx="1440160" cy="2096449"/>
          </a:xfrm>
          <a:prstGeom prst="rect">
            <a:avLst/>
          </a:prstGeom>
          <a:noFill/>
          <a:extLst>
            <a:ext uri="{909E8E84-426E-40DD-AFC4-6F175D3DCCD1}">
              <a14:hiddenFill xmlns:a14="http://schemas.microsoft.com/office/drawing/2010/main" xmlns="">
                <a:solidFill>
                  <a:srgbClr val="FFFFFF"/>
                </a:solidFill>
              </a14:hiddenFill>
            </a:ext>
          </a:extLst>
        </p:spPr>
      </p:pic>
      <p:pic>
        <p:nvPicPr>
          <p:cNvPr id="25" name="Picture 2" descr="F:\Users\ام عبد الله\AppData\Local\Microsoft\Windows\Temporary Internet Files\Content.IE5\DT9PX1F3\MC900412416[1].wmf"/>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461892" y="1052736"/>
            <a:ext cx="1440160" cy="2096449"/>
          </a:xfrm>
          <a:prstGeom prst="rect">
            <a:avLst/>
          </a:prstGeom>
          <a:noFill/>
          <a:extLst>
            <a:ext uri="{909E8E84-426E-40DD-AFC4-6F175D3DCCD1}">
              <a14:hiddenFill xmlns:a14="http://schemas.microsoft.com/office/drawing/2010/main" xmlns="">
                <a:solidFill>
                  <a:srgbClr val="FFFFFF"/>
                </a:solidFill>
              </a14:hiddenFill>
            </a:ext>
          </a:extLst>
        </p:spPr>
      </p:pic>
      <p:pic>
        <p:nvPicPr>
          <p:cNvPr id="26" name="Picture 2" descr="F:\Users\ام عبد الله\AppData\Local\Microsoft\Windows\Temporary Internet Files\Content.IE5\DT9PX1F3\MC900412416[1].wmf"/>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932884" y="2100960"/>
            <a:ext cx="1440160" cy="2096449"/>
          </a:xfrm>
          <a:prstGeom prst="rect">
            <a:avLst/>
          </a:prstGeom>
          <a:noFill/>
          <a:extLst>
            <a:ext uri="{909E8E84-426E-40DD-AFC4-6F175D3DCCD1}">
              <a14:hiddenFill xmlns:a14="http://schemas.microsoft.com/office/drawing/2010/main" xmlns="">
                <a:solidFill>
                  <a:srgbClr val="FFFFFF"/>
                </a:solidFill>
              </a14:hiddenFill>
            </a:ext>
          </a:extLst>
        </p:spPr>
      </p:pic>
      <p:pic>
        <p:nvPicPr>
          <p:cNvPr id="27" name="Picture 2" descr="F:\Users\ام عبد الله\AppData\Local\Microsoft\Windows\Temporary Internet Files\Content.IE5\DT9PX1F3\MC900412416[1].wmf"/>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638256" y="1327615"/>
            <a:ext cx="1440160" cy="2096449"/>
          </a:xfrm>
          <a:prstGeom prst="rect">
            <a:avLst/>
          </a:prstGeom>
          <a:noFill/>
          <a:extLst>
            <a:ext uri="{909E8E84-426E-40DD-AFC4-6F175D3DCCD1}">
              <a14:hiddenFill xmlns:a14="http://schemas.microsoft.com/office/drawing/2010/main" xmlns="">
                <a:solidFill>
                  <a:srgbClr val="FFFFFF"/>
                </a:solidFill>
              </a14:hiddenFill>
            </a:ext>
          </a:extLst>
        </p:spPr>
      </p:pic>
      <p:pic>
        <p:nvPicPr>
          <p:cNvPr id="2061" name="Picture 13" descr="F:\Users\ام عبد الله\AppData\Local\Microsoft\Windows\Temporary Internet Files\Content.IE5\DT9PX1F3\MC900434901[1].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773474" y="4197409"/>
            <a:ext cx="2285714" cy="2285714"/>
          </a:xfrm>
          <a:prstGeom prst="rect">
            <a:avLst/>
          </a:prstGeom>
          <a:noFill/>
          <a:extLst>
            <a:ext uri="{909E8E84-426E-40DD-AFC4-6F175D3DCCD1}">
              <a14:hiddenFill xmlns:a14="http://schemas.microsoft.com/office/drawing/2010/main" xmlns="">
                <a:solidFill>
                  <a:srgbClr val="FFFFFF"/>
                </a:solidFill>
              </a14:hiddenFill>
            </a:ext>
          </a:extLst>
        </p:spPr>
      </p:pic>
      <p:pic>
        <p:nvPicPr>
          <p:cNvPr id="36" name="Picture 15" descr="1-%20(319)"/>
          <p:cNvPicPr>
            <a:picLocks noChangeAspect="1" noChangeArrowheads="1" noCrop="1"/>
          </p:cNvPicPr>
          <p:nvPr/>
        </p:nvPicPr>
        <p:blipFill>
          <a:blip r:embed="rId5" cstate="print"/>
          <a:srcRect/>
          <a:stretch>
            <a:fillRect/>
          </a:stretch>
        </p:blipFill>
        <p:spPr bwMode="auto">
          <a:xfrm rot="10800000">
            <a:off x="306624" y="5636027"/>
            <a:ext cx="1466850" cy="1000125"/>
          </a:xfrm>
          <a:prstGeom prst="rect">
            <a:avLst/>
          </a:prstGeom>
          <a:noFill/>
        </p:spPr>
      </p:pic>
      <p:pic>
        <p:nvPicPr>
          <p:cNvPr id="37" name="Picture 15" descr="1-%20(319)"/>
          <p:cNvPicPr>
            <a:picLocks noChangeAspect="1" noChangeArrowheads="1" noCrop="1"/>
          </p:cNvPicPr>
          <p:nvPr/>
        </p:nvPicPr>
        <p:blipFill>
          <a:blip r:embed="rId5" cstate="print"/>
          <a:srcRect/>
          <a:stretch>
            <a:fillRect/>
          </a:stretch>
        </p:blipFill>
        <p:spPr bwMode="auto">
          <a:xfrm rot="10800000">
            <a:off x="6636196" y="1301950"/>
            <a:ext cx="1466850" cy="1000125"/>
          </a:xfrm>
          <a:prstGeom prst="rect">
            <a:avLst/>
          </a:prstGeom>
          <a:noFill/>
        </p:spPr>
      </p:pic>
      <p:pic>
        <p:nvPicPr>
          <p:cNvPr id="38" name="Picture 15" descr="1-%20(319)"/>
          <p:cNvPicPr>
            <a:picLocks noChangeAspect="1" noChangeArrowheads="1" noCrop="1"/>
          </p:cNvPicPr>
          <p:nvPr/>
        </p:nvPicPr>
        <p:blipFill>
          <a:blip r:embed="rId5" cstate="print"/>
          <a:srcRect/>
          <a:stretch>
            <a:fillRect/>
          </a:stretch>
        </p:blipFill>
        <p:spPr bwMode="auto">
          <a:xfrm rot="10800000">
            <a:off x="774683" y="3061798"/>
            <a:ext cx="1466850" cy="1000125"/>
          </a:xfrm>
          <a:prstGeom prst="rect">
            <a:avLst/>
          </a:prstGeom>
          <a:noFill/>
        </p:spPr>
      </p:pic>
      <p:pic>
        <p:nvPicPr>
          <p:cNvPr id="39" name="Picture 15" descr="1-%20(319)"/>
          <p:cNvPicPr>
            <a:picLocks noChangeAspect="1" noChangeArrowheads="1" noCrop="1"/>
          </p:cNvPicPr>
          <p:nvPr/>
        </p:nvPicPr>
        <p:blipFill>
          <a:blip r:embed="rId5" cstate="print"/>
          <a:srcRect/>
          <a:stretch>
            <a:fillRect/>
          </a:stretch>
        </p:blipFill>
        <p:spPr bwMode="auto">
          <a:xfrm rot="10800000">
            <a:off x="5502426" y="3797306"/>
            <a:ext cx="1466850" cy="1000125"/>
          </a:xfrm>
          <a:prstGeom prst="rect">
            <a:avLst/>
          </a:prstGeom>
          <a:noFill/>
        </p:spPr>
      </p:pic>
    </p:spTree>
    <p:extLst>
      <p:ext uri="{BB962C8B-B14F-4D97-AF65-F5344CB8AC3E}">
        <p14:creationId xmlns:p14="http://schemas.microsoft.com/office/powerpoint/2010/main" xmlns="" val="3989409038"/>
      </p:ext>
    </p:extLst>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mkgedu.gov.sa/up/uploads/images/mkgedu-63a38ea63d.gif"/>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88640"/>
            <a:ext cx="9144000" cy="640871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923960294"/>
      </p:ext>
    </p:extLst>
  </p:cSld>
  <p:clrMapOvr>
    <a:masterClrMapping/>
  </p:clrMapOvr>
  <p:transition spd="slow">
    <p:randomBar dir="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F:\Users\ام عبد الله\AppData\Local\Microsoft\Windows\Temporary Internet Files\Content.IE5\G5HJJP1H\MP900439202[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pic>
        <p:nvPicPr>
          <p:cNvPr id="3076" name="Picture 4" descr="F:\Users\ام عبد الله\AppData\Local\Microsoft\Windows\Temporary Internet Files\Content.IE5\G5HJJP1H\MP900439202[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مربع نص 1"/>
          <p:cNvSpPr txBox="1"/>
          <p:nvPr/>
        </p:nvSpPr>
        <p:spPr>
          <a:xfrm>
            <a:off x="6374" y="1163653"/>
            <a:ext cx="8676456" cy="5078313"/>
          </a:xfrm>
          <a:prstGeom prst="rect">
            <a:avLst/>
          </a:prstGeom>
          <a:noFill/>
        </p:spPr>
        <p:txBody>
          <a:bodyPr wrap="square" rtlCol="1">
            <a:spAutoFit/>
          </a:bodyPr>
          <a:lstStyle/>
          <a:p>
            <a:r>
              <a:rPr lang="ar-SA" sz="3600" b="1" dirty="0" smtClean="0"/>
              <a:t>هي التي تحب مهنة التدريس حباً يسري  في دمها</a:t>
            </a:r>
          </a:p>
          <a:p>
            <a:r>
              <a:rPr lang="ar-SA" sz="3600" b="1" dirty="0" smtClean="0"/>
              <a:t>مستشعرة أنه طريقها إلى الفردوس  الأعلى لأنها </a:t>
            </a:r>
          </a:p>
          <a:p>
            <a:r>
              <a:rPr lang="ar-SA" sz="3600" b="1" dirty="0" smtClean="0"/>
              <a:t>من ورثة الأنبياء لذلك فهي تبدع في طرق جديدة </a:t>
            </a:r>
          </a:p>
          <a:p>
            <a:r>
              <a:rPr lang="ar-SA" sz="3600" b="1" dirty="0" smtClean="0"/>
              <a:t>في العرض.</a:t>
            </a:r>
          </a:p>
          <a:p>
            <a:pPr marL="285750" indent="-285750">
              <a:buFont typeface="Wingdings" pitchFamily="2" charset="2"/>
              <a:buChar char="v"/>
            </a:pPr>
            <a:r>
              <a:rPr lang="ar-SA" sz="3600" b="1" dirty="0" smtClean="0"/>
              <a:t>أفكار جديدة.</a:t>
            </a:r>
          </a:p>
          <a:p>
            <a:pPr marL="285750" indent="-285750">
              <a:buFont typeface="Wingdings" pitchFamily="2" charset="2"/>
              <a:buChar char="v"/>
            </a:pPr>
            <a:r>
              <a:rPr lang="ar-SA" sz="3600" b="1" dirty="0" smtClean="0"/>
              <a:t>تعطي حب بلا حدود.</a:t>
            </a:r>
          </a:p>
          <a:p>
            <a:pPr marL="285750" indent="-285750">
              <a:buFont typeface="Wingdings" pitchFamily="2" charset="2"/>
              <a:buChar char="v"/>
            </a:pPr>
            <a:r>
              <a:rPr lang="ar-SA" sz="3600" b="1" dirty="0" smtClean="0"/>
              <a:t>أنشطة.</a:t>
            </a:r>
          </a:p>
          <a:p>
            <a:pPr marL="285750" indent="-285750">
              <a:buFont typeface="Wingdings" pitchFamily="2" charset="2"/>
              <a:buChar char="v"/>
            </a:pPr>
            <a:r>
              <a:rPr lang="ar-SA" sz="3600" b="1" dirty="0" smtClean="0"/>
              <a:t>تشجع الطالبات على التفكير.</a:t>
            </a:r>
          </a:p>
          <a:p>
            <a:pPr marL="285750" indent="-285750">
              <a:buFont typeface="Wingdings" pitchFamily="2" charset="2"/>
              <a:buChar char="v"/>
            </a:pPr>
            <a:r>
              <a:rPr lang="ar-SA" sz="3600" b="1" dirty="0" smtClean="0"/>
              <a:t>تقبل النقد.</a:t>
            </a:r>
          </a:p>
        </p:txBody>
      </p:sp>
      <p:sp>
        <p:nvSpPr>
          <p:cNvPr id="3" name="مستطيل 2"/>
          <p:cNvSpPr/>
          <p:nvPr/>
        </p:nvSpPr>
        <p:spPr>
          <a:xfrm>
            <a:off x="1403648" y="332655"/>
            <a:ext cx="6277681" cy="1015663"/>
          </a:xfrm>
          <a:prstGeom prst="rect">
            <a:avLst/>
          </a:prstGeom>
        </p:spPr>
        <p:txBody>
          <a:bodyPr wrap="none">
            <a:spAutoFit/>
          </a:bodyPr>
          <a:lstStyle/>
          <a:p>
            <a:pPr lvl="0"/>
            <a:r>
              <a:rPr lang="ar-SA" sz="6000" b="1" dirty="0">
                <a:solidFill>
                  <a:prstClr val="black"/>
                </a:solidFill>
              </a:rPr>
              <a:t>من هي المعلمة المبدعة؟</a:t>
            </a:r>
          </a:p>
        </p:txBody>
      </p:sp>
      <p:pic>
        <p:nvPicPr>
          <p:cNvPr id="3077" name="Picture 5" descr="F:\Users\ام عبد الله\AppData\Local\Microsoft\Windows\Temporary Internet Files\Content.IE5\9IOT8NYD\MP900411773[2].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39551" y="3135610"/>
            <a:ext cx="3506839" cy="2597646"/>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93146977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theme/theme1.xml><?xml version="1.0" encoding="utf-8"?>
<a:theme xmlns:a="http://schemas.openxmlformats.org/drawingml/2006/main" name="نسق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نسق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711</TotalTime>
  <Words>1274</Words>
  <Application>Microsoft Office PowerPoint</Application>
  <PresentationFormat>عرض على الشاشة (3:4)‏</PresentationFormat>
  <Paragraphs>510</Paragraphs>
  <Slides>36</Slides>
  <Notes>17</Notes>
  <HiddenSlides>0</HiddenSlides>
  <MMClips>0</MMClips>
  <ScaleCrop>false</ScaleCrop>
  <HeadingPairs>
    <vt:vector size="4" baseType="variant">
      <vt:variant>
        <vt:lpstr>سمة</vt:lpstr>
      </vt:variant>
      <vt:variant>
        <vt:i4>1</vt:i4>
      </vt:variant>
      <vt:variant>
        <vt:lpstr>عناوين الشرائح</vt:lpstr>
      </vt:variant>
      <vt:variant>
        <vt:i4>36</vt:i4>
      </vt:variant>
    </vt:vector>
  </HeadingPairs>
  <TitlesOfParts>
    <vt:vector size="37" baseType="lpstr">
      <vt:lpstr>نسق Office</vt:lpstr>
      <vt:lpstr>الشريحة 1</vt:lpstr>
      <vt:lpstr>الشريحة 2</vt:lpstr>
      <vt:lpstr>الشريحة 3</vt:lpstr>
      <vt:lpstr>الشريحة 4</vt:lpstr>
      <vt:lpstr>الشريحة 5</vt:lpstr>
      <vt:lpstr>الشريحة 6</vt:lpstr>
      <vt:lpstr>الشريحة 7</vt:lpstr>
      <vt:lpstr>الشريحة 8</vt:lpstr>
      <vt:lpstr>الشريحة 9</vt:lpstr>
      <vt:lpstr>الشريحة 10</vt:lpstr>
      <vt:lpstr>الشريحة 11</vt:lpstr>
      <vt:lpstr>الشريحة 12</vt:lpstr>
      <vt:lpstr>الشريحة 13</vt:lpstr>
      <vt:lpstr>الشريحة 14</vt:lpstr>
      <vt:lpstr>الشريحة 15</vt:lpstr>
      <vt:lpstr>الشريحة 16</vt:lpstr>
      <vt:lpstr>الشريحة 17</vt:lpstr>
      <vt:lpstr>الشريحة 18</vt:lpstr>
      <vt:lpstr>الشريحة 19</vt:lpstr>
      <vt:lpstr>الشريحة 20</vt:lpstr>
      <vt:lpstr>الشريحة 21</vt:lpstr>
      <vt:lpstr>الشريحة 22</vt:lpstr>
      <vt:lpstr>الشريحة 23</vt:lpstr>
      <vt:lpstr>الشريحة 24</vt:lpstr>
      <vt:lpstr>الشريحة 25</vt:lpstr>
      <vt:lpstr>الشريحة 26</vt:lpstr>
      <vt:lpstr>الشريحة 27</vt:lpstr>
      <vt:lpstr>الشريحة 28</vt:lpstr>
      <vt:lpstr>الشريحة 29</vt:lpstr>
      <vt:lpstr>الشريحة 30</vt:lpstr>
      <vt:lpstr>الشريحة 31</vt:lpstr>
      <vt:lpstr>الشريحة 32</vt:lpstr>
      <vt:lpstr>الشريحة 33</vt:lpstr>
      <vt:lpstr>الشريحة 34</vt:lpstr>
      <vt:lpstr>الشريحة 35</vt:lpstr>
      <vt:lpstr>الشريحة 36</vt:lpstr>
    </vt:vector>
  </TitlesOfParts>
  <Company>BLACK EDITION - tum0r</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عرض تقديمي في PowerPoint</dc:title>
  <dc:creator>ام عبد الله</dc:creator>
  <cp:lastModifiedBy>ام عبد الله</cp:lastModifiedBy>
  <cp:revision>66</cp:revision>
  <dcterms:created xsi:type="dcterms:W3CDTF">2012-06-08T18:12:45Z</dcterms:created>
  <dcterms:modified xsi:type="dcterms:W3CDTF">2012-09-04T15:49:51Z</dcterms:modified>
</cp:coreProperties>
</file>