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7" r:id="rId3"/>
    <p:sldId id="292" r:id="rId4"/>
    <p:sldId id="293" r:id="rId5"/>
    <p:sldId id="278" r:id="rId6"/>
    <p:sldId id="294" r:id="rId7"/>
    <p:sldId id="295" r:id="rId8"/>
    <p:sldId id="279" r:id="rId9"/>
    <p:sldId id="296" r:id="rId10"/>
    <p:sldId id="280" r:id="rId11"/>
    <p:sldId id="281" r:id="rId12"/>
    <p:sldId id="282" r:id="rId13"/>
    <p:sldId id="283" r:id="rId14"/>
    <p:sldId id="297" r:id="rId15"/>
    <p:sldId id="284" r:id="rId16"/>
    <p:sldId id="285" r:id="rId17"/>
    <p:sldId id="298" r:id="rId18"/>
    <p:sldId id="286" r:id="rId19"/>
    <p:sldId id="299" r:id="rId20"/>
    <p:sldId id="287" r:id="rId21"/>
    <p:sldId id="288" r:id="rId22"/>
    <p:sldId id="289" r:id="rId23"/>
    <p:sldId id="300" r:id="rId24"/>
    <p:sldId id="301" r:id="rId25"/>
    <p:sldId id="302" r:id="rId26"/>
    <p:sldId id="303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-270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500298" y="2428868"/>
            <a:ext cx="3929090" cy="1736646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9600" b="1" dirty="0" smtClean="0">
                <a:solidFill>
                  <a:srgbClr val="FF0000"/>
                </a:solidFill>
              </a:rPr>
              <a:t>الحرائق</a:t>
            </a:r>
            <a:endParaRPr lang="ar-EG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582" y="785794"/>
            <a:ext cx="8753483" cy="535785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382" y="428604"/>
            <a:ext cx="8667757" cy="600079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8596" y="2263684"/>
            <a:ext cx="8501122" cy="2308324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إن وجود طفاية حريق يدوية في مكان واضح وقريب بالمنزل أمر مهم جدا والأهم معرفة طريقة استعمالها في حالة الحريق .</a:t>
            </a:r>
            <a:endParaRPr lang="ar-S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714480" y="428604"/>
            <a:ext cx="6215106" cy="769441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400" b="1" dirty="0" smtClean="0"/>
              <a:t>طريقة استخدام طفاية الحريق :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500174"/>
            <a:ext cx="8572560" cy="507209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15896" y="2263684"/>
            <a:ext cx="8501122" cy="2308324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احرصي أن تتدربي أنت وأفراد عائلتك على استخدام طفاية الحريق حتى تكوني مستعدة عند الحاجة إليها .</a:t>
            </a:r>
            <a:endParaRPr lang="ar-S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572509" cy="407196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06" cy="62865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8596" y="285728"/>
            <a:ext cx="8358246" cy="1323439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000" b="1" dirty="0" smtClean="0"/>
              <a:t>في حالة حدوث حريق فإن الإخلاء يجب أن يتم بمراعاة تحقق عدة نقاط منها :</a:t>
            </a:r>
            <a:endParaRPr lang="ar-SA" sz="4000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458" y="2000240"/>
            <a:ext cx="8501122" cy="450059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8276"/>
            <a:ext cx="8572560" cy="642939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400298"/>
            <a:ext cx="4900632" cy="1885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00034" y="2214554"/>
            <a:ext cx="8143932" cy="1938992"/>
          </a:xfrm>
          <a:prstGeom prst="rect">
            <a:avLst/>
          </a:prstGeom>
          <a:solidFill>
            <a:srgbClr val="00B05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000" b="1" dirty="0" smtClean="0"/>
              <a:t>تعتبر الحرائق من أكثر الحوادث خطورة وتأثيرا على صحة الإنسان وسلامته لأنها تحدث إصابات ومضاعفات وقد تؤدي بحياته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3849"/>
            <a:ext cx="8729670" cy="6419861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1071546"/>
            <a:ext cx="8615371" cy="500066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285728"/>
            <a:ext cx="8643944" cy="62865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93"/>
            <a:ext cx="8601082" cy="6386517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285728"/>
            <a:ext cx="8643998" cy="63579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0328"/>
            <a:ext cx="8577270" cy="63579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214290"/>
            <a:ext cx="8643998" cy="642942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34439" cy="521497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ستطيل 2"/>
          <p:cNvSpPr/>
          <p:nvPr/>
        </p:nvSpPr>
        <p:spPr>
          <a:xfrm>
            <a:off x="571472" y="5643578"/>
            <a:ext cx="8143932" cy="1077218"/>
          </a:xfrm>
          <a:prstGeom prst="rect">
            <a:avLst/>
          </a:prstGeom>
          <a:solidFill>
            <a:srgbClr val="00B05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إن التكبير عند رؤية الحريق يساعد على إطفاء النار فقد قال </a:t>
            </a:r>
            <a:r>
              <a:rPr lang="ar-SA" sz="3200" b="1" dirty="0" smtClean="0">
                <a:sym typeface="AGA Arabesque"/>
              </a:rPr>
              <a:t> : ( إذا رأيتم الحريق فكبروا فإن التكبير يطفئه )</a:t>
            </a:r>
            <a:endParaRPr lang="ar-SA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601085" cy="392909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44458" y="285728"/>
            <a:ext cx="8572560" cy="584775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يعتبر ما في هذه الصور التالية من مسببات الحرائق في المنزل :</a:t>
            </a:r>
            <a:endParaRPr lang="ar-SA" sz="32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68384"/>
            <a:ext cx="8715386" cy="542928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734434" cy="407196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23828"/>
            <a:ext cx="8729671" cy="621510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28596" y="785794"/>
            <a:ext cx="8429684" cy="1446550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ما التدبيرات والاحتياطات المتخذة للوقاية من الحرائق أو السيطرة عليها ؟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2714620"/>
            <a:ext cx="8658233" cy="292895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شريط مثقب 2"/>
          <p:cNvSpPr/>
          <p:nvPr/>
        </p:nvSpPr>
        <p:spPr>
          <a:xfrm>
            <a:off x="6715140" y="439031"/>
            <a:ext cx="2000264" cy="1275457"/>
          </a:xfrm>
          <a:prstGeom prst="flowChartPunchedTape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تذكري </a:t>
            </a:r>
            <a:r>
              <a:rPr lang="ar-EG" sz="4400" b="1" dirty="0" smtClean="0"/>
              <a:t>:</a:t>
            </a:r>
            <a:endParaRPr lang="ar-SA" sz="4400" dirty="0"/>
          </a:p>
        </p:txBody>
      </p:sp>
      <p:sp>
        <p:nvSpPr>
          <p:cNvPr id="5" name="مستطيل 4"/>
          <p:cNvSpPr/>
          <p:nvPr/>
        </p:nvSpPr>
        <p:spPr>
          <a:xfrm>
            <a:off x="428596" y="2430844"/>
            <a:ext cx="8501122" cy="1569660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إن معظم حالات الوفاة الناتجة عن الحرائق سببها الاختناق نتيجة استنشاق الدخان .</a:t>
            </a:r>
            <a:endParaRPr lang="ar-S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138</Words>
  <PresentationFormat>عرض على الشاشة (3:4)‏</PresentationFormat>
  <Paragraphs>11</Paragraphs>
  <Slides>26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ScOrPiOnE</cp:lastModifiedBy>
  <cp:revision>22</cp:revision>
  <dcterms:modified xsi:type="dcterms:W3CDTF">2007-02-12T00:29:12Z</dcterms:modified>
</cp:coreProperties>
</file>