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8" r:id="rId3"/>
    <p:sldId id="291" r:id="rId4"/>
    <p:sldId id="279" r:id="rId5"/>
    <p:sldId id="293" r:id="rId6"/>
    <p:sldId id="292" r:id="rId7"/>
    <p:sldId id="280" r:id="rId8"/>
    <p:sldId id="281" r:id="rId9"/>
    <p:sldId id="282" r:id="rId10"/>
    <p:sldId id="283" r:id="rId11"/>
    <p:sldId id="294" r:id="rId12"/>
    <p:sldId id="284" r:id="rId13"/>
    <p:sldId id="285" r:id="rId14"/>
    <p:sldId id="295" r:id="rId15"/>
    <p:sldId id="286" r:id="rId16"/>
    <p:sldId id="287" r:id="rId17"/>
    <p:sldId id="288" r:id="rId18"/>
    <p:sldId id="289" r:id="rId19"/>
    <p:sldId id="290" r:id="rId20"/>
    <p:sldId id="296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-318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500298" y="2536273"/>
            <a:ext cx="3929090" cy="1464231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8000" b="1" dirty="0" smtClean="0">
                <a:solidFill>
                  <a:srgbClr val="FF0000"/>
                </a:solidFill>
              </a:rPr>
              <a:t>الحلويات</a:t>
            </a:r>
            <a:endParaRPr lang="ar-EG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982" y="1785926"/>
            <a:ext cx="8653470" cy="321471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857356" y="142852"/>
            <a:ext cx="5572164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800" b="1" dirty="0" smtClean="0"/>
              <a:t>كعكة الجبن ( </a:t>
            </a:r>
            <a:r>
              <a:rPr lang="ar-SA" sz="4800" b="1" dirty="0" err="1" smtClean="0"/>
              <a:t>تشيز</a:t>
            </a:r>
            <a:r>
              <a:rPr lang="ar-SA" sz="4800" b="1" dirty="0" smtClean="0"/>
              <a:t> كيك )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233496"/>
            <a:ext cx="8572560" cy="541021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682" y="1357298"/>
            <a:ext cx="8643944" cy="442915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2390"/>
            <a:ext cx="8572559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400298"/>
            <a:ext cx="4900632" cy="1885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500042"/>
            <a:ext cx="8634419" cy="592935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96334" cy="64294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428604"/>
            <a:ext cx="8605842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20" y="285728"/>
            <a:ext cx="8529645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44" y="214290"/>
            <a:ext cx="8791585" cy="64294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857224" y="285728"/>
            <a:ext cx="7500990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800" b="1" dirty="0" smtClean="0"/>
              <a:t>من خلال الصورة المعروضة أمامك .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682" y="1357298"/>
            <a:ext cx="8643998" cy="528641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90577"/>
            <a:ext cx="8267714" cy="535306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000100" y="428604"/>
            <a:ext cx="7500990" cy="1754326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  <a:scene3d>
            <a:camera prst="perspective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5400" b="1" dirty="0" smtClean="0"/>
              <a:t>ما أسماء الحلويات المعروضة في هذه الصورة ؟</a:t>
            </a:r>
            <a:endParaRPr lang="ar-SA" sz="5400" dirty="0"/>
          </a:p>
        </p:txBody>
      </p:sp>
      <p:sp>
        <p:nvSpPr>
          <p:cNvPr id="5" name="مستطيل 4"/>
          <p:cNvSpPr/>
          <p:nvPr/>
        </p:nvSpPr>
        <p:spPr>
          <a:xfrm>
            <a:off x="1214414" y="2643182"/>
            <a:ext cx="7500990" cy="923330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5400" b="1" dirty="0" smtClean="0"/>
              <a:t>متى نتناول مثل هذه الحلويات ؟</a:t>
            </a:r>
            <a:endParaRPr lang="ar-SA" sz="5400" dirty="0"/>
          </a:p>
        </p:txBody>
      </p:sp>
      <p:sp>
        <p:nvSpPr>
          <p:cNvPr id="6" name="مستطيل 5"/>
          <p:cNvSpPr/>
          <p:nvPr/>
        </p:nvSpPr>
        <p:spPr>
          <a:xfrm>
            <a:off x="357158" y="4276090"/>
            <a:ext cx="8501122" cy="1938992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000" b="1" dirty="0" smtClean="0"/>
              <a:t>الحلوى من الأصناف المفضلة عند الكبار والصغار وقد ظهرت أنواع عديدة منها وتنوعت المواد المستعملة في صناعتها وكذلك طرق عملها .</a:t>
            </a:r>
            <a:endParaRPr lang="ar-S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357554" y="357166"/>
            <a:ext cx="3214710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800" b="1" smtClean="0"/>
              <a:t>أنواع الحلويات 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85926"/>
            <a:ext cx="7224729" cy="414340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شريط مثقب 2"/>
          <p:cNvSpPr/>
          <p:nvPr/>
        </p:nvSpPr>
        <p:spPr>
          <a:xfrm>
            <a:off x="6715140" y="439031"/>
            <a:ext cx="2000264" cy="1275457"/>
          </a:xfrm>
          <a:prstGeom prst="flowChartPunchedTape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تذكري </a:t>
            </a:r>
            <a:r>
              <a:rPr lang="ar-EG" sz="4400" b="1" dirty="0" smtClean="0"/>
              <a:t>:</a:t>
            </a:r>
            <a:endParaRPr lang="ar-SA" sz="4400" dirty="0"/>
          </a:p>
        </p:txBody>
      </p:sp>
      <p:sp>
        <p:nvSpPr>
          <p:cNvPr id="5" name="مستطيل 4"/>
          <p:cNvSpPr/>
          <p:nvPr/>
        </p:nvSpPr>
        <p:spPr>
          <a:xfrm>
            <a:off x="428596" y="2430844"/>
            <a:ext cx="8501122" cy="2308324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عند اختيار طبق الحلوى ينبغي أن يكون مكملا للوجبة ولا يضيف لها مزيدا من السعرات الحرارية . كيف ؟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857356" y="285728"/>
            <a:ext cx="5857916" cy="769441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400" b="1" dirty="0" smtClean="0"/>
              <a:t>أقسام الحلويات حسب تقديمها :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357298"/>
            <a:ext cx="7805759" cy="28575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>
            <a:off x="357158" y="4520052"/>
            <a:ext cx="8501122" cy="2123658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طبق الحلوى قد يكون سهلا لا يحتاج إلى جهد في إعداده كتناول نوع من الفاكهة الطازجة الغنية بفيتامين </a:t>
            </a:r>
            <a:r>
              <a:rPr lang="ar-SA" sz="4400" b="1" dirty="0" err="1" smtClean="0"/>
              <a:t>ج</a:t>
            </a:r>
            <a:r>
              <a:rPr lang="ar-SA" sz="4400" b="1" dirty="0" smtClean="0"/>
              <a:t> .</a:t>
            </a:r>
            <a:endParaRPr lang="ar-S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00364" y="142852"/>
            <a:ext cx="3000396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800" b="1" dirty="0" smtClean="0"/>
              <a:t>كريم </a:t>
            </a:r>
            <a:r>
              <a:rPr lang="ar-SA" sz="4800" b="1" dirty="0" err="1" smtClean="0"/>
              <a:t>كرامل</a:t>
            </a:r>
            <a:r>
              <a:rPr lang="ar-SA" sz="4800" b="1" dirty="0" smtClean="0"/>
              <a:t> 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1150945"/>
            <a:ext cx="8572560" cy="5576903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8620132" cy="342902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28734"/>
            <a:ext cx="8691596" cy="548641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3000364" y="142852"/>
            <a:ext cx="3929090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800" b="1" dirty="0" smtClean="0"/>
              <a:t>البسبوسة </a:t>
            </a:r>
            <a:r>
              <a:rPr lang="ar-SA" sz="4800" b="1" dirty="0" err="1" smtClean="0"/>
              <a:t>المحشية</a:t>
            </a:r>
            <a:endParaRPr lang="ar-SA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100</Words>
  <PresentationFormat>عرض على الشاشة (3:4)‏</PresentationFormat>
  <Paragraphs>13</Paragraphs>
  <Slides>20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ScOrPiOnE</cp:lastModifiedBy>
  <cp:revision>22</cp:revision>
  <dcterms:modified xsi:type="dcterms:W3CDTF">2007-02-12T00:30:08Z</dcterms:modified>
</cp:coreProperties>
</file>