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99FF"/>
    <a:srgbClr val="99FF99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90" y="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143240" y="428604"/>
            <a:ext cx="2857520" cy="679450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أنواع المحاليل وخصائصها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الدرس11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29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1430/11/13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5429256" y="1912942"/>
            <a:ext cx="3429024" cy="4444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1- ما هي العوامل التي تؤثر على ذائبية الغاز في السائل  :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6" name="Rectangle 94"/>
          <p:cNvSpPr>
            <a:spLocks noChangeArrowheads="1"/>
          </p:cNvSpPr>
          <p:nvPr/>
        </p:nvSpPr>
        <p:spPr bwMode="auto">
          <a:xfrm>
            <a:off x="4857752" y="3071810"/>
            <a:ext cx="4013185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ماذا يحدث لذائبية الغازات عند ارتفاع درجة الحرارة  . ولماذا ؟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4857752" y="3857628"/>
            <a:ext cx="4035423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- ما سبب ظهور فقاقيع صغيرة عند تسخين الماء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3" name="Oval 123"/>
          <p:cNvSpPr>
            <a:spLocks noChangeArrowheads="1"/>
          </p:cNvSpPr>
          <p:nvPr/>
        </p:nvSpPr>
        <p:spPr bwMode="auto">
          <a:xfrm>
            <a:off x="6786578" y="2571744"/>
            <a:ext cx="2000264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ج )- درجة الحرارة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214282" y="3429000"/>
            <a:ext cx="864399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عند ارتفاع درجة الحرارة تكتسب جزيئات الغاز طاقة حركية كافية لخروجها من السائل . لذا فان ذائبية الغازات في السوائل تقل بارتفاع درجة الحرارة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214282" y="4352936"/>
            <a:ext cx="864399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لان ذائبية الغاز تفل بارتفاع درجة الحرارة  . لاحظ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4929190" y="5357826"/>
            <a:ext cx="4035423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ما سبب أن طعم الماء عديم النكهة عند غليانه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85720" y="5853134"/>
            <a:ext cx="864399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لان ذائبية الغاز تفل بارتفاع درجة الحرارة</a:t>
            </a:r>
            <a:r>
              <a:rPr lang="en-US" sz="1400" b="1" dirty="0" smtClean="0">
                <a:cs typeface="Times New Roman" pitchFamily="18" charset="0"/>
              </a:rPr>
              <a:t>     </a:t>
            </a:r>
            <a:r>
              <a:rPr lang="ar-SA" sz="1400" b="1" dirty="0" smtClean="0">
                <a:cs typeface="Times New Roman" pitchFamily="18" charset="0"/>
              </a:rPr>
              <a:t> حيث يتصاعد الغاز من الماء ( </a:t>
            </a:r>
            <a:r>
              <a:rPr lang="en-US" sz="1400" b="1" dirty="0" smtClean="0">
                <a:cs typeface="Times New Roman" pitchFamily="18" charset="0"/>
              </a:rPr>
              <a:t> </a:t>
            </a:r>
            <a:r>
              <a:rPr lang="ar-SA" sz="1400" b="1" dirty="0" smtClean="0">
                <a:cs typeface="Times New Roman" pitchFamily="18" charset="0"/>
              </a:rPr>
              <a:t>الهيدروجين و الأكسجين ) فيتغير طعمه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71472" y="4781564"/>
            <a:ext cx="8358246" cy="433386"/>
          </a:xfrm>
          <a:prstGeom prst="rect">
            <a:avLst/>
          </a:prstGeom>
          <a:solidFill>
            <a:srgbClr val="CC99FF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نلاحظ أن الفرق بين علبتي بيبسي احدهما ساخنة و الأخرى باردة فنلاحظ أن هناك صوت عالي يخرج من علبة البيبسي الساخنة أقوى من الباردة .</a:t>
            </a:r>
            <a:endParaRPr lang="en-US" sz="14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9227" grpId="0" animBg="1"/>
      <p:bldP spid="36" grpId="0" animBg="1"/>
      <p:bldP spid="47" grpId="0" animBg="1"/>
      <p:bldP spid="23" grpId="0" animBg="1"/>
      <p:bldP spid="25" grpId="0"/>
      <p:bldP spid="26" grpId="0"/>
      <p:bldP spid="27" grpId="0" animBg="1"/>
      <p:bldP spid="28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123"/>
          <p:cNvSpPr>
            <a:spLocks noChangeArrowheads="1"/>
          </p:cNvSpPr>
          <p:nvPr/>
        </p:nvSpPr>
        <p:spPr bwMode="auto">
          <a:xfrm>
            <a:off x="7000892" y="357166"/>
            <a:ext cx="2000264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latin typeface="Arial" charset="0"/>
                <a:cs typeface="Arial" charset="0"/>
              </a:rPr>
              <a:t>د )- الضغط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6572264" y="928670"/>
            <a:ext cx="2463787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ما اثر زيادة الضغط على ذائبية الغازات ؟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428596" y="1423978"/>
            <a:ext cx="864399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تزيد ذائبية الغاز في السائل وعند  بقل الضغط تقل ذائبية الغازات في السوائل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6572264" y="2071678"/>
            <a:ext cx="2463787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ما هو نص قانون هنري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428596" y="2571744"/>
            <a:ext cx="864399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عند ثبوت درجة الحرارة تتناسب كتلة الغاز الذي يذوب في كتلة معينة من سائل تناسبا طرديا مع ضغط الغاز الواقع فوق سطح السائل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4" name="وسيلة شرح على شكل سحابة 43"/>
          <p:cNvSpPr/>
          <p:nvPr/>
        </p:nvSpPr>
        <p:spPr bwMode="auto">
          <a:xfrm>
            <a:off x="428596" y="450057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/>
      <p:bldP spid="28" grpId="0" animBg="1"/>
      <p:bldP spid="43" grpId="0"/>
      <p:bldP spid="44" grpId="0" animBg="1"/>
      <p:bldP spid="44" grpId="1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4806</TotalTime>
  <Words>198</Words>
  <PresentationFormat>عرض على الشاشة (3:4)‏</PresentationFormat>
  <Paragraphs>22</Paragraphs>
  <Slides>2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230</cp:revision>
  <dcterms:modified xsi:type="dcterms:W3CDTF">2009-11-01T07:18:46Z</dcterms:modified>
</cp:coreProperties>
</file>