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15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خواص المحاليل ( الخواص التجميعية )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الدرس19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1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1430/11/26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6786578" y="2500306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أ)- الانخفاض في الضغط البخاري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5286380" y="1781168"/>
            <a:ext cx="3500462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1- اذكر أمثلة لبعض الخواص التجميعية للمحاليل 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786578" y="2928934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ب)- الارتفاع في درجة الغليان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786578" y="3357562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ج)- الانخفاض في درجة التجمد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5357818" y="3857628"/>
            <a:ext cx="3500462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2- على ماذا تعتمد الخواص التجميعية للمحاليل 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1643042" y="4500570"/>
            <a:ext cx="721523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تعتمد الخواص التجميعية للمحاليل على عدد الدقائق ( الايونات آو الجزيئات المذابة في المحلول وليس على نوع هذه الدقائق .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6429388" y="5000636"/>
            <a:ext cx="2428892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3- ماذا يقصد بالضغط البخاري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643174" y="5500702"/>
            <a:ext cx="62151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هو </a:t>
            </a:r>
            <a:r>
              <a:rPr lang="ar-SA" sz="1400" b="1" dirty="0" smtClean="0"/>
              <a:t>ضغط البخار الذي يكون في حالة توازن مع السائل المنتج له . أي عندما يقف التبخر الظاهري للسائل .</a:t>
            </a:r>
            <a:endParaRPr lang="en-US" sz="1400" dirty="0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4643438" y="6000768"/>
            <a:ext cx="421484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  لكل سائل نقي ضغط بخاري مميز له عند درجة حرارة معينة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6" grpId="0" animBg="1"/>
      <p:bldP spid="29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5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3143240" y="214290"/>
            <a:ext cx="586744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أما المواد الصلبة الغير متطايرة في المحلول فان الضغط البخاري لها يساوي صفر عند نفس الدرجة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2643174" cy="1694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2857488" y="1500174"/>
            <a:ext cx="6081754" cy="5715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السبب انه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عند إذابة أي مادة غير متطايرة في مذيب سائل فان الضغط البخاري للمحلول يكون دائما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اقل من الضغط البخاري للسائل النقي عند الدرجة  نفسها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سهم إلى اليسار 41"/>
          <p:cNvSpPr/>
          <p:nvPr/>
        </p:nvSpPr>
        <p:spPr bwMode="auto">
          <a:xfrm>
            <a:off x="5000628" y="714356"/>
            <a:ext cx="3929090" cy="714380"/>
          </a:xfrm>
          <a:prstGeom prst="lef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هل هناك اختلاف في عدد جزيئات البخار</a:t>
            </a:r>
            <a:r>
              <a:rPr kumimoji="1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عند السطح في كل من الدورقين </a:t>
            </a:r>
            <a:endParaRPr kumimoji="1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مستطيل 44"/>
          <p:cNvSpPr/>
          <p:nvPr/>
        </p:nvSpPr>
        <p:spPr bwMode="auto">
          <a:xfrm>
            <a:off x="2285984" y="642918"/>
            <a:ext cx="500066" cy="35719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</a:rPr>
              <a:t>بخار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مستطيل 45"/>
          <p:cNvSpPr/>
          <p:nvPr/>
        </p:nvSpPr>
        <p:spPr bwMode="auto">
          <a:xfrm>
            <a:off x="1071538" y="642918"/>
            <a:ext cx="500066" cy="35719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</a:rPr>
              <a:t>بخار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مستطيل 46"/>
          <p:cNvSpPr/>
          <p:nvPr/>
        </p:nvSpPr>
        <p:spPr bwMode="auto">
          <a:xfrm>
            <a:off x="1571604" y="1714488"/>
            <a:ext cx="1214446" cy="571504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</a:rPr>
              <a:t>         مذيب نقي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مستطيل 47"/>
          <p:cNvSpPr/>
          <p:nvPr/>
        </p:nvSpPr>
        <p:spPr bwMode="auto">
          <a:xfrm>
            <a:off x="142844" y="1714488"/>
            <a:ext cx="1428760" cy="571504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</a:rPr>
              <a:t>محلول يحتوي على مذاب غير متطايرة 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6715140" y="2281234"/>
            <a:ext cx="2214578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4- ماذا يقصد بقانون راؤلت 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428596" y="2857496"/>
            <a:ext cx="866304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+mj-cs"/>
              </a:rPr>
              <a:t>لقد وجد العالم راؤلت علاقة  بين الانخفاض النسبي في الضغط البخاري </a:t>
            </a:r>
            <a:r>
              <a:rPr lang="ar-SA" sz="1400" b="1" dirty="0" smtClean="0">
                <a:cs typeface="+mj-cs"/>
              </a:rPr>
              <a:t>وعدد جسيمات المذاب الموجودة في المحلول .  واوجد قانون راؤلت الذي ينص :</a:t>
            </a: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1000100" y="3357562"/>
            <a:ext cx="8020104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إن الانخفاض النسبي في الضغط البخاري يتناسب طرديا مع عدد الجسيمات للمذاب الموجودة في المحلول ولا يعتمد على طبيعة هذه المادة .</a:t>
            </a:r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409548" y="3929066"/>
            <a:ext cx="866304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+mj-cs"/>
              </a:rPr>
              <a:t>من القانون فانه كلما زاد عدد جسيمات المادة المذابة غير المتطايرة ( تركيزها ) يزيد الانخفاض في الضغط البخاري للمحلول </a:t>
            </a:r>
            <a:endParaRPr lang="ar-SA" sz="1400" b="1" dirty="0" smtClean="0">
              <a:cs typeface="+mj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 animBg="1"/>
      <p:bldP spid="52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5317</TotalTime>
  <Words>260</Words>
  <PresentationFormat>عرض على الشاشة (3:4)‏</PresentationFormat>
  <Paragraphs>32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292</cp:revision>
  <dcterms:modified xsi:type="dcterms:W3CDTF">2009-11-14T05:04:07Z</dcterms:modified>
</cp:coreProperties>
</file>