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1164" y="6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خواص المحاليل ( الخواص التجميعية )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الثاني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الدرس20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33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1430/11/27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5857884" y="2214554"/>
            <a:ext cx="3000396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1- ماذا يقصد </a:t>
            </a:r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الانخفاض في درجة التجمد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6500826" y="1714488"/>
            <a:ext cx="207170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ج )- الانخفاض في درجة التجمد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2428860" y="2786058"/>
            <a:ext cx="6572296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هي درجة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الحرارة التي يكون السائل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المادة الصلبة عندها في حالة اتزان أي يكون لهما نفس الضغوط البخارية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2357422" y="3357562"/>
            <a:ext cx="6643734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2- </a:t>
            </a:r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ما اثر انخفاض الضغط البخاري للسائل عند إذابة مادة صلبة غير متطايرة فيه على درجة التجمد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2786050" y="3857628"/>
            <a:ext cx="62151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تنخفض درجة التجمد لسائل أذا أذيب فيه مادة صلبة عديمة التطاير .</a:t>
            </a:r>
            <a:endParaRPr lang="en-US" sz="1400" dirty="0"/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571472" y="4214818"/>
            <a:ext cx="8429684" cy="500066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ملاحظة : 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فعند أذا  إذابة مول واحد من السكر في كيلو جرام من الماء فان درجة تجمد لمحلول يتكون ( 1.86 ) مع العلم أن درجة تجمد الماء تكون 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صفر درجة مئوية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4857752" y="4786322"/>
            <a:ext cx="4143404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ما هي العوامل التي تعتمد عليها الانخفاض في درجة التجمد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3786182" y="5572140"/>
            <a:ext cx="528641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 أ )- يعتمد </a:t>
            </a:r>
            <a:r>
              <a:rPr lang="ar-SA" sz="1400" b="1" dirty="0" smtClean="0"/>
              <a:t>على </a:t>
            </a:r>
            <a:r>
              <a:rPr lang="ar-SA" sz="1400" b="1" dirty="0" smtClean="0"/>
              <a:t>تركيز المذاب ( عدد الدقائق في المحلول ) وليس على طبيعة المذاب  .</a:t>
            </a:r>
            <a:endParaRPr lang="en-US" sz="1400" dirty="0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2857488" y="6072206"/>
            <a:ext cx="62151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 ب)-  و يعتمد </a:t>
            </a:r>
            <a:r>
              <a:rPr lang="ar-SA" sz="1400" b="1" dirty="0" smtClean="0"/>
              <a:t>على </a:t>
            </a:r>
            <a:r>
              <a:rPr lang="ar-SA" sz="1400" b="1" dirty="0" smtClean="0"/>
              <a:t>مقدار تفكك  المذاب ( أي تكون على هيئة جزيئات كاملة دون تفكك أو أنها تفككت الى ايونات ).</a:t>
            </a:r>
            <a:endParaRPr lang="en-US" sz="1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29" grpId="0" animBg="1"/>
      <p:bldP spid="26" grpId="0" animBg="1"/>
      <p:bldP spid="31" grpId="0" animBg="1"/>
      <p:bldP spid="32" grpId="0" animBg="1"/>
      <p:bldP spid="35" grpId="0"/>
      <p:bldP spid="38" grpId="0" animBg="1"/>
      <p:bldP spid="13" grpId="0" animBg="1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285720" y="5429264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5572132" y="2285992"/>
            <a:ext cx="351951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يستخدم هذا القانون أذا اعتمدنا  على مقدار تفكك  المذاب  .</a:t>
            </a:r>
            <a:endParaRPr lang="en-US" sz="1400" dirty="0"/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7572396" y="2857496"/>
            <a:ext cx="1447808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تذكر القوانين التالية  :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3000364" y="214290"/>
            <a:ext cx="6000792" cy="4333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3- ما هي العلاقة الرياضية التي يمكن بها حساب مقدار </a:t>
            </a:r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مقدار الانخفاض في درجة التجمد ؟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7277120" y="861990"/>
            <a:ext cx="1724036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الانخفاض في درجة التجمد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5081590" y="861990"/>
            <a:ext cx="2276492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ar-SA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ثابت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الانخفاض في درجة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التجمد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X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562344" y="861990"/>
            <a:ext cx="1724036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التركيز المولالي للمحلول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572132" y="1357298"/>
            <a:ext cx="342902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يستخدم هذا القانون في أذا اعتمدنا على تركيز المذاب </a:t>
            </a:r>
            <a:endParaRPr lang="en-US" sz="1400" dirty="0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7286644" y="1785926"/>
            <a:ext cx="1724036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التركيز الفعلي للمحلول  =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5572132" y="1785926"/>
            <a:ext cx="1714512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التركيز المولالي للمحلول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X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3000364" y="1785926"/>
            <a:ext cx="2643206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عدد الجسيمات المتفككة من الجزيء الواحد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7000892" y="3429000"/>
            <a:ext cx="2000264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المولالية ( الجزيئية الكتلية  ) =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5500694" y="3286124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المذاب </a:t>
            </a:r>
            <a:endParaRPr lang="en-US" sz="1400" dirty="0"/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5643570" y="3643314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المذيب بالكيلوجرام</a:t>
            </a:r>
            <a:endParaRPr lang="en-US" sz="1400" dirty="0"/>
          </a:p>
        </p:txBody>
      </p:sp>
      <p:cxnSp>
        <p:nvCxnSpPr>
          <p:cNvPr id="26" name="رابط مستقيم 25"/>
          <p:cNvCxnSpPr/>
          <p:nvPr/>
        </p:nvCxnSpPr>
        <p:spPr bwMode="auto">
          <a:xfrm rot="10800000">
            <a:off x="5572132" y="3643314"/>
            <a:ext cx="135732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2071670" y="3429000"/>
            <a:ext cx="2786082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الكتلة الجراميه ( كتلة المول الواحد من المادة ) =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428596" y="3286124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كتلة المادة بالجرام </a:t>
            </a:r>
            <a:endParaRPr lang="en-US" sz="1400" dirty="0"/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571472" y="3643314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عدد مولات المادة </a:t>
            </a:r>
            <a:endParaRPr lang="en-US" sz="1400" dirty="0"/>
          </a:p>
        </p:txBody>
      </p:sp>
      <p:cxnSp>
        <p:nvCxnSpPr>
          <p:cNvPr id="30" name="رابط مستقيم 29"/>
          <p:cNvCxnSpPr/>
          <p:nvPr/>
        </p:nvCxnSpPr>
        <p:spPr bwMode="auto">
          <a:xfrm rot="10800000">
            <a:off x="500034" y="3643314"/>
            <a:ext cx="135732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8215338" y="3929066"/>
            <a:ext cx="804866" cy="357190"/>
          </a:xfrm>
          <a:prstGeom prst="rect">
            <a:avLst/>
          </a:prstGeom>
          <a:solidFill>
            <a:srgbClr val="CC3300"/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/>
              <a:t>مثال ( 1) :</a:t>
            </a: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285720" y="4429132"/>
            <a:ext cx="8734484" cy="785818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 sz="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أذا 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كان  التركيز المولالي 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للمحلول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 0.80مولال 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احسب 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الانخفاض في درجة التجمد 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أذا علمت أن ثابت 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الانخفاض في درجة التجمد </a:t>
            </a:r>
            <a:endParaRPr lang="ar-S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البنزين  5.12 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درجة/ مولال ؟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50" grpId="0"/>
      <p:bldP spid="51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7" grpId="0"/>
      <p:bldP spid="28" grpId="0"/>
      <p:bldP spid="29" grpId="0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5538</TotalTime>
  <Words>300</Words>
  <PresentationFormat>عرض على الشاشة (3:4)‏</PresentationFormat>
  <Paragraphs>41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304</cp:revision>
  <dcterms:modified xsi:type="dcterms:W3CDTF">2009-11-16T07:26:36Z</dcterms:modified>
</cp:coreProperties>
</file>