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5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pc\Desktop\&#1593;&#1585;&#1608;&#1590;%20&#1603;&#1610;&#1605;&#1610;&#1575;&#1569;%202\52&#1601;&#1604;&#1575;&#1588;%20&#1603;&#1610;&#1605;&#1610;&#1575;&#1569;%20&#1600;%201%20&#1600;%20&#1579;%20&#1600;%20&#1601;&#1600;1%20&#1584;&#1608;&#1576;&#1575;&#1606;%20&#1605;&#1604;&#1581;%20&#1575;&#1604;&#1591;&#1593;&#1575;&#1605;.sw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pc\Desktop\&#1593;&#1585;&#1608;&#1590;%20&#1603;&#1610;&#1605;&#1610;&#1575;&#1569;%202\&#1578;&#1601;&#1575;&#1593;&#1604;%20&#1591;&#1575;&#1585;&#1583;.sw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أنواع المحاليل وخصائصها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الدرس11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29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1430/11/13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786182" y="1714488"/>
            <a:ext cx="2071702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محاليل المواد الصلبة في السائلة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6" name="Rectangle 94"/>
          <p:cNvSpPr>
            <a:spLocks noChangeArrowheads="1"/>
          </p:cNvSpPr>
          <p:nvPr/>
        </p:nvSpPr>
        <p:spPr bwMode="auto">
          <a:xfrm>
            <a:off x="5286380" y="2357430"/>
            <a:ext cx="364333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1- ماذا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يقصد ذائبية المواد الصلبة في السوائل ؟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5143504" y="3929066"/>
            <a:ext cx="3786214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2- ما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هي العوامل المؤثرة على ذائبية المواد الصلبة في السائلة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1785918" y="2857496"/>
            <a:ext cx="7143800" cy="433386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هي  اكبر كتلة من المادة الصلبة التي يمكن أن تذوب في ( 100جرام ) من السائل ( الماء ) عند درجة حرارة معينة 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714876" y="4929198"/>
            <a:ext cx="421484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3- ما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اثر طبيعة المذاب و المذيب على ذائبية المواد الصلبة في السائلة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714480" y="5353068"/>
            <a:ext cx="721523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أن ذائبية المواد الصلبة في السائلة تعتمد على  أنواع الروابط في جزيئات كل من المذيب و المذاب و التجاذب الذي ينشأ بينهما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785918" y="3352804"/>
            <a:ext cx="7143800" cy="433386"/>
          </a:xfrm>
          <a:prstGeom prst="rect">
            <a:avLst/>
          </a:prstGeom>
          <a:solidFill>
            <a:schemeClr val="tx1">
              <a:lumMod val="6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أو هي عدد جرامات المذاب التي تذوب في 100جرام من السائل  ( الماء ) عند درجة حرارة معينة لنحصل على محلول مشبع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6" name="Oval 123"/>
          <p:cNvSpPr>
            <a:spLocks noChangeArrowheads="1"/>
          </p:cNvSpPr>
          <p:nvPr/>
        </p:nvSpPr>
        <p:spPr bwMode="auto">
          <a:xfrm>
            <a:off x="5500694" y="4429132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latin typeface="Arial" charset="0"/>
                <a:cs typeface="Arial" charset="0"/>
              </a:rPr>
              <a:t>1- طبيعة المذاب و المذيب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4" name="Oval 123"/>
          <p:cNvSpPr>
            <a:spLocks noChangeArrowheads="1"/>
          </p:cNvSpPr>
          <p:nvPr/>
        </p:nvSpPr>
        <p:spPr bwMode="auto">
          <a:xfrm>
            <a:off x="1857356" y="4429132"/>
            <a:ext cx="214314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ar-SA" sz="1400" b="1" dirty="0" smtClean="0">
                <a:latin typeface="Arial" charset="0"/>
                <a:cs typeface="Arial" charset="0"/>
              </a:rPr>
              <a:t>2- درجة الحرارة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786050" y="5853134"/>
            <a:ext cx="6215106" cy="29051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فنلاحظ أن المركبات القطبية تذوب في المركبات القطبية فقط ولا تذوب في المركبات الغير قطبية  و العكس 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8" name="زر إجراء: فيلم 17">
            <a:hlinkClick r:id="rId2" action="ppaction://hlinkfile" highlightClick="1"/>
          </p:cNvPr>
          <p:cNvSpPr/>
          <p:nvPr/>
        </p:nvSpPr>
        <p:spPr bwMode="auto">
          <a:xfrm>
            <a:off x="714348" y="5929330"/>
            <a:ext cx="857256" cy="357190"/>
          </a:xfrm>
          <a:prstGeom prst="actionButtonMovi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36" grpId="0" animBg="1"/>
      <p:bldP spid="47" grpId="0" animBg="1"/>
      <p:bldP spid="25" grpId="0" animBg="1"/>
      <p:bldP spid="26" grpId="0" animBg="1"/>
      <p:bldP spid="28" grpId="0"/>
      <p:bldP spid="15" grpId="0" animBg="1"/>
      <p:bldP spid="16" grpId="0" animBg="1"/>
      <p:bldP spid="14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6786578" y="1071546"/>
            <a:ext cx="2143140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عملية الذوبان </a:t>
            </a:r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ماصة </a:t>
            </a:r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للحرارة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3857620" y="1500174"/>
            <a:ext cx="521497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عندما تكون عملية الذوبان ماصة للحرارة  فان ذائبية الأملاح  تزداد  بزيادة  درجة الحرارة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4" name="وسيلة شرح على شكل سحابة 43"/>
          <p:cNvSpPr/>
          <p:nvPr/>
        </p:nvSpPr>
        <p:spPr bwMode="auto">
          <a:xfrm>
            <a:off x="428596" y="450057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4857752" y="571480"/>
            <a:ext cx="407196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4- ما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اثر زيادة درجة الحرارة على ذائبية المواد الصلبة في السائلة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786578" y="2000240"/>
            <a:ext cx="2143140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عملية الذوبان طاردة  للحرارة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3857620" y="2424110"/>
            <a:ext cx="521497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عندما تكون عملية الذوبان ماصة للحرارة  فان ذائبية الأملاح  تقل   بزيادة  درجة الحرارة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215074" y="2857496"/>
            <a:ext cx="2714644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عملية الذوبان ليست ماصة  طاردة  للحرارة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2857488" y="3352804"/>
            <a:ext cx="621510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هناك أملاح  لا تتغير  ذائبيتها  بتغير درجة الحرارة  وهذا يعني  ان عملية ذوبانها  ليست ماصة  آو طاردة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4" name="زر إجراء: فيلم 13">
            <a:hlinkClick r:id="rId3" action="ppaction://hlinkfile" highlightClick="1"/>
          </p:cNvPr>
          <p:cNvSpPr/>
          <p:nvPr/>
        </p:nvSpPr>
        <p:spPr bwMode="auto">
          <a:xfrm>
            <a:off x="928662" y="1714488"/>
            <a:ext cx="857256" cy="357190"/>
          </a:xfrm>
          <a:prstGeom prst="actionButtonMovi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3" grpId="0"/>
      <p:bldP spid="44" grpId="0" animBg="1"/>
      <p:bldP spid="44" grpId="1" animBg="1"/>
      <p:bldP spid="7" grpId="0" animBg="1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4909</TotalTime>
  <Words>225</Words>
  <PresentationFormat>عرض على الشاشة (3:4)‏</PresentationFormat>
  <Paragraphs>25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239</cp:revision>
  <dcterms:modified xsi:type="dcterms:W3CDTF">2009-12-08T07:32:47Z</dcterms:modified>
</cp:coreProperties>
</file>