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خواص المحاليل ( الخواص التجميعية )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الدرس20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3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1430/11/27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6643702" y="2428868"/>
            <a:ext cx="2214578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1- ماذا يقصد بدرجة الغليان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500826" y="1785926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ب)- الارتفاع في درجة الغليان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4000496" y="3143248"/>
            <a:ext cx="500066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هي درجة حرارة السائل التي يكون عندها ضغطه البخاري مساويا للضغط الجوي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786446" y="3643314"/>
            <a:ext cx="3214710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2- على ماذا يعتمد الارتفاع في درجة الغليان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786050" y="4214818"/>
            <a:ext cx="62151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 أ )- يعتمد الارتفاع في درجة الغليان على تركيز المذاب ( عدد الدقائق في المحلول ) وليس على طبيعة المذاب  .</a:t>
            </a:r>
            <a:endParaRPr lang="en-US" sz="1400" dirty="0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3214678" y="4786322"/>
            <a:ext cx="578647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  وجد أن هذا الارتفاع يتناسب طرديا مع تركيز المذاب في المحلول معبرا عنه بالمولالية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786050" y="5357826"/>
            <a:ext cx="62151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 ب)-  و يعتمد الارتفاع في درجة الغليان على مقدار تفكك  المذاب ( أي تكون على هيئة جزيئات كاملة دون تفكك أو أنها تفككت الى ايونات ).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9" grpId="0" animBg="1"/>
      <p:bldP spid="26" grpId="0" animBg="1"/>
      <p:bldP spid="31" grpId="0" animBg="1"/>
      <p:bldP spid="32" grpId="0" animBg="1"/>
      <p:bldP spid="35" grpId="0"/>
      <p:bldP spid="38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5572132" y="2285992"/>
            <a:ext cx="351951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يستخدم هذا القانون أذا اعتمدنا  على مقدار تفكك  المذاب  .</a:t>
            </a:r>
            <a:endParaRPr lang="en-US" sz="1400" dirty="0"/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7572396" y="3286124"/>
            <a:ext cx="144780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تذكر القوانين التالية  :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3500430" y="214290"/>
            <a:ext cx="5500726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3- ما هي العلاقة الرياضية التي يمكن بها حساب مقدار الارتفاع في درجة الغليان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277120" y="861990"/>
            <a:ext cx="1724036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الارتفاع في درجة الغليان =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276856" y="861990"/>
            <a:ext cx="2000264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ثابت الارتفاع في درجة الغليان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X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562344" y="861990"/>
            <a:ext cx="1724036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المولالي للمحلول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72132" y="1357298"/>
            <a:ext cx="342902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يستخدم هذا القانون في أذا اعتمدنا على تركيز المذاب 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286644" y="1785926"/>
            <a:ext cx="172403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الفعلي للمحلول  =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572132" y="1785926"/>
            <a:ext cx="1714512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المولالي للمحلول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X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3000364" y="1785926"/>
            <a:ext cx="264320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عدد الجسيمات المتفككة من الجزيء الواحد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7000892" y="3786190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500694" y="3643314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643570" y="400050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بالكيلوجرام</a:t>
            </a:r>
            <a:endParaRPr lang="en-US" sz="1400" dirty="0"/>
          </a:p>
        </p:txBody>
      </p:sp>
      <p:cxnSp>
        <p:nvCxnSpPr>
          <p:cNvPr id="26" name="رابط مستقيم 25"/>
          <p:cNvCxnSpPr/>
          <p:nvPr/>
        </p:nvCxnSpPr>
        <p:spPr bwMode="auto">
          <a:xfrm rot="10800000">
            <a:off x="5572132" y="4000504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071670" y="3786190"/>
            <a:ext cx="278608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الكتلة الجراميه ( كتلة المول الواحد من المادة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28596" y="3643314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المادة بالجرام </a:t>
            </a:r>
            <a:endParaRPr lang="en-US" sz="140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571472" y="400050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المادة </a:t>
            </a:r>
            <a:endParaRPr lang="en-US" sz="1400" dirty="0"/>
          </a:p>
        </p:txBody>
      </p:sp>
      <p:cxnSp>
        <p:nvCxnSpPr>
          <p:cNvPr id="30" name="رابط مستقيم 29"/>
          <p:cNvCxnSpPr/>
          <p:nvPr/>
        </p:nvCxnSpPr>
        <p:spPr bwMode="auto">
          <a:xfrm rot="10800000">
            <a:off x="500034" y="4000504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858016" y="2714620"/>
            <a:ext cx="2152664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الارتفاع في درجة غليان المحلول =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357818" y="2714620"/>
            <a:ext cx="157163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درجة غليان المحلول   -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214810" y="2714620"/>
            <a:ext cx="121444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درجة غليان الماء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215338" y="4286256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( 1) :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85720" y="4714884"/>
            <a:ext cx="8734484" cy="642942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كان  التركيز المولالي للمحلول 0.67 مولال احسب الارتفاع في درجة الغليان . أذا علمت أن ثابت الارتفاع في درجة الغليان 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للماء 0.51 درجة/ مولال ؟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50" grpId="0"/>
      <p:bldP spid="51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5420</TotalTime>
  <Words>265</Words>
  <PresentationFormat>عرض على الشاشة (3:4)‏</PresentationFormat>
  <Paragraphs>39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300</cp:revision>
  <dcterms:modified xsi:type="dcterms:W3CDTF">2010-01-16T14:07:20Z</dcterms:modified>
</cp:coreProperties>
</file>