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7" r:id="rId11"/>
    <p:sldId id="268" r:id="rId12"/>
    <p:sldId id="269" r:id="rId13"/>
    <p:sldId id="270" r:id="rId14"/>
    <p:sldId id="271" r:id="rId15"/>
    <p:sldId id="265" r:id="rId16"/>
    <p:sldId id="266" r:id="rId1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E954F22B-46EB-464E-B3F5-0E9590967FC5}" type="datetimeFigureOut">
              <a:rPr lang="ar-SA" smtClean="0"/>
              <a:pPr/>
              <a:t>17/06/34</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45E3C92F-7045-44B6-A44E-09374C8A3002}"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954F22B-46EB-464E-B3F5-0E9590967FC5}" type="datetimeFigureOut">
              <a:rPr lang="ar-SA" smtClean="0"/>
              <a:pPr/>
              <a:t>17/06/34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954F22B-46EB-464E-B3F5-0E9590967FC5}" type="datetimeFigureOut">
              <a:rPr lang="ar-SA" smtClean="0"/>
              <a:pPr/>
              <a:t>17/06/34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954F22B-46EB-464E-B3F5-0E9590967FC5}" type="datetimeFigureOut">
              <a:rPr lang="ar-SA" smtClean="0"/>
              <a:pPr/>
              <a:t>17/06/34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E954F22B-46EB-464E-B3F5-0E9590967FC5}" type="datetimeFigureOut">
              <a:rPr lang="ar-SA" smtClean="0"/>
              <a:pPr/>
              <a:t>17/06/34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5E3C92F-7045-44B6-A44E-09374C8A3002}"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954F22B-46EB-464E-B3F5-0E9590967FC5}" type="datetimeFigureOut">
              <a:rPr lang="ar-SA" smtClean="0"/>
              <a:pPr/>
              <a:t>17/06/34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E954F22B-46EB-464E-B3F5-0E9590967FC5}" type="datetimeFigureOut">
              <a:rPr lang="ar-SA" smtClean="0"/>
              <a:pPr/>
              <a:t>17/06/34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E954F22B-46EB-464E-B3F5-0E9590967FC5}" type="datetimeFigureOut">
              <a:rPr lang="ar-SA" smtClean="0"/>
              <a:pPr/>
              <a:t>17/06/34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954F22B-46EB-464E-B3F5-0E9590967FC5}" type="datetimeFigureOut">
              <a:rPr lang="ar-SA" smtClean="0"/>
              <a:pPr/>
              <a:t>17/06/34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954F22B-46EB-464E-B3F5-0E9590967FC5}" type="datetimeFigureOut">
              <a:rPr lang="ar-SA" smtClean="0"/>
              <a:pPr/>
              <a:t>17/06/34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5E3C92F-7045-44B6-A44E-09374C8A3002}"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954F22B-46EB-464E-B3F5-0E9590967FC5}" type="datetimeFigureOut">
              <a:rPr lang="ar-SA" smtClean="0"/>
              <a:pPr/>
              <a:t>17/06/34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45E3C92F-7045-44B6-A44E-09374C8A3002}"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954F22B-46EB-464E-B3F5-0E9590967FC5}" type="datetimeFigureOut">
              <a:rPr lang="ar-SA" smtClean="0"/>
              <a:pPr/>
              <a:t>17/06/34</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5E3C92F-7045-44B6-A44E-09374C8A3002}"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42910" y="3071810"/>
            <a:ext cx="7851648" cy="3500462"/>
          </a:xfrm>
        </p:spPr>
        <p:txBody>
          <a:bodyPr>
            <a:noAutofit/>
          </a:bodyPr>
          <a:lstStyle/>
          <a:p>
            <a:pPr algn="ctr"/>
            <a:r>
              <a:rPr lang="ar-SA" sz="2800" dirty="0" smtClean="0"/>
              <a:t>المملكة العربية السعودية</a:t>
            </a:r>
            <a:br>
              <a:rPr lang="ar-SA" sz="2800" dirty="0" smtClean="0"/>
            </a:br>
            <a:r>
              <a:rPr lang="ar-SA" sz="2800" dirty="0" smtClean="0"/>
              <a:t>وزارة التربية والتعليم</a:t>
            </a:r>
            <a:br>
              <a:rPr lang="ar-SA" sz="2800" dirty="0" smtClean="0"/>
            </a:br>
            <a:r>
              <a:rPr lang="ar-SA" sz="2800" dirty="0" smtClean="0"/>
              <a:t>الإدارة العامة للتربية والتعليم بالرياض</a:t>
            </a:r>
            <a:br>
              <a:rPr lang="ar-SA" sz="2800" dirty="0" smtClean="0"/>
            </a:br>
            <a:r>
              <a:rPr lang="ar-SA" sz="2800" dirty="0" smtClean="0"/>
              <a:t>مكتب التربية والعليم بجنوب الرياض</a:t>
            </a:r>
            <a:br>
              <a:rPr lang="ar-SA" sz="2800" dirty="0" smtClean="0"/>
            </a:br>
            <a:r>
              <a:rPr lang="en-US" sz="2800" dirty="0" smtClean="0"/>
              <a:t> </a:t>
            </a:r>
            <a:r>
              <a:rPr lang="ar-SA" sz="2800" dirty="0" smtClean="0"/>
              <a:t>متوسطة </a:t>
            </a:r>
            <a:r>
              <a:rPr lang="ar-SA" sz="2800" dirty="0" err="1" smtClean="0"/>
              <a:t>عبدالرزاق</a:t>
            </a:r>
            <a:r>
              <a:rPr lang="ar-SA" sz="2800" dirty="0" smtClean="0"/>
              <a:t> بن همام</a:t>
            </a:r>
            <a:br>
              <a:rPr lang="ar-SA" sz="2800" dirty="0" smtClean="0"/>
            </a:br>
            <a:r>
              <a:rPr lang="en-US" sz="2800" dirty="0" smtClean="0"/>
              <a:t/>
            </a:r>
            <a:br>
              <a:rPr lang="en-US" sz="2800" dirty="0" smtClean="0"/>
            </a:br>
            <a:r>
              <a:rPr lang="ar-SA" sz="2800" dirty="0" smtClean="0">
                <a:solidFill>
                  <a:srgbClr val="FF0000"/>
                </a:solidFill>
              </a:rPr>
              <a:t>الحقيبة التدريبية</a:t>
            </a:r>
            <a:br>
              <a:rPr lang="ar-SA" sz="2800" dirty="0" smtClean="0">
                <a:solidFill>
                  <a:srgbClr val="FF0000"/>
                </a:solidFill>
              </a:rPr>
            </a:br>
            <a:r>
              <a:rPr lang="ar-SA" sz="2800" dirty="0" smtClean="0">
                <a:solidFill>
                  <a:srgbClr val="FF0000"/>
                </a:solidFill>
              </a:rPr>
              <a:t>لمشروع الاختبارات </a:t>
            </a:r>
            <a:r>
              <a:rPr lang="ar-SA" sz="2800" dirty="0" err="1" smtClean="0">
                <a:solidFill>
                  <a:srgbClr val="FF0000"/>
                </a:solidFill>
              </a:rPr>
              <a:t>التحصيلية</a:t>
            </a:r>
            <a:r>
              <a:rPr lang="ar-SA" sz="2800" dirty="0" smtClean="0">
                <a:solidFill>
                  <a:srgbClr val="FF0000"/>
                </a:solidFill>
              </a:rPr>
              <a:t> للمرحلتين</a:t>
            </a:r>
            <a:br>
              <a:rPr lang="ar-SA" sz="2800" dirty="0" smtClean="0">
                <a:solidFill>
                  <a:srgbClr val="FF0000"/>
                </a:solidFill>
              </a:rPr>
            </a:br>
            <a:r>
              <a:rPr lang="ar-SA" sz="2800" dirty="0" smtClean="0">
                <a:solidFill>
                  <a:srgbClr val="FF0000"/>
                </a:solidFill>
              </a:rPr>
              <a:t>الابتدائية والمتوسطة</a:t>
            </a:r>
            <a:br>
              <a:rPr lang="ar-SA" sz="2800" dirty="0" smtClean="0">
                <a:solidFill>
                  <a:srgbClr val="FF0000"/>
                </a:solidFill>
              </a:rPr>
            </a:br>
            <a:r>
              <a:rPr lang="ar-SA" sz="2800" dirty="0" smtClean="0">
                <a:solidFill>
                  <a:srgbClr val="FF0000"/>
                </a:solidFill>
              </a:rPr>
              <a:t/>
            </a:r>
            <a:br>
              <a:rPr lang="ar-SA" sz="2800" dirty="0" smtClean="0">
                <a:solidFill>
                  <a:srgbClr val="FF0000"/>
                </a:solidFill>
              </a:rPr>
            </a:br>
            <a:r>
              <a:rPr lang="ar-SA" sz="2800" dirty="0" smtClean="0">
                <a:solidFill>
                  <a:srgbClr val="FF0000"/>
                </a:solidFill>
              </a:rPr>
              <a:t/>
            </a:r>
            <a:br>
              <a:rPr lang="ar-SA" sz="2800" dirty="0" smtClean="0">
                <a:solidFill>
                  <a:srgbClr val="FF0000"/>
                </a:solidFill>
              </a:rPr>
            </a:br>
            <a:r>
              <a:rPr lang="ar-SA" sz="2800" dirty="0" smtClean="0">
                <a:solidFill>
                  <a:schemeClr val="accent5">
                    <a:lumMod val="50000"/>
                  </a:schemeClr>
                </a:solidFill>
              </a:rPr>
              <a:t>إعداد</a:t>
            </a:r>
            <a:br>
              <a:rPr lang="ar-SA" sz="2800" dirty="0" smtClean="0">
                <a:solidFill>
                  <a:schemeClr val="accent5">
                    <a:lumMod val="50000"/>
                  </a:schemeClr>
                </a:solidFill>
              </a:rPr>
            </a:br>
            <a:r>
              <a:rPr lang="ar-SA" sz="2800" dirty="0" smtClean="0">
                <a:solidFill>
                  <a:schemeClr val="accent5">
                    <a:lumMod val="50000"/>
                  </a:schemeClr>
                </a:solidFill>
              </a:rPr>
              <a:t>المرشد الطلابي</a:t>
            </a:r>
            <a:br>
              <a:rPr lang="ar-SA" sz="2800" dirty="0" smtClean="0">
                <a:solidFill>
                  <a:schemeClr val="accent5">
                    <a:lumMod val="50000"/>
                  </a:schemeClr>
                </a:solidFill>
              </a:rPr>
            </a:br>
            <a:r>
              <a:rPr lang="ar-SA" sz="2800" dirty="0" smtClean="0">
                <a:solidFill>
                  <a:schemeClr val="accent5">
                    <a:lumMod val="50000"/>
                  </a:schemeClr>
                </a:solidFill>
              </a:rPr>
              <a:t>قاسم بن إبراهيم </a:t>
            </a:r>
            <a:r>
              <a:rPr lang="ar-SA" sz="2800" dirty="0" err="1" smtClean="0">
                <a:solidFill>
                  <a:schemeClr val="accent5">
                    <a:lumMod val="50000"/>
                  </a:schemeClr>
                </a:solidFill>
              </a:rPr>
              <a:t>العريشي</a:t>
            </a:r>
            <a:endParaRPr lang="ar-SA"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تعليمات تعبئة ورقة الإجابة / 2</a:t>
            </a:r>
            <a:endParaRPr lang="ar-SA" dirty="0"/>
          </a:p>
        </p:txBody>
      </p:sp>
      <p:pic>
        <p:nvPicPr>
          <p:cNvPr id="6146" name="Picture 2"/>
          <p:cNvPicPr>
            <a:picLocks noGrp="1" noChangeAspect="1" noChangeArrowheads="1"/>
          </p:cNvPicPr>
          <p:nvPr>
            <p:ph idx="1"/>
          </p:nvPr>
        </p:nvPicPr>
        <p:blipFill>
          <a:blip r:embed="rId2"/>
          <a:srcRect/>
          <a:stretch>
            <a:fillRect/>
          </a:stretch>
        </p:blipFill>
        <p:spPr bwMode="auto">
          <a:xfrm>
            <a:off x="571473" y="1935163"/>
            <a:ext cx="7929618" cy="470854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vertical)">
                                      <p:cBhvr>
                                        <p:cTn id="7" dur="3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تعليمات تعبئة ورقة الإجابة / 3</a:t>
            </a:r>
            <a:endParaRPr lang="ar-SA" dirty="0"/>
          </a:p>
        </p:txBody>
      </p:sp>
      <p:pic>
        <p:nvPicPr>
          <p:cNvPr id="7170" name="Picture 2"/>
          <p:cNvPicPr>
            <a:picLocks noGrp="1" noChangeAspect="1" noChangeArrowheads="1"/>
          </p:cNvPicPr>
          <p:nvPr>
            <p:ph idx="1"/>
          </p:nvPr>
        </p:nvPicPr>
        <p:blipFill>
          <a:blip r:embed="rId2"/>
          <a:srcRect/>
          <a:stretch>
            <a:fillRect/>
          </a:stretch>
        </p:blipFill>
        <p:spPr bwMode="auto">
          <a:xfrm>
            <a:off x="457200" y="2071678"/>
            <a:ext cx="8229600" cy="435771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3000" fill="hold"/>
                                        <p:tgtEl>
                                          <p:spTgt spid="7170"/>
                                        </p:tgtEl>
                                        <p:attrNameLst>
                                          <p:attrName>ppt_x</p:attrName>
                                        </p:attrNameLst>
                                      </p:cBhvr>
                                      <p:tavLst>
                                        <p:tav tm="0">
                                          <p:val>
                                            <p:strVal val="#ppt_x"/>
                                          </p:val>
                                        </p:tav>
                                        <p:tav tm="100000">
                                          <p:val>
                                            <p:strVal val="#ppt_x"/>
                                          </p:val>
                                        </p:tav>
                                      </p:tavLst>
                                    </p:anim>
                                    <p:anim calcmode="lin" valueType="num">
                                      <p:cBhvr additive="base">
                                        <p:cTn id="8" dur="30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224714"/>
          </a:xfrm>
        </p:spPr>
        <p:txBody>
          <a:bodyPr/>
          <a:lstStyle/>
          <a:p>
            <a:pPr algn="ctr"/>
            <a:r>
              <a:rPr lang="ar-SA" dirty="0" smtClean="0">
                <a:solidFill>
                  <a:srgbClr val="FF0000"/>
                </a:solidFill>
                <a:cs typeface="PT Bold Heading" pitchFamily="2" charset="-78"/>
              </a:rPr>
              <a:t>تعليمات تعبئة ورقة الإجابة / 4</a:t>
            </a:r>
            <a:endParaRPr lang="ar-SA" dirty="0"/>
          </a:p>
        </p:txBody>
      </p:sp>
      <p:pic>
        <p:nvPicPr>
          <p:cNvPr id="8194" name="Picture 2"/>
          <p:cNvPicPr>
            <a:picLocks noGrp="1" noChangeAspect="1" noChangeArrowheads="1"/>
          </p:cNvPicPr>
          <p:nvPr>
            <p:ph idx="1"/>
          </p:nvPr>
        </p:nvPicPr>
        <p:blipFill>
          <a:blip r:embed="rId2"/>
          <a:srcRect/>
          <a:stretch>
            <a:fillRect/>
          </a:stretch>
        </p:blipFill>
        <p:spPr bwMode="auto">
          <a:xfrm>
            <a:off x="457200" y="1714488"/>
            <a:ext cx="8229600" cy="457203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heckerboard(down)">
                                      <p:cBhvr>
                                        <p:cTn id="7" dur="3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تعليمات تعبئة ورقة الإجابة / 5</a:t>
            </a:r>
            <a:endParaRPr lang="ar-SA" dirty="0"/>
          </a:p>
        </p:txBody>
      </p:sp>
      <p:pic>
        <p:nvPicPr>
          <p:cNvPr id="1026" name="Picture 2"/>
          <p:cNvPicPr>
            <a:picLocks noGrp="1" noChangeAspect="1" noChangeArrowheads="1"/>
          </p:cNvPicPr>
          <p:nvPr>
            <p:ph idx="1"/>
          </p:nvPr>
        </p:nvPicPr>
        <p:blipFill>
          <a:blip r:embed="rId2"/>
          <a:srcRect/>
          <a:stretch>
            <a:fillRect/>
          </a:stretch>
        </p:blipFill>
        <p:spPr bwMode="auto">
          <a:xfrm>
            <a:off x="428596" y="1935163"/>
            <a:ext cx="8286808" cy="456567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heckerboard(across)">
                                      <p:cBhvr>
                                        <p:cTn id="13"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تعليمات تعبئة ورقة الإجابة / 6</a:t>
            </a:r>
            <a:endParaRPr lang="ar-SA" dirty="0"/>
          </a:p>
        </p:txBody>
      </p:sp>
      <p:pic>
        <p:nvPicPr>
          <p:cNvPr id="2050" name="Picture 2"/>
          <p:cNvPicPr>
            <a:picLocks noGrp="1" noChangeAspect="1" noChangeArrowheads="1"/>
          </p:cNvPicPr>
          <p:nvPr>
            <p:ph idx="1"/>
          </p:nvPr>
        </p:nvPicPr>
        <p:blipFill>
          <a:blip r:embed="rId2"/>
          <a:srcRect/>
          <a:stretch>
            <a:fillRect/>
          </a:stretch>
        </p:blipFill>
        <p:spPr bwMode="auto">
          <a:xfrm>
            <a:off x="502278" y="1928803"/>
            <a:ext cx="8213125" cy="478634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3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3000" fill="hold"/>
                                        <p:tgtEl>
                                          <p:spTgt spid="2"/>
                                        </p:tgtEl>
                                        <p:attrNameLst>
                                          <p:attrName>ppt_y</p:attrName>
                                        </p:attrNameLst>
                                      </p:cBhvr>
                                      <p:tavLst>
                                        <p:tav tm="0">
                                          <p:val>
                                            <p:strVal val="#ppt_y"/>
                                          </p:val>
                                        </p:tav>
                                        <p:tav tm="100000">
                                          <p:val>
                                            <p:strVal val="#ppt_y"/>
                                          </p:val>
                                        </p:tav>
                                      </p:tavLst>
                                    </p:anim>
                                    <p:animEffect transition="in" filter="fade">
                                      <p:cBhvr>
                                        <p:cTn id="10" dur="3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5"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checkerboard(down)">
                                      <p:cBhvr>
                                        <p:cTn id="15" dur="3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جدول الاختبار</a:t>
            </a:r>
            <a:endParaRPr lang="ar-SA" dirty="0">
              <a:solidFill>
                <a:srgbClr val="FF0000"/>
              </a:solidFill>
            </a:endParaRPr>
          </a:p>
        </p:txBody>
      </p:sp>
      <p:pic>
        <p:nvPicPr>
          <p:cNvPr id="9218" name="Picture 2"/>
          <p:cNvPicPr>
            <a:picLocks noGrp="1" noChangeAspect="1" noChangeArrowheads="1"/>
          </p:cNvPicPr>
          <p:nvPr>
            <p:ph idx="1"/>
          </p:nvPr>
        </p:nvPicPr>
        <p:blipFill>
          <a:blip r:embed="rId2"/>
          <a:srcRect/>
          <a:stretch>
            <a:fillRect/>
          </a:stretch>
        </p:blipFill>
        <p:spPr bwMode="auto">
          <a:xfrm>
            <a:off x="457200" y="2000240"/>
            <a:ext cx="8229600" cy="44291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70">
                                          <p:stCondLst>
                                            <p:cond delay="0"/>
                                          </p:stCondLst>
                                        </p:cTn>
                                        <p:tgtEl>
                                          <p:spTgt spid="2"/>
                                        </p:tgtEl>
                                      </p:cBhvr>
                                    </p:animEffect>
                                    <p:anim calcmode="lin" valueType="num">
                                      <p:cBhvr>
                                        <p:cTn id="8" dur="2733"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2"/>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2"/>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2"/>
                                        </p:tgtEl>
                                        <p:attrNameLst>
                                          <p:attrName>ppt_y</p:attrName>
                                        </p:attrNameLst>
                                      </p:cBhvr>
                                      <p:tavLst>
                                        <p:tav tm="0" fmla="#ppt_y-sin(pi*$)/81">
                                          <p:val>
                                            <p:fltVal val="0"/>
                                          </p:val>
                                        </p:tav>
                                        <p:tav tm="100000">
                                          <p:val>
                                            <p:fltVal val="1"/>
                                          </p:val>
                                        </p:tav>
                                      </p:tavLst>
                                    </p:anim>
                                    <p:animScale>
                                      <p:cBhvr>
                                        <p:cTn id="13" dur="39">
                                          <p:stCondLst>
                                            <p:cond delay="975"/>
                                          </p:stCondLst>
                                        </p:cTn>
                                        <p:tgtEl>
                                          <p:spTgt spid="2"/>
                                        </p:tgtEl>
                                      </p:cBhvr>
                                      <p:to x="100000" y="60000"/>
                                    </p:animScale>
                                    <p:animScale>
                                      <p:cBhvr>
                                        <p:cTn id="14" dur="249" decel="50000">
                                          <p:stCondLst>
                                            <p:cond delay="1014"/>
                                          </p:stCondLst>
                                        </p:cTn>
                                        <p:tgtEl>
                                          <p:spTgt spid="2"/>
                                        </p:tgtEl>
                                      </p:cBhvr>
                                      <p:to x="100000" y="100000"/>
                                    </p:animScale>
                                    <p:animScale>
                                      <p:cBhvr>
                                        <p:cTn id="15" dur="39">
                                          <p:stCondLst>
                                            <p:cond delay="1968"/>
                                          </p:stCondLst>
                                        </p:cTn>
                                        <p:tgtEl>
                                          <p:spTgt spid="2"/>
                                        </p:tgtEl>
                                      </p:cBhvr>
                                      <p:to x="100000" y="80000"/>
                                    </p:animScale>
                                    <p:animScale>
                                      <p:cBhvr>
                                        <p:cTn id="16" dur="249" decel="50000">
                                          <p:stCondLst>
                                            <p:cond delay="2007"/>
                                          </p:stCondLst>
                                        </p:cTn>
                                        <p:tgtEl>
                                          <p:spTgt spid="2"/>
                                        </p:tgtEl>
                                      </p:cBhvr>
                                      <p:to x="100000" y="100000"/>
                                    </p:animScale>
                                    <p:animScale>
                                      <p:cBhvr>
                                        <p:cTn id="17" dur="39">
                                          <p:stCondLst>
                                            <p:cond delay="2463"/>
                                          </p:stCondLst>
                                        </p:cTn>
                                        <p:tgtEl>
                                          <p:spTgt spid="2"/>
                                        </p:tgtEl>
                                      </p:cBhvr>
                                      <p:to x="100000" y="90000"/>
                                    </p:animScale>
                                    <p:animScale>
                                      <p:cBhvr>
                                        <p:cTn id="18" dur="249" decel="50000">
                                          <p:stCondLst>
                                            <p:cond delay="2502"/>
                                          </p:stCondLst>
                                        </p:cTn>
                                        <p:tgtEl>
                                          <p:spTgt spid="2"/>
                                        </p:tgtEl>
                                      </p:cBhvr>
                                      <p:to x="100000" y="100000"/>
                                    </p:animScale>
                                    <p:animScale>
                                      <p:cBhvr>
                                        <p:cTn id="19" dur="39">
                                          <p:stCondLst>
                                            <p:cond delay="2712"/>
                                          </p:stCondLst>
                                        </p:cTn>
                                        <p:tgtEl>
                                          <p:spTgt spid="2"/>
                                        </p:tgtEl>
                                      </p:cBhvr>
                                      <p:to x="100000" y="95000"/>
                                    </p:animScale>
                                    <p:animScale>
                                      <p:cBhvr>
                                        <p:cTn id="20" dur="249" decel="50000">
                                          <p:stCondLst>
                                            <p:cond delay="2751"/>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3000"/>
                                        <p:tgtEl>
                                          <p:spTgt spid="9218"/>
                                        </p:tgtEl>
                                        <p:attrNameLst>
                                          <p:attrName>ppt_x</p:attrName>
                                        </p:attrNameLst>
                                      </p:cBhvr>
                                      <p:tavLst>
                                        <p:tav tm="0">
                                          <p:val>
                                            <p:strVal val="ppt_x"/>
                                          </p:val>
                                        </p:tav>
                                        <p:tav tm="100000">
                                          <p:val>
                                            <p:strVal val="ppt_x"/>
                                          </p:val>
                                        </p:tav>
                                      </p:tavLst>
                                    </p:anim>
                                    <p:anim calcmode="lin" valueType="num">
                                      <p:cBhvr additive="base">
                                        <p:cTn id="25" dur="3000"/>
                                        <p:tgtEl>
                                          <p:spTgt spid="9218"/>
                                        </p:tgtEl>
                                        <p:attrNameLst>
                                          <p:attrName>ppt_y</p:attrName>
                                        </p:attrNameLst>
                                      </p:cBhvr>
                                      <p:tavLst>
                                        <p:tav tm="0">
                                          <p:val>
                                            <p:strVal val="ppt_y"/>
                                          </p:val>
                                        </p:tav>
                                        <p:tav tm="100000">
                                          <p:val>
                                            <p:strVal val="1+ppt_h/2"/>
                                          </p:val>
                                        </p:tav>
                                      </p:tavLst>
                                    </p:anim>
                                    <p:set>
                                      <p:cBhvr>
                                        <p:cTn id="26" dur="1" fill="hold">
                                          <p:stCondLst>
                                            <p:cond delay="2999"/>
                                          </p:stCondLst>
                                        </p:cTn>
                                        <p:tgtEl>
                                          <p:spTgt spid="9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chemeClr val="tx2">
                    <a:lumMod val="75000"/>
                  </a:schemeClr>
                </a:solidFill>
                <a:cs typeface="PT Bold Heading" pitchFamily="2" charset="-78"/>
              </a:rPr>
              <a:t>مع تمنياتنا للجميع بالتوفيق</a:t>
            </a:r>
            <a:endParaRPr lang="ar-SA" dirty="0">
              <a:solidFill>
                <a:schemeClr val="tx2">
                  <a:lumMod val="75000"/>
                </a:schemeClr>
              </a:solidFill>
            </a:endParaRPr>
          </a:p>
        </p:txBody>
      </p:sp>
      <p:sp>
        <p:nvSpPr>
          <p:cNvPr id="3" name="عنصر نائب للمحتوى 2"/>
          <p:cNvSpPr>
            <a:spLocks noGrp="1"/>
          </p:cNvSpPr>
          <p:nvPr>
            <p:ph idx="1"/>
          </p:nvPr>
        </p:nvSpPr>
        <p:spPr/>
        <p:txBody>
          <a:bodyPr>
            <a:normAutofit/>
          </a:bodyPr>
          <a:lstStyle/>
          <a:p>
            <a:pPr algn="ctr">
              <a:buNone/>
            </a:pPr>
            <a:r>
              <a:rPr lang="ar-SA" sz="4000" dirty="0" smtClean="0">
                <a:solidFill>
                  <a:schemeClr val="accent4">
                    <a:lumMod val="50000"/>
                  </a:schemeClr>
                </a:solidFill>
                <a:latin typeface="Andalus" pitchFamily="18" charset="-78"/>
                <a:cs typeface="Andalus" pitchFamily="18" charset="-78"/>
              </a:rPr>
              <a:t>نأمل أن نكون قد قدمنا ما هو مفيد</a:t>
            </a:r>
          </a:p>
          <a:p>
            <a:pPr algn="ctr">
              <a:buNone/>
            </a:pPr>
            <a:r>
              <a:rPr lang="ar-SA" sz="4000" dirty="0" smtClean="0">
                <a:solidFill>
                  <a:schemeClr val="accent4">
                    <a:lumMod val="50000"/>
                  </a:schemeClr>
                </a:solidFill>
                <a:latin typeface="Andalus" pitchFamily="18" charset="-78"/>
                <a:cs typeface="Andalus" pitchFamily="18" charset="-78"/>
              </a:rPr>
              <a:t>شاكرين لكم تعاونكم</a:t>
            </a:r>
          </a:p>
          <a:p>
            <a:pPr algn="ctr">
              <a:buNone/>
            </a:pPr>
            <a:r>
              <a:rPr lang="ar-SA" sz="4000" dirty="0" err="1" smtClean="0">
                <a:solidFill>
                  <a:schemeClr val="accent4">
                    <a:lumMod val="50000"/>
                  </a:schemeClr>
                </a:solidFill>
                <a:latin typeface="Andalus" pitchFamily="18" charset="-78"/>
                <a:cs typeface="Andalus" pitchFamily="18" charset="-78"/>
              </a:rPr>
              <a:t>وفقكم</a:t>
            </a:r>
            <a:r>
              <a:rPr lang="ar-SA" sz="4000" dirty="0" smtClean="0">
                <a:solidFill>
                  <a:schemeClr val="accent4">
                    <a:lumMod val="50000"/>
                  </a:schemeClr>
                </a:solidFill>
                <a:latin typeface="Andalus" pitchFamily="18" charset="-78"/>
                <a:cs typeface="Andalus" pitchFamily="18" charset="-78"/>
              </a:rPr>
              <a:t> الله وسدد خطاكم</a:t>
            </a:r>
          </a:p>
          <a:p>
            <a:pPr algn="ctr">
              <a:buNone/>
            </a:pPr>
            <a:r>
              <a:rPr lang="ar-SA" sz="4000" dirty="0" smtClean="0">
                <a:solidFill>
                  <a:schemeClr val="accent4">
                    <a:lumMod val="50000"/>
                  </a:schemeClr>
                </a:solidFill>
                <a:latin typeface="Andalus" pitchFamily="18" charset="-78"/>
                <a:cs typeface="Andalus" pitchFamily="18" charset="-78"/>
              </a:rPr>
              <a:t>وتذكر عزيزي الطالب</a:t>
            </a:r>
          </a:p>
          <a:p>
            <a:pPr algn="ctr">
              <a:buNone/>
            </a:pPr>
            <a:r>
              <a:rPr lang="ar-SA" sz="4000" dirty="0" smtClean="0">
                <a:solidFill>
                  <a:schemeClr val="accent4">
                    <a:lumMod val="50000"/>
                  </a:schemeClr>
                </a:solidFill>
                <a:latin typeface="Andalus" pitchFamily="18" charset="-78"/>
                <a:cs typeface="Andalus" pitchFamily="18" charset="-78"/>
              </a:rPr>
              <a:t>أن من جد وجد ومن سار على الدرب وصل</a:t>
            </a:r>
          </a:p>
          <a:p>
            <a:pPr algn="ctr">
              <a:buNone/>
            </a:pPr>
            <a:r>
              <a:rPr lang="ar-SA" sz="4000" dirty="0" smtClean="0">
                <a:solidFill>
                  <a:schemeClr val="accent4">
                    <a:lumMod val="50000"/>
                  </a:schemeClr>
                </a:solidFill>
                <a:latin typeface="Andalus" pitchFamily="18" charset="-78"/>
                <a:cs typeface="Andalus" pitchFamily="18" charset="-78"/>
              </a:rPr>
              <a:t>مع تحياتي : المرشد الطلابي</a:t>
            </a:r>
            <a:endParaRPr lang="ar-SA" sz="4000" dirty="0">
              <a:solidFill>
                <a:schemeClr val="accent4">
                  <a:lumMod val="50000"/>
                </a:schemeClr>
              </a:solidFill>
              <a:latin typeface="Andalus" pitchFamily="18" charset="-78"/>
              <a:cs typeface="Andalus"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nodeType="clickEffect">
                                  <p:stCondLst>
                                    <p:cond delay="0"/>
                                  </p:stCondLst>
                                  <p:childTnLst>
                                    <p:animEffect transition="out" filter="box(in)">
                                      <p:cBhvr>
                                        <p:cTn id="12" dur="3000"/>
                                        <p:tgtEl>
                                          <p:spTgt spid="3">
                                            <p:txEl>
                                              <p:pRg st="0" end="0"/>
                                            </p:txEl>
                                          </p:spTgt>
                                        </p:tgtEl>
                                      </p:cBhvr>
                                    </p:animEffect>
                                    <p:set>
                                      <p:cBhvr>
                                        <p:cTn id="13" dur="1" fill="hold">
                                          <p:stCondLst>
                                            <p:cond delay="2999"/>
                                          </p:stCondLst>
                                        </p:cTn>
                                        <p:tgtEl>
                                          <p:spTgt spid="3">
                                            <p:txEl>
                                              <p:pRg st="0" end="0"/>
                                            </p:txEl>
                                          </p:spTgt>
                                        </p:tgtEl>
                                        <p:attrNameLst>
                                          <p:attrName>style.visibility</p:attrName>
                                        </p:attrNameLst>
                                      </p:cBhvr>
                                      <p:to>
                                        <p:strVal val="hidden"/>
                                      </p:to>
                                    </p:set>
                                  </p:childTnLst>
                                </p:cTn>
                              </p:par>
                              <p:par>
                                <p:cTn id="14" presetID="4" presetClass="exit" presetSubtype="16" fill="hold" nodeType="withEffect">
                                  <p:stCondLst>
                                    <p:cond delay="0"/>
                                  </p:stCondLst>
                                  <p:childTnLst>
                                    <p:animEffect transition="out" filter="box(in)">
                                      <p:cBhvr>
                                        <p:cTn id="15" dur="3000"/>
                                        <p:tgtEl>
                                          <p:spTgt spid="3">
                                            <p:txEl>
                                              <p:pRg st="1" end="1"/>
                                            </p:txEl>
                                          </p:spTgt>
                                        </p:tgtEl>
                                      </p:cBhvr>
                                    </p:animEffect>
                                    <p:set>
                                      <p:cBhvr>
                                        <p:cTn id="16" dur="1" fill="hold">
                                          <p:stCondLst>
                                            <p:cond delay="2999"/>
                                          </p:stCondLst>
                                        </p:cTn>
                                        <p:tgtEl>
                                          <p:spTgt spid="3">
                                            <p:txEl>
                                              <p:pRg st="1" end="1"/>
                                            </p:txEl>
                                          </p:spTgt>
                                        </p:tgtEl>
                                        <p:attrNameLst>
                                          <p:attrName>style.visibility</p:attrName>
                                        </p:attrNameLst>
                                      </p:cBhvr>
                                      <p:to>
                                        <p:strVal val="hidden"/>
                                      </p:to>
                                    </p:set>
                                  </p:childTnLst>
                                </p:cTn>
                              </p:par>
                              <p:par>
                                <p:cTn id="17" presetID="4" presetClass="exit" presetSubtype="16" fill="hold" nodeType="withEffect">
                                  <p:stCondLst>
                                    <p:cond delay="0"/>
                                  </p:stCondLst>
                                  <p:childTnLst>
                                    <p:animEffect transition="out" filter="box(in)">
                                      <p:cBhvr>
                                        <p:cTn id="18" dur="3000"/>
                                        <p:tgtEl>
                                          <p:spTgt spid="3">
                                            <p:txEl>
                                              <p:pRg st="2" end="2"/>
                                            </p:txEl>
                                          </p:spTgt>
                                        </p:tgtEl>
                                      </p:cBhvr>
                                    </p:animEffect>
                                    <p:set>
                                      <p:cBhvr>
                                        <p:cTn id="19" dur="1" fill="hold">
                                          <p:stCondLst>
                                            <p:cond delay="2999"/>
                                          </p:stCondLst>
                                        </p:cTn>
                                        <p:tgtEl>
                                          <p:spTgt spid="3">
                                            <p:txEl>
                                              <p:pRg st="2" end="2"/>
                                            </p:txEl>
                                          </p:spTgt>
                                        </p:tgtEl>
                                        <p:attrNameLst>
                                          <p:attrName>style.visibility</p:attrName>
                                        </p:attrNameLst>
                                      </p:cBhvr>
                                      <p:to>
                                        <p:strVal val="hidden"/>
                                      </p:to>
                                    </p:set>
                                  </p:childTnLst>
                                </p:cTn>
                              </p:par>
                              <p:par>
                                <p:cTn id="20" presetID="4" presetClass="exit" presetSubtype="16" fill="hold" nodeType="withEffect">
                                  <p:stCondLst>
                                    <p:cond delay="0"/>
                                  </p:stCondLst>
                                  <p:childTnLst>
                                    <p:animEffect transition="out" filter="box(in)">
                                      <p:cBhvr>
                                        <p:cTn id="21" dur="3000"/>
                                        <p:tgtEl>
                                          <p:spTgt spid="3">
                                            <p:txEl>
                                              <p:pRg st="3" end="3"/>
                                            </p:txEl>
                                          </p:spTgt>
                                        </p:tgtEl>
                                      </p:cBhvr>
                                    </p:animEffect>
                                    <p:set>
                                      <p:cBhvr>
                                        <p:cTn id="22" dur="1" fill="hold">
                                          <p:stCondLst>
                                            <p:cond delay="2999"/>
                                          </p:stCondLst>
                                        </p:cTn>
                                        <p:tgtEl>
                                          <p:spTgt spid="3">
                                            <p:txEl>
                                              <p:pRg st="3" end="3"/>
                                            </p:txEl>
                                          </p:spTgt>
                                        </p:tgtEl>
                                        <p:attrNameLst>
                                          <p:attrName>style.visibility</p:attrName>
                                        </p:attrNameLst>
                                      </p:cBhvr>
                                      <p:to>
                                        <p:strVal val="hidden"/>
                                      </p:to>
                                    </p:set>
                                  </p:childTnLst>
                                </p:cTn>
                              </p:par>
                              <p:par>
                                <p:cTn id="23" presetID="4" presetClass="exit" presetSubtype="16" fill="hold" nodeType="withEffect">
                                  <p:stCondLst>
                                    <p:cond delay="0"/>
                                  </p:stCondLst>
                                  <p:childTnLst>
                                    <p:animEffect transition="out" filter="box(in)">
                                      <p:cBhvr>
                                        <p:cTn id="24" dur="3000"/>
                                        <p:tgtEl>
                                          <p:spTgt spid="3">
                                            <p:txEl>
                                              <p:pRg st="4" end="4"/>
                                            </p:txEl>
                                          </p:spTgt>
                                        </p:tgtEl>
                                      </p:cBhvr>
                                    </p:animEffect>
                                    <p:set>
                                      <p:cBhvr>
                                        <p:cTn id="25" dur="1" fill="hold">
                                          <p:stCondLst>
                                            <p:cond delay="2999"/>
                                          </p:stCondLst>
                                        </p:cTn>
                                        <p:tgtEl>
                                          <p:spTgt spid="3">
                                            <p:txEl>
                                              <p:pRg st="4" end="4"/>
                                            </p:txEl>
                                          </p:spTgt>
                                        </p:tgtEl>
                                        <p:attrNameLst>
                                          <p:attrName>style.visibility</p:attrName>
                                        </p:attrNameLst>
                                      </p:cBhvr>
                                      <p:to>
                                        <p:strVal val="hidden"/>
                                      </p:to>
                                    </p:set>
                                  </p:childTnLst>
                                </p:cTn>
                              </p:par>
                              <p:par>
                                <p:cTn id="26" presetID="4" presetClass="exit" presetSubtype="16" fill="hold" nodeType="withEffect">
                                  <p:stCondLst>
                                    <p:cond delay="0"/>
                                  </p:stCondLst>
                                  <p:childTnLst>
                                    <p:animEffect transition="out" filter="box(in)">
                                      <p:cBhvr>
                                        <p:cTn id="27" dur="3000"/>
                                        <p:tgtEl>
                                          <p:spTgt spid="3">
                                            <p:txEl>
                                              <p:pRg st="5" end="5"/>
                                            </p:txEl>
                                          </p:spTgt>
                                        </p:tgtEl>
                                      </p:cBhvr>
                                    </p:animEffect>
                                    <p:set>
                                      <p:cBhvr>
                                        <p:cTn id="28" dur="1" fill="hold">
                                          <p:stCondLst>
                                            <p:cond delay="2999"/>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noFill/>
        </p:spPr>
        <p:txBody>
          <a:bodyPr/>
          <a:lstStyle/>
          <a:p>
            <a:pPr algn="ctr"/>
            <a:r>
              <a:rPr lang="ar-SA" dirty="0" smtClean="0">
                <a:cs typeface="PT Bold Heading" pitchFamily="2" charset="-78"/>
              </a:rPr>
              <a:t>تعريف الاختبارات </a:t>
            </a:r>
            <a:r>
              <a:rPr lang="ar-SA" dirty="0" err="1" smtClean="0">
                <a:cs typeface="PT Bold Heading" pitchFamily="2" charset="-78"/>
              </a:rPr>
              <a:t>التحصيلية</a:t>
            </a:r>
            <a:endParaRPr lang="ar-SA" dirty="0">
              <a:cs typeface="PT Bold Heading" pitchFamily="2" charset="-78"/>
            </a:endParaRPr>
          </a:p>
        </p:txBody>
      </p:sp>
      <p:pic>
        <p:nvPicPr>
          <p:cNvPr id="4098" name="Picture 2"/>
          <p:cNvPicPr>
            <a:picLocks noGrp="1" noChangeAspect="1" noChangeArrowheads="1"/>
          </p:cNvPicPr>
          <p:nvPr>
            <p:ph idx="1"/>
          </p:nvPr>
        </p:nvPicPr>
        <p:blipFill>
          <a:blip r:embed="rId2"/>
          <a:srcRect/>
          <a:stretch>
            <a:fillRect/>
          </a:stretch>
        </p:blipFill>
        <p:spPr bwMode="auto">
          <a:xfrm>
            <a:off x="457200" y="2714620"/>
            <a:ext cx="8229600" cy="214314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2"/>
                                        </p:tgtEl>
                                        <p:attrNameLst>
                                          <p:attrName>fillcolor</p:attrName>
                                        </p:attrNameLst>
                                      </p:cBhvr>
                                      <p:tavLst>
                                        <p:tav tm="0">
                                          <p:val>
                                            <p:clrVal>
                                              <a:schemeClr val="accent2"/>
                                            </p:clrVal>
                                          </p:val>
                                        </p:tav>
                                        <p:tav tm="50000">
                                          <p:val>
                                            <p:clrVal>
                                              <a:schemeClr val="hlink"/>
                                            </p:clrVal>
                                          </p:val>
                                        </p:tav>
                                      </p:tavLst>
                                    </p:anim>
                                    <p:set>
                                      <p:cBhvr>
                                        <p:cTn id="9" dur="100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xit" presetSubtype="16" fill="hold" nodeType="clickEffect">
                                  <p:stCondLst>
                                    <p:cond delay="0"/>
                                  </p:stCondLst>
                                  <p:childTnLst>
                                    <p:animEffect transition="out" filter="diamond(in)">
                                      <p:cBhvr>
                                        <p:cTn id="13" dur="2000"/>
                                        <p:tgtEl>
                                          <p:spTgt spid="4098"/>
                                        </p:tgtEl>
                                      </p:cBhvr>
                                    </p:animEffect>
                                    <p:set>
                                      <p:cBhvr>
                                        <p:cTn id="14" dur="1" fill="hold">
                                          <p:stCondLst>
                                            <p:cond delay="19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2857496"/>
            <a:ext cx="8229600" cy="1143000"/>
          </a:xfrm>
        </p:spPr>
        <p:txBody>
          <a:bodyPr>
            <a:noAutofit/>
          </a:bodyPr>
          <a:lstStyle/>
          <a:p>
            <a:pPr algn="ctr"/>
            <a:r>
              <a:rPr lang="ar-SA" sz="13800" dirty="0" smtClean="0">
                <a:cs typeface="PT Bold Heading" pitchFamily="2" charset="-78"/>
              </a:rPr>
              <a:t>الأهداف</a:t>
            </a:r>
            <a:endParaRPr lang="ar-SA" sz="138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2" fill="hold" grpId="1" nodeType="clickEffect">
                                  <p:stCondLst>
                                    <p:cond delay="0"/>
                                  </p:stCondLst>
                                  <p:childTnLst>
                                    <p:anim calcmode="lin" valueType="num">
                                      <p:cBhvr additive="base">
                                        <p:cTn id="11" dur="2000"/>
                                        <p:tgtEl>
                                          <p:spTgt spid="2"/>
                                        </p:tgtEl>
                                        <p:attrNameLst>
                                          <p:attrName>ppt_x</p:attrName>
                                        </p:attrNameLst>
                                      </p:cBhvr>
                                      <p:tavLst>
                                        <p:tav tm="0">
                                          <p:val>
                                            <p:strVal val="ppt_x"/>
                                          </p:val>
                                        </p:tav>
                                        <p:tav tm="100000">
                                          <p:val>
                                            <p:strVal val="1+ppt_w/2"/>
                                          </p:val>
                                        </p:tav>
                                      </p:tavLst>
                                    </p:anim>
                                    <p:anim calcmode="lin" valueType="num">
                                      <p:cBhvr additive="base">
                                        <p:cTn id="12" dur="2000"/>
                                        <p:tgtEl>
                                          <p:spTgt spid="2"/>
                                        </p:tgtEl>
                                        <p:attrNameLst>
                                          <p:attrName>ppt_y</p:attrName>
                                        </p:attrNameLst>
                                      </p:cBhvr>
                                      <p:tavLst>
                                        <p:tav tm="0">
                                          <p:val>
                                            <p:strVal val="ppt_y"/>
                                          </p:val>
                                        </p:tav>
                                        <p:tav tm="100000">
                                          <p:val>
                                            <p:strVal val="ppt_y"/>
                                          </p:val>
                                        </p:tav>
                                      </p:tavLst>
                                    </p:anim>
                                    <p:set>
                                      <p:cBhvr>
                                        <p:cTn id="13" dur="1" fill="hold">
                                          <p:stCondLst>
                                            <p:cond delay="1999"/>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2"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cs typeface="PT Bold Heading" pitchFamily="2" charset="-78"/>
              </a:rPr>
              <a:t>أ : الهدف العام</a:t>
            </a:r>
            <a:endParaRPr lang="ar-SA" dirty="0">
              <a:cs typeface="PT Bold Heading" pitchFamily="2" charset="-78"/>
            </a:endParaRPr>
          </a:p>
        </p:txBody>
      </p:sp>
      <p:pic>
        <p:nvPicPr>
          <p:cNvPr id="2050" name="Picture 2"/>
          <p:cNvPicPr>
            <a:picLocks noGrp="1" noChangeAspect="1" noChangeArrowheads="1"/>
          </p:cNvPicPr>
          <p:nvPr>
            <p:ph idx="1"/>
          </p:nvPr>
        </p:nvPicPr>
        <p:blipFill>
          <a:blip r:embed="rId2"/>
          <a:srcRect/>
          <a:stretch>
            <a:fillRect/>
          </a:stretch>
        </p:blipFill>
        <p:spPr bwMode="auto">
          <a:xfrm>
            <a:off x="1000100" y="2428868"/>
            <a:ext cx="7215238" cy="271464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ppt_x"/>
                                          </p:val>
                                        </p:tav>
                                        <p:tav tm="100000">
                                          <p:val>
                                            <p:strVal val="#ppt_x"/>
                                          </p:val>
                                        </p:tav>
                                      </p:tavLst>
                                    </p:anim>
                                    <p:anim calcmode="lin" valueType="num">
                                      <p:cBhvr additive="base">
                                        <p:cTn id="1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chemeClr val="accent5">
                    <a:lumMod val="50000"/>
                  </a:schemeClr>
                </a:solidFill>
                <a:cs typeface="PT Bold Heading" pitchFamily="2" charset="-78"/>
              </a:rPr>
              <a:t>ب : الأهداف التفصيلية</a:t>
            </a:r>
            <a:endParaRPr lang="ar-SA" dirty="0">
              <a:solidFill>
                <a:schemeClr val="accent5">
                  <a:lumMod val="50000"/>
                </a:schemeClr>
              </a:solidFill>
              <a:cs typeface="PT Bold Heading" pitchFamily="2" charset="-78"/>
            </a:endParaRPr>
          </a:p>
        </p:txBody>
      </p:sp>
      <p:pic>
        <p:nvPicPr>
          <p:cNvPr id="3074" name="Picture 2"/>
          <p:cNvPicPr>
            <a:picLocks noGrp="1" noChangeAspect="1" noChangeArrowheads="1"/>
          </p:cNvPicPr>
          <p:nvPr>
            <p:ph idx="1"/>
          </p:nvPr>
        </p:nvPicPr>
        <p:blipFill>
          <a:blip r:embed="rId2"/>
          <a:srcRect/>
          <a:stretch>
            <a:fillRect/>
          </a:stretch>
        </p:blipFill>
        <p:spPr bwMode="auto">
          <a:xfrm>
            <a:off x="457200" y="2000240"/>
            <a:ext cx="8229600" cy="428628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3" presetClass="emph" presetSubtype="0" fill="remove" grpId="0" nodeType="clickEffect">
                                  <p:stCondLst>
                                    <p:cond delay="0"/>
                                  </p:stCondLst>
                                  <p:childTnLst>
                                    <p:animClr clrSpc="rgb">
                                      <p:cBhvr override="childStyle">
                                        <p:cTn id="6" dur="1500" accel="50000" autoRev="1" fill="hold" tmFilter="0, 0; .33333, 1; 1, 1">
                                          <p:stCondLst>
                                            <p:cond delay="0"/>
                                          </p:stCondLst>
                                        </p:cTn>
                                        <p:tgtEl>
                                          <p:spTgt spid="2"/>
                                        </p:tgtEl>
                                        <p:attrNameLst>
                                          <p:attrName>style.color</p:attrName>
                                        </p:attrNameLst>
                                      </p:cBhvr>
                                      <p:to>
                                        <a:schemeClr val="bg1"/>
                                      </p:to>
                                    </p:animClr>
                                    <p:animClr clrSpc="rgb">
                                      <p:cBhvr>
                                        <p:cTn id="7" dur="1500" accel="50000" autoRev="1" fill="hold" tmFilter="0, 0; .33333, 1; 1, 1">
                                          <p:stCondLst>
                                            <p:cond delay="0"/>
                                          </p:stCondLst>
                                        </p:cTn>
                                        <p:tgtEl>
                                          <p:spTgt spid="2"/>
                                        </p:tgtEl>
                                        <p:attrNameLst>
                                          <p:attrName>fillcolor</p:attrName>
                                        </p:attrNameLst>
                                      </p:cBhvr>
                                      <p:to>
                                        <a:schemeClr val="bg1"/>
                                      </p:to>
                                    </p:animClr>
                                    <p:set>
                                      <p:cBhvr>
                                        <p:cTn id="8" dur="3000" fill="hold"/>
                                        <p:tgtEl>
                                          <p:spTgt spid="2"/>
                                        </p:tgtEl>
                                        <p:attrNameLst>
                                          <p:attrName>fill.type</p:attrName>
                                        </p:attrNameLst>
                                      </p:cBhvr>
                                      <p:to>
                                        <p:strVal val="solid"/>
                                      </p:to>
                                    </p:set>
                                    <p:set>
                                      <p:cBhvr>
                                        <p:cTn id="9" dur="3000" fill="hold"/>
                                        <p:tgtEl>
                                          <p:spTgt spid="2"/>
                                        </p:tgtEl>
                                        <p:attrNameLst>
                                          <p:attrName>fill.on</p:attrName>
                                        </p:attrNameLst>
                                      </p:cBhvr>
                                      <p:to>
                                        <p:strVal val="true"/>
                                      </p:to>
                                    </p:set>
                                    <p:animScale>
                                      <p:cBhvr>
                                        <p:cTn id="10" dur="1500" accel="50000" autoRev="1" fill="hold" tmFilter="0, 0; .33333, 1; 1, 1">
                                          <p:stCondLst>
                                            <p:cond delay="0"/>
                                          </p:stCondLst>
                                        </p:cTn>
                                        <p:tgtEl>
                                          <p:spTgt spid="2"/>
                                        </p:tgtEl>
                                      </p:cBhvr>
                                      <p:from x="100000" y="100000"/>
                                      <p:to x="100000" y="140000"/>
                                    </p:animScale>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p:cTn id="15" dur="2000" fill="hold"/>
                                        <p:tgtEl>
                                          <p:spTgt spid="3074"/>
                                        </p:tgtEl>
                                        <p:attrNameLst>
                                          <p:attrName>ppt_w</p:attrName>
                                        </p:attrNameLst>
                                      </p:cBhvr>
                                      <p:tavLst>
                                        <p:tav tm="0">
                                          <p:val>
                                            <p:strVal val="#ppt_w*0.70"/>
                                          </p:val>
                                        </p:tav>
                                        <p:tav tm="100000">
                                          <p:val>
                                            <p:strVal val="#ppt_w"/>
                                          </p:val>
                                        </p:tav>
                                      </p:tavLst>
                                    </p:anim>
                                    <p:anim calcmode="lin" valueType="num">
                                      <p:cBhvr>
                                        <p:cTn id="16" dur="2000" fill="hold"/>
                                        <p:tgtEl>
                                          <p:spTgt spid="3074"/>
                                        </p:tgtEl>
                                        <p:attrNameLst>
                                          <p:attrName>ppt_h</p:attrName>
                                        </p:attrNameLst>
                                      </p:cBhvr>
                                      <p:tavLst>
                                        <p:tav tm="0">
                                          <p:val>
                                            <p:strVal val="#ppt_h"/>
                                          </p:val>
                                        </p:tav>
                                        <p:tav tm="100000">
                                          <p:val>
                                            <p:strVal val="#ppt_h"/>
                                          </p:val>
                                        </p:tav>
                                      </p:tavLst>
                                    </p:anim>
                                    <p:animEffect transition="in" filter="fade">
                                      <p:cBhvr>
                                        <p:cTn id="1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حدود التطبيق</a:t>
            </a:r>
            <a:endParaRPr lang="ar-SA" dirty="0">
              <a:solidFill>
                <a:srgbClr val="FF0000"/>
              </a:solidFill>
            </a:endParaRPr>
          </a:p>
        </p:txBody>
      </p:sp>
      <p:pic>
        <p:nvPicPr>
          <p:cNvPr id="1028" name="Picture 4"/>
          <p:cNvPicPr>
            <a:picLocks noGrp="1" noChangeAspect="1" noChangeArrowheads="1"/>
          </p:cNvPicPr>
          <p:nvPr>
            <p:ph idx="1"/>
          </p:nvPr>
        </p:nvPicPr>
        <p:blipFill>
          <a:blip r:embed="rId2"/>
          <a:srcRect/>
          <a:stretch>
            <a:fillRect/>
          </a:stretch>
        </p:blipFill>
        <p:spPr bwMode="auto">
          <a:xfrm>
            <a:off x="457200" y="2000240"/>
            <a:ext cx="8229600" cy="4071966"/>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strVal val="#ppt_w*0.70"/>
                                          </p:val>
                                        </p:tav>
                                        <p:tav tm="100000">
                                          <p:val>
                                            <p:strVal val="#ppt_w"/>
                                          </p:val>
                                        </p:tav>
                                      </p:tavLst>
                                    </p:anim>
                                    <p:anim calcmode="lin" valueType="num">
                                      <p:cBhvr>
                                        <p:cTn id="8" dur="3000" fill="hold"/>
                                        <p:tgtEl>
                                          <p:spTgt spid="2"/>
                                        </p:tgtEl>
                                        <p:attrNameLst>
                                          <p:attrName>ppt_h</p:attrName>
                                        </p:attrNameLst>
                                      </p:cBhvr>
                                      <p:tavLst>
                                        <p:tav tm="0">
                                          <p:val>
                                            <p:strVal val="#ppt_h"/>
                                          </p:val>
                                        </p:tav>
                                        <p:tav tm="100000">
                                          <p:val>
                                            <p:strVal val="#ppt_h"/>
                                          </p:val>
                                        </p:tav>
                                      </p:tavLst>
                                    </p:anim>
                                    <p:animEffect transition="in" filter="fade">
                                      <p:cBhvr>
                                        <p:cTn id="9" dur="3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additive="base">
                                        <p:cTn id="14" dur="500" fill="hold"/>
                                        <p:tgtEl>
                                          <p:spTgt spid="1028"/>
                                        </p:tgtEl>
                                        <p:attrNameLst>
                                          <p:attrName>ppt_x</p:attrName>
                                        </p:attrNameLst>
                                      </p:cBhvr>
                                      <p:tavLst>
                                        <p:tav tm="0">
                                          <p:val>
                                            <p:strVal val="#ppt_x"/>
                                          </p:val>
                                        </p:tav>
                                        <p:tav tm="100000">
                                          <p:val>
                                            <p:strVal val="#ppt_x"/>
                                          </p:val>
                                        </p:tav>
                                      </p:tavLst>
                                    </p:anim>
                                    <p:anim calcmode="lin" valueType="num">
                                      <p:cBhvr additive="base">
                                        <p:cTn id="15"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C00000"/>
                </a:solidFill>
                <a:cs typeface="PT Bold Heading" pitchFamily="2" charset="-78"/>
              </a:rPr>
              <a:t>المواد المستهدفة</a:t>
            </a:r>
            <a:endParaRPr lang="ar-SA" dirty="0">
              <a:solidFill>
                <a:srgbClr val="C00000"/>
              </a:solidFill>
            </a:endParaRPr>
          </a:p>
        </p:txBody>
      </p:sp>
      <p:sp>
        <p:nvSpPr>
          <p:cNvPr id="3" name="عنصر نائب للمحتوى 2"/>
          <p:cNvSpPr>
            <a:spLocks noGrp="1"/>
          </p:cNvSpPr>
          <p:nvPr>
            <p:ph idx="1"/>
          </p:nvPr>
        </p:nvSpPr>
        <p:spPr/>
        <p:txBody>
          <a:bodyPr/>
          <a:lstStyle/>
          <a:p>
            <a:r>
              <a:rPr lang="ar-SA" dirty="0" smtClean="0">
                <a:solidFill>
                  <a:schemeClr val="accent5">
                    <a:lumMod val="50000"/>
                  </a:schemeClr>
                </a:solidFill>
                <a:cs typeface="PT Bold Heading" pitchFamily="2" charset="-78"/>
              </a:rPr>
              <a:t>اللغة العربية</a:t>
            </a:r>
          </a:p>
          <a:p>
            <a:r>
              <a:rPr lang="ar-SA" dirty="0" smtClean="0">
                <a:solidFill>
                  <a:schemeClr val="accent5">
                    <a:lumMod val="50000"/>
                  </a:schemeClr>
                </a:solidFill>
                <a:cs typeface="PT Bold Heading" pitchFamily="2" charset="-78"/>
              </a:rPr>
              <a:t>الرياضيات</a:t>
            </a:r>
          </a:p>
          <a:p>
            <a:r>
              <a:rPr lang="ar-SA" dirty="0" smtClean="0">
                <a:solidFill>
                  <a:schemeClr val="accent5">
                    <a:lumMod val="50000"/>
                  </a:schemeClr>
                </a:solidFill>
                <a:cs typeface="PT Bold Heading" pitchFamily="2" charset="-78"/>
              </a:rPr>
              <a:t>العلوم</a:t>
            </a:r>
          </a:p>
          <a:p>
            <a:pPr>
              <a:buNone/>
            </a:pPr>
            <a:endParaRPr lang="ar-SA" dirty="0" smtClean="0">
              <a:solidFill>
                <a:schemeClr val="accent5">
                  <a:lumMod val="50000"/>
                </a:schemeClr>
              </a:solidFill>
              <a:cs typeface="PT Bold Heading" pitchFamily="2" charset="-78"/>
            </a:endParaRPr>
          </a:p>
          <a:p>
            <a:pPr algn="ctr">
              <a:buNone/>
            </a:pPr>
            <a:r>
              <a:rPr lang="ar-SA" dirty="0" smtClean="0">
                <a:solidFill>
                  <a:schemeClr val="accent5">
                    <a:lumMod val="50000"/>
                  </a:schemeClr>
                </a:solidFill>
                <a:cs typeface="PT Bold Heading" pitchFamily="2" charset="-78"/>
              </a:rPr>
              <a:t>الاختبار في كامل المنهج</a:t>
            </a:r>
          </a:p>
          <a:p>
            <a:pPr algn="ctr">
              <a:buNone/>
            </a:pPr>
            <a:r>
              <a:rPr lang="ar-SA" dirty="0" smtClean="0">
                <a:solidFill>
                  <a:schemeClr val="accent5">
                    <a:lumMod val="50000"/>
                  </a:schemeClr>
                </a:solidFill>
                <a:cs typeface="PT Bold Heading" pitchFamily="2" charset="-78"/>
              </a:rPr>
              <a:t>الفصل الدراسي الأول</a:t>
            </a:r>
          </a:p>
          <a:p>
            <a:pPr algn="ctr">
              <a:buNone/>
            </a:pPr>
            <a:r>
              <a:rPr lang="ar-SA" dirty="0" smtClean="0">
                <a:solidFill>
                  <a:schemeClr val="accent5">
                    <a:lumMod val="50000"/>
                  </a:schemeClr>
                </a:solidFill>
                <a:cs typeface="PT Bold Heading" pitchFamily="2" charset="-78"/>
              </a:rPr>
              <a:t>الفصل الدراسي الثاني</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0" presetClass="emph" presetSubtype="0" fill="hold" grpId="0" nodeType="afterEffect">
                                  <p:stCondLst>
                                    <p:cond delay="0"/>
                                  </p:stCondLst>
                                  <p:iterate type="lt">
                                    <p:tmPct val="10000"/>
                                  </p:iterate>
                                  <p:childTnLst>
                                    <p:set>
                                      <p:cBhvr override="childStyle">
                                        <p:cTn id="11" dur="1000" autoRev="1" fill="hold"/>
                                        <p:tgtEl>
                                          <p:spTgt spid="3">
                                            <p:txEl>
                                              <p:pRg st="0" end="0"/>
                                            </p:txEl>
                                          </p:spTgt>
                                        </p:tgtEl>
                                        <p:attrNameLst>
                                          <p:attrName>style.color</p:attrName>
                                        </p:attrNameLst>
                                      </p:cBhvr>
                                      <p:to>
                                        <p:clrVal>
                                          <a:srgbClr val="FF0000"/>
                                        </p:clrVal>
                                      </p:to>
                                    </p:set>
                                    <p:set>
                                      <p:cBhvr>
                                        <p:cTn id="12" dur="1000" autoRev="1" fill="hold"/>
                                        <p:tgtEl>
                                          <p:spTgt spid="3">
                                            <p:txEl>
                                              <p:pRg st="0" end="0"/>
                                            </p:txEl>
                                          </p:spTgt>
                                        </p:tgtEl>
                                        <p:attrNameLst>
                                          <p:attrName>fillcolor</p:attrName>
                                        </p:attrNameLst>
                                      </p:cBhvr>
                                      <p:to>
                                        <p:clrVal>
                                          <a:srgbClr val="FF0000"/>
                                        </p:clrVal>
                                      </p:to>
                                    </p:set>
                                    <p:set>
                                      <p:cBhvr>
                                        <p:cTn id="13" dur="1000" autoRev="1" fill="hold"/>
                                        <p:tgtEl>
                                          <p:spTgt spid="3">
                                            <p:txEl>
                                              <p:pRg st="0" end="0"/>
                                            </p:txEl>
                                          </p:spTgt>
                                        </p:tgtEl>
                                        <p:attrNameLst>
                                          <p:attrName>fill.type</p:attrName>
                                        </p:attrNameLst>
                                      </p:cBhvr>
                                      <p:to>
                                        <p:strVal val="solid"/>
                                      </p:to>
                                    </p:set>
                                  </p:childTnLst>
                                </p:cTn>
                              </p:par>
                            </p:childTnLst>
                          </p:cTn>
                        </p:par>
                        <p:par>
                          <p:cTn id="14" fill="hold">
                            <p:stCondLst>
                              <p:cond delay="6200"/>
                            </p:stCondLst>
                            <p:childTnLst>
                              <p:par>
                                <p:cTn id="15" presetID="20" presetClass="emph" presetSubtype="0" fill="hold" grpId="0" nodeType="afterEffect">
                                  <p:stCondLst>
                                    <p:cond delay="0"/>
                                  </p:stCondLst>
                                  <p:iterate type="lt">
                                    <p:tmPct val="10000"/>
                                  </p:iterate>
                                  <p:childTnLst>
                                    <p:set>
                                      <p:cBhvr override="childStyle">
                                        <p:cTn id="16" dur="1000" autoRev="1" fill="hold"/>
                                        <p:tgtEl>
                                          <p:spTgt spid="3">
                                            <p:txEl>
                                              <p:pRg st="1" end="1"/>
                                            </p:txEl>
                                          </p:spTgt>
                                        </p:tgtEl>
                                        <p:attrNameLst>
                                          <p:attrName>style.color</p:attrName>
                                        </p:attrNameLst>
                                      </p:cBhvr>
                                      <p:to>
                                        <p:clrVal>
                                          <a:srgbClr val="FF0000"/>
                                        </p:clrVal>
                                      </p:to>
                                    </p:set>
                                    <p:set>
                                      <p:cBhvr>
                                        <p:cTn id="17" dur="1000" autoRev="1" fill="hold"/>
                                        <p:tgtEl>
                                          <p:spTgt spid="3">
                                            <p:txEl>
                                              <p:pRg st="1" end="1"/>
                                            </p:txEl>
                                          </p:spTgt>
                                        </p:tgtEl>
                                        <p:attrNameLst>
                                          <p:attrName>fillcolor</p:attrName>
                                        </p:attrNameLst>
                                      </p:cBhvr>
                                      <p:to>
                                        <p:clrVal>
                                          <a:srgbClr val="FF0000"/>
                                        </p:clrVal>
                                      </p:to>
                                    </p:set>
                                    <p:set>
                                      <p:cBhvr>
                                        <p:cTn id="18" dur="1000" autoRev="1" fill="hold"/>
                                        <p:tgtEl>
                                          <p:spTgt spid="3">
                                            <p:txEl>
                                              <p:pRg st="1" end="1"/>
                                            </p:txEl>
                                          </p:spTgt>
                                        </p:tgtEl>
                                        <p:attrNameLst>
                                          <p:attrName>fill.type</p:attrName>
                                        </p:attrNameLst>
                                      </p:cBhvr>
                                      <p:to>
                                        <p:strVal val="solid"/>
                                      </p:to>
                                    </p:set>
                                  </p:childTnLst>
                                </p:cTn>
                              </p:par>
                            </p:childTnLst>
                          </p:cTn>
                        </p:par>
                        <p:par>
                          <p:cTn id="19" fill="hold">
                            <p:stCondLst>
                              <p:cond delay="9800"/>
                            </p:stCondLst>
                            <p:childTnLst>
                              <p:par>
                                <p:cTn id="20" presetID="20" presetClass="emph" presetSubtype="0" fill="hold" grpId="0" nodeType="afterEffect">
                                  <p:stCondLst>
                                    <p:cond delay="0"/>
                                  </p:stCondLst>
                                  <p:iterate type="lt">
                                    <p:tmPct val="10000"/>
                                  </p:iterate>
                                  <p:childTnLst>
                                    <p:set>
                                      <p:cBhvr override="childStyle">
                                        <p:cTn id="21" dur="1000" autoRev="1" fill="hold"/>
                                        <p:tgtEl>
                                          <p:spTgt spid="3">
                                            <p:txEl>
                                              <p:pRg st="2" end="2"/>
                                            </p:txEl>
                                          </p:spTgt>
                                        </p:tgtEl>
                                        <p:attrNameLst>
                                          <p:attrName>style.color</p:attrName>
                                        </p:attrNameLst>
                                      </p:cBhvr>
                                      <p:to>
                                        <p:clrVal>
                                          <a:srgbClr val="FF0000"/>
                                        </p:clrVal>
                                      </p:to>
                                    </p:set>
                                    <p:set>
                                      <p:cBhvr>
                                        <p:cTn id="22" dur="1000" autoRev="1" fill="hold"/>
                                        <p:tgtEl>
                                          <p:spTgt spid="3">
                                            <p:txEl>
                                              <p:pRg st="2" end="2"/>
                                            </p:txEl>
                                          </p:spTgt>
                                        </p:tgtEl>
                                        <p:attrNameLst>
                                          <p:attrName>fillcolor</p:attrName>
                                        </p:attrNameLst>
                                      </p:cBhvr>
                                      <p:to>
                                        <p:clrVal>
                                          <a:srgbClr val="FF0000"/>
                                        </p:clrVal>
                                      </p:to>
                                    </p:set>
                                    <p:set>
                                      <p:cBhvr>
                                        <p:cTn id="23" dur="1000" autoRev="1" fill="hold"/>
                                        <p:tgtEl>
                                          <p:spTgt spid="3">
                                            <p:txEl>
                                              <p:pRg st="2" end="2"/>
                                            </p:txEl>
                                          </p:spTgt>
                                        </p:tgtEl>
                                        <p:attrNameLst>
                                          <p:attrName>fill.type</p:attrName>
                                        </p:attrNameLst>
                                      </p:cBhvr>
                                      <p:to>
                                        <p:strVal val="solid"/>
                                      </p:to>
                                    </p:set>
                                  </p:childTnLst>
                                </p:cTn>
                              </p:par>
                            </p:childTnLst>
                          </p:cTn>
                        </p:par>
                        <p:par>
                          <p:cTn id="24" fill="hold">
                            <p:stCondLst>
                              <p:cond delay="12800"/>
                            </p:stCondLst>
                            <p:childTnLst>
                              <p:par>
                                <p:cTn id="25" presetID="20" presetClass="emph" presetSubtype="0" fill="hold" grpId="0" nodeType="afterEffect">
                                  <p:stCondLst>
                                    <p:cond delay="0"/>
                                  </p:stCondLst>
                                  <p:iterate type="lt">
                                    <p:tmPct val="10000"/>
                                  </p:iterate>
                                  <p:childTnLst>
                                    <p:set>
                                      <p:cBhvr override="childStyle">
                                        <p:cTn id="26" dur="1000" autoRev="1" fill="hold"/>
                                        <p:tgtEl>
                                          <p:spTgt spid="3">
                                            <p:txEl>
                                              <p:pRg st="4" end="4"/>
                                            </p:txEl>
                                          </p:spTgt>
                                        </p:tgtEl>
                                        <p:attrNameLst>
                                          <p:attrName>style.color</p:attrName>
                                        </p:attrNameLst>
                                      </p:cBhvr>
                                      <p:to>
                                        <p:clrVal>
                                          <a:srgbClr val="FF0000"/>
                                        </p:clrVal>
                                      </p:to>
                                    </p:set>
                                    <p:set>
                                      <p:cBhvr>
                                        <p:cTn id="27" dur="1000" autoRev="1" fill="hold"/>
                                        <p:tgtEl>
                                          <p:spTgt spid="3">
                                            <p:txEl>
                                              <p:pRg st="4" end="4"/>
                                            </p:txEl>
                                          </p:spTgt>
                                        </p:tgtEl>
                                        <p:attrNameLst>
                                          <p:attrName>fillcolor</p:attrName>
                                        </p:attrNameLst>
                                      </p:cBhvr>
                                      <p:to>
                                        <p:clrVal>
                                          <a:srgbClr val="FF0000"/>
                                        </p:clrVal>
                                      </p:to>
                                    </p:set>
                                    <p:set>
                                      <p:cBhvr>
                                        <p:cTn id="28" dur="1000" autoRev="1" fill="hold"/>
                                        <p:tgtEl>
                                          <p:spTgt spid="3">
                                            <p:txEl>
                                              <p:pRg st="4" end="4"/>
                                            </p:txEl>
                                          </p:spTgt>
                                        </p:tgtEl>
                                        <p:attrNameLst>
                                          <p:attrName>fill.type</p:attrName>
                                        </p:attrNameLst>
                                      </p:cBhvr>
                                      <p:to>
                                        <p:strVal val="solid"/>
                                      </p:to>
                                    </p:set>
                                  </p:childTnLst>
                                </p:cTn>
                              </p:par>
                            </p:childTnLst>
                          </p:cTn>
                        </p:par>
                        <p:par>
                          <p:cTn id="29" fill="hold">
                            <p:stCondLst>
                              <p:cond delay="18600"/>
                            </p:stCondLst>
                            <p:childTnLst>
                              <p:par>
                                <p:cTn id="30" presetID="20" presetClass="emph" presetSubtype="0" fill="hold" grpId="0" nodeType="afterEffect">
                                  <p:stCondLst>
                                    <p:cond delay="0"/>
                                  </p:stCondLst>
                                  <p:iterate type="lt">
                                    <p:tmPct val="10000"/>
                                  </p:iterate>
                                  <p:childTnLst>
                                    <p:set>
                                      <p:cBhvr override="childStyle">
                                        <p:cTn id="31" dur="1000" autoRev="1" fill="hold"/>
                                        <p:tgtEl>
                                          <p:spTgt spid="3">
                                            <p:txEl>
                                              <p:pRg st="5" end="5"/>
                                            </p:txEl>
                                          </p:spTgt>
                                        </p:tgtEl>
                                        <p:attrNameLst>
                                          <p:attrName>style.color</p:attrName>
                                        </p:attrNameLst>
                                      </p:cBhvr>
                                      <p:to>
                                        <p:clrVal>
                                          <a:srgbClr val="FF0000"/>
                                        </p:clrVal>
                                      </p:to>
                                    </p:set>
                                    <p:set>
                                      <p:cBhvr>
                                        <p:cTn id="32" dur="1000" autoRev="1" fill="hold"/>
                                        <p:tgtEl>
                                          <p:spTgt spid="3">
                                            <p:txEl>
                                              <p:pRg st="5" end="5"/>
                                            </p:txEl>
                                          </p:spTgt>
                                        </p:tgtEl>
                                        <p:attrNameLst>
                                          <p:attrName>fillcolor</p:attrName>
                                        </p:attrNameLst>
                                      </p:cBhvr>
                                      <p:to>
                                        <p:clrVal>
                                          <a:srgbClr val="FF0000"/>
                                        </p:clrVal>
                                      </p:to>
                                    </p:set>
                                    <p:set>
                                      <p:cBhvr>
                                        <p:cTn id="33" dur="1000" autoRev="1" fill="hold"/>
                                        <p:tgtEl>
                                          <p:spTgt spid="3">
                                            <p:txEl>
                                              <p:pRg st="5" end="5"/>
                                            </p:txEl>
                                          </p:spTgt>
                                        </p:tgtEl>
                                        <p:attrNameLst>
                                          <p:attrName>fill.type</p:attrName>
                                        </p:attrNameLst>
                                      </p:cBhvr>
                                      <p:to>
                                        <p:strVal val="solid"/>
                                      </p:to>
                                    </p:set>
                                  </p:childTnLst>
                                </p:cTn>
                              </p:par>
                            </p:childTnLst>
                          </p:cTn>
                        </p:par>
                        <p:par>
                          <p:cTn id="34" fill="hold">
                            <p:stCondLst>
                              <p:cond delay="23800"/>
                            </p:stCondLst>
                            <p:childTnLst>
                              <p:par>
                                <p:cTn id="35" presetID="20" presetClass="emph" presetSubtype="0" fill="hold" grpId="0" nodeType="afterEffect">
                                  <p:stCondLst>
                                    <p:cond delay="0"/>
                                  </p:stCondLst>
                                  <p:iterate type="lt">
                                    <p:tmPct val="10000"/>
                                  </p:iterate>
                                  <p:childTnLst>
                                    <p:set>
                                      <p:cBhvr override="childStyle">
                                        <p:cTn id="36" dur="1000" autoRev="1" fill="hold"/>
                                        <p:tgtEl>
                                          <p:spTgt spid="3">
                                            <p:txEl>
                                              <p:pRg st="6" end="6"/>
                                            </p:txEl>
                                          </p:spTgt>
                                        </p:tgtEl>
                                        <p:attrNameLst>
                                          <p:attrName>style.color</p:attrName>
                                        </p:attrNameLst>
                                      </p:cBhvr>
                                      <p:to>
                                        <p:clrVal>
                                          <a:srgbClr val="FF0000"/>
                                        </p:clrVal>
                                      </p:to>
                                    </p:set>
                                    <p:set>
                                      <p:cBhvr>
                                        <p:cTn id="37" dur="1000" autoRev="1" fill="hold"/>
                                        <p:tgtEl>
                                          <p:spTgt spid="3">
                                            <p:txEl>
                                              <p:pRg st="6" end="6"/>
                                            </p:txEl>
                                          </p:spTgt>
                                        </p:tgtEl>
                                        <p:attrNameLst>
                                          <p:attrName>fillcolor</p:attrName>
                                        </p:attrNameLst>
                                      </p:cBhvr>
                                      <p:to>
                                        <p:clrVal>
                                          <a:srgbClr val="FF0000"/>
                                        </p:clrVal>
                                      </p:to>
                                    </p:set>
                                    <p:set>
                                      <p:cBhvr>
                                        <p:cTn id="38" dur="1000" autoRev="1" fill="hold"/>
                                        <p:tgtEl>
                                          <p:spTgt spid="3">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err="1" smtClean="0">
                <a:solidFill>
                  <a:srgbClr val="FF0000"/>
                </a:solidFill>
                <a:cs typeface="PT Bold Heading" pitchFamily="2" charset="-78"/>
              </a:rPr>
              <a:t>اجراءات</a:t>
            </a:r>
            <a:r>
              <a:rPr lang="ar-SA" dirty="0" smtClean="0">
                <a:solidFill>
                  <a:srgbClr val="FF0000"/>
                </a:solidFill>
                <a:cs typeface="PT Bold Heading" pitchFamily="2" charset="-78"/>
              </a:rPr>
              <a:t> التطبيق</a:t>
            </a:r>
            <a:endParaRPr lang="ar-SA" dirty="0">
              <a:solidFill>
                <a:srgbClr val="FF0000"/>
              </a:solidFill>
            </a:endParaRPr>
          </a:p>
        </p:txBody>
      </p:sp>
      <p:pic>
        <p:nvPicPr>
          <p:cNvPr id="10242" name="Picture 2"/>
          <p:cNvPicPr>
            <a:picLocks noGrp="1" noChangeAspect="1" noChangeArrowheads="1"/>
          </p:cNvPicPr>
          <p:nvPr>
            <p:ph idx="1"/>
          </p:nvPr>
        </p:nvPicPr>
        <p:blipFill>
          <a:blip r:embed="rId2"/>
          <a:srcRect/>
          <a:stretch>
            <a:fillRect/>
          </a:stretch>
        </p:blipFill>
        <p:spPr bwMode="auto">
          <a:xfrm>
            <a:off x="571472" y="1785927"/>
            <a:ext cx="8072494" cy="478634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3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3000" fill="hold"/>
                                        <p:tgtEl>
                                          <p:spTgt spid="2"/>
                                        </p:tgtEl>
                                        <p:attrNameLst>
                                          <p:attrName>ppt_y</p:attrName>
                                        </p:attrNameLst>
                                      </p:cBhvr>
                                      <p:tavLst>
                                        <p:tav tm="0">
                                          <p:val>
                                            <p:strVal val="#ppt_y"/>
                                          </p:val>
                                        </p:tav>
                                        <p:tav tm="100000">
                                          <p:val>
                                            <p:strVal val="#ppt_y"/>
                                          </p:val>
                                        </p:tav>
                                      </p:tavLst>
                                    </p:anim>
                                    <p:animEffect transition="in" filter="fade">
                                      <p:cBhvr>
                                        <p:cTn id="10" dur="3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6" fill="hold" nodeType="clickEffect">
                                  <p:stCondLst>
                                    <p:cond delay="0"/>
                                  </p:stCondLst>
                                  <p:childTnLst>
                                    <p:anim calcmode="lin" valueType="num">
                                      <p:cBhvr additive="base">
                                        <p:cTn id="14" dur="3000"/>
                                        <p:tgtEl>
                                          <p:spTgt spid="10242"/>
                                        </p:tgtEl>
                                        <p:attrNameLst>
                                          <p:attrName>ppt_x</p:attrName>
                                        </p:attrNameLst>
                                      </p:cBhvr>
                                      <p:tavLst>
                                        <p:tav tm="0">
                                          <p:val>
                                            <p:strVal val="ppt_x"/>
                                          </p:val>
                                        </p:tav>
                                        <p:tav tm="100000">
                                          <p:val>
                                            <p:strVal val="1+ppt_w/2"/>
                                          </p:val>
                                        </p:tav>
                                      </p:tavLst>
                                    </p:anim>
                                    <p:anim calcmode="lin" valueType="num">
                                      <p:cBhvr additive="base">
                                        <p:cTn id="15" dur="3000"/>
                                        <p:tgtEl>
                                          <p:spTgt spid="10242"/>
                                        </p:tgtEl>
                                        <p:attrNameLst>
                                          <p:attrName>ppt_y</p:attrName>
                                        </p:attrNameLst>
                                      </p:cBhvr>
                                      <p:tavLst>
                                        <p:tav tm="0">
                                          <p:val>
                                            <p:strVal val="ppt_y"/>
                                          </p:val>
                                        </p:tav>
                                        <p:tav tm="100000">
                                          <p:val>
                                            <p:strVal val="1+ppt_h/2"/>
                                          </p:val>
                                        </p:tav>
                                      </p:tavLst>
                                    </p:anim>
                                    <p:set>
                                      <p:cBhvr>
                                        <p:cTn id="16" dur="1" fill="hold">
                                          <p:stCondLst>
                                            <p:cond delay="2999"/>
                                          </p:stCondLst>
                                        </p:cTn>
                                        <p:tgtEl>
                                          <p:spTgt spid="10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solidFill>
                  <a:srgbClr val="FF0000"/>
                </a:solidFill>
                <a:cs typeface="PT Bold Heading" pitchFamily="2" charset="-78"/>
              </a:rPr>
              <a:t>تعليمات تعبئة ورقة الإجابة / 1</a:t>
            </a:r>
            <a:endParaRPr lang="ar-SA" dirty="0">
              <a:solidFill>
                <a:srgbClr val="FF0000"/>
              </a:solidFill>
            </a:endParaRPr>
          </a:p>
        </p:txBody>
      </p:sp>
      <p:pic>
        <p:nvPicPr>
          <p:cNvPr id="5122" name="Picture 2"/>
          <p:cNvPicPr>
            <a:picLocks noGrp="1" noChangeAspect="1" noChangeArrowheads="1"/>
          </p:cNvPicPr>
          <p:nvPr>
            <p:ph idx="1"/>
          </p:nvPr>
        </p:nvPicPr>
        <p:blipFill>
          <a:blip r:embed="rId2"/>
          <a:srcRect/>
          <a:stretch>
            <a:fillRect/>
          </a:stretch>
        </p:blipFill>
        <p:spPr bwMode="auto">
          <a:xfrm>
            <a:off x="357158" y="1935163"/>
            <a:ext cx="8286808" cy="463710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xit" presetSubtype="0" fill="hold" grpId="0" nodeType="clickEffect">
                                  <p:stCondLst>
                                    <p:cond delay="0"/>
                                  </p:stCondLst>
                                  <p:iterate type="lt">
                                    <p:tmPct val="50000"/>
                                  </p:iterate>
                                  <p:childTnLst>
                                    <p:anim calcmode="discrete" valueType="clr">
                                      <p:cBhvr override="childStyle">
                                        <p:cTn id="6" dur="2000"/>
                                        <p:tgtEl>
                                          <p:spTgt spid="2"/>
                                        </p:tgtEl>
                                        <p:attrNameLst>
                                          <p:attrName>style.color</p:attrName>
                                        </p:attrNameLst>
                                      </p:cBhvr>
                                      <p:tavLst>
                                        <p:tav tm="0">
                                          <p:val>
                                            <p:clrVal>
                                              <a:schemeClr val="hlink"/>
                                            </p:clrVal>
                                          </p:val>
                                        </p:tav>
                                        <p:tav tm="50000">
                                          <p:val>
                                            <p:clrVal>
                                              <a:schemeClr val="accent2"/>
                                            </p:clrVal>
                                          </p:val>
                                        </p:tav>
                                      </p:tavLst>
                                    </p:anim>
                                    <p:anim calcmode="discrete" valueType="clr">
                                      <p:cBhvr>
                                        <p:cTn id="7" dur="2000"/>
                                        <p:tgtEl>
                                          <p:spTgt spid="2"/>
                                        </p:tgtEl>
                                        <p:attrNameLst>
                                          <p:attrName>fillcolor</p:attrName>
                                        </p:attrNameLst>
                                      </p:cBhvr>
                                      <p:tavLst>
                                        <p:tav tm="0">
                                          <p:val>
                                            <p:clrVal>
                                              <a:schemeClr val="hlink"/>
                                            </p:clrVal>
                                          </p:val>
                                        </p:tav>
                                        <p:tav tm="50000">
                                          <p:val>
                                            <p:clrVal>
                                              <a:schemeClr val="accent2"/>
                                            </p:clrVal>
                                          </p:val>
                                        </p:tav>
                                      </p:tavLst>
                                    </p:anim>
                                    <p:set>
                                      <p:cBhvr>
                                        <p:cTn id="8" dur="2000"/>
                                        <p:tgtEl>
                                          <p:spTgt spid="2"/>
                                        </p:tgtEl>
                                        <p:attrNameLst>
                                          <p:attrName>fill.type</p:attrName>
                                        </p:attrNameLst>
                                      </p:cBhvr>
                                      <p:to>
                                        <p:strVal val="solid"/>
                                      </p:to>
                                    </p:set>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blinds(horizontal)">
                                      <p:cBhvr>
                                        <p:cTn id="14" dur="3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70</TotalTime>
  <Words>109</Words>
  <Application>Microsoft Office PowerPoint</Application>
  <PresentationFormat>عرض على الشاشة (3:4)‏</PresentationFormat>
  <Paragraphs>29</Paragraphs>
  <Slides>16</Slides>
  <Notes>0</Notes>
  <HiddenSlides>0</HiddenSlides>
  <MMClips>0</MMClips>
  <ScaleCrop>false</ScaleCrop>
  <HeadingPairs>
    <vt:vector size="4" baseType="variant">
      <vt:variant>
        <vt:lpstr>سمة</vt:lpstr>
      </vt:variant>
      <vt:variant>
        <vt:i4>1</vt:i4>
      </vt:variant>
      <vt:variant>
        <vt:lpstr>عناوين الشرائح</vt:lpstr>
      </vt:variant>
      <vt:variant>
        <vt:i4>16</vt:i4>
      </vt:variant>
    </vt:vector>
  </HeadingPairs>
  <TitlesOfParts>
    <vt:vector size="17" baseType="lpstr">
      <vt:lpstr>تدفق</vt:lpstr>
      <vt:lpstr>المملكة العربية السعودية وزارة التربية والتعليم الإدارة العامة للتربية والتعليم بالرياض مكتب التربية والعليم بجنوب الرياض  متوسطة عبدالرزاق بن همام  الحقيبة التدريبية لمشروع الاختبارات التحصيلية للمرحلتين الابتدائية والمتوسطة   إعداد المرشد الطلابي قاسم بن إبراهيم العريشي</vt:lpstr>
      <vt:lpstr>تعريف الاختبارات التحصيلية</vt:lpstr>
      <vt:lpstr>الأهداف</vt:lpstr>
      <vt:lpstr>أ : الهدف العام</vt:lpstr>
      <vt:lpstr>ب : الأهداف التفصيلية</vt:lpstr>
      <vt:lpstr>حدود التطبيق</vt:lpstr>
      <vt:lpstr>المواد المستهدفة</vt:lpstr>
      <vt:lpstr>اجراءات التطبيق</vt:lpstr>
      <vt:lpstr>تعليمات تعبئة ورقة الإجابة / 1</vt:lpstr>
      <vt:lpstr>تعليمات تعبئة ورقة الإجابة / 2</vt:lpstr>
      <vt:lpstr>تعليمات تعبئة ورقة الإجابة / 3</vt:lpstr>
      <vt:lpstr>تعليمات تعبئة ورقة الإجابة / 4</vt:lpstr>
      <vt:lpstr>تعليمات تعبئة ورقة الإجابة / 5</vt:lpstr>
      <vt:lpstr>تعليمات تعبئة ورقة الإجابة / 6</vt:lpstr>
      <vt:lpstr>جدول الاختبار</vt:lpstr>
      <vt:lpstr>مع تمنياتنا للجميع بالتوفيق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المملكة العربية السعودية وزارة التربية والتعليم الإدارة العامة للتربية والتعليم بالرياض مكتب التربية والعليم بجنوب الرياض  متوسطة عبدالرزاق بن همام  الحقيبة التدريبية لمشروع الاختبارات التحصيلية للمرحلتين الابتدائية والمتوسطة   إعداد المرشد الطلابي قاسم بن إبراهيم العريشي</dc:title>
  <dc:creator>user</dc:creator>
  <cp:lastModifiedBy>user</cp:lastModifiedBy>
  <cp:revision>17</cp:revision>
  <dcterms:created xsi:type="dcterms:W3CDTF">2013-04-21T17:58:26Z</dcterms:created>
  <dcterms:modified xsi:type="dcterms:W3CDTF">2013-04-26T21:00:38Z</dcterms:modified>
</cp:coreProperties>
</file>