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3"/>
  </p:notesMasterIdLst>
  <p:sldIdLst>
    <p:sldId id="276" r:id="rId2"/>
    <p:sldId id="266" r:id="rId3"/>
    <p:sldId id="257" r:id="rId4"/>
    <p:sldId id="268" r:id="rId5"/>
    <p:sldId id="258" r:id="rId6"/>
    <p:sldId id="259" r:id="rId7"/>
    <p:sldId id="270" r:id="rId8"/>
    <p:sldId id="275" r:id="rId9"/>
    <p:sldId id="274" r:id="rId10"/>
    <p:sldId id="272" r:id="rId11"/>
    <p:sldId id="273" r:id="rId1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89338" autoAdjust="0"/>
    <p:restoredTop sz="94662" autoAdjust="0"/>
  </p:normalViewPr>
  <p:slideViewPr>
    <p:cSldViewPr>
      <p:cViewPr varScale="1">
        <p:scale>
          <a:sx n="66" d="100"/>
          <a:sy n="66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6A699F-F7EA-4209-B63F-6E95FB30342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7848CD97-104C-4C18-81F6-87775A47D04E}">
      <dgm:prSet phldrT="[نص]"/>
      <dgm:spPr/>
      <dgm:t>
        <a:bodyPr/>
        <a:lstStyle/>
        <a:p>
          <a:pPr rtl="1"/>
          <a:r>
            <a:rPr lang="ar-SA" dirty="0" smtClean="0"/>
            <a:t>انواع الصناعة</a:t>
          </a:r>
          <a:endParaRPr lang="ar-SA" dirty="0"/>
        </a:p>
      </dgm:t>
    </dgm:pt>
    <dgm:pt modelId="{254682BC-C978-44A5-92E9-65EB9F8AB520}" type="parTrans" cxnId="{6918ED0A-4D0D-47E9-9BB0-BE174BCBF0AB}">
      <dgm:prSet/>
      <dgm:spPr/>
      <dgm:t>
        <a:bodyPr/>
        <a:lstStyle/>
        <a:p>
          <a:pPr rtl="1"/>
          <a:endParaRPr lang="ar-SA"/>
        </a:p>
      </dgm:t>
    </dgm:pt>
    <dgm:pt modelId="{B1DEE316-BDF8-4E80-AB5D-81B5708E8FC9}" type="sibTrans" cxnId="{6918ED0A-4D0D-47E9-9BB0-BE174BCBF0AB}">
      <dgm:prSet/>
      <dgm:spPr/>
      <dgm:t>
        <a:bodyPr/>
        <a:lstStyle/>
        <a:p>
          <a:pPr rtl="1"/>
          <a:endParaRPr lang="ar-SA"/>
        </a:p>
      </dgm:t>
    </dgm:pt>
    <dgm:pt modelId="{4A194035-B789-4317-B558-D0736B71A03E}">
      <dgm:prSet phldrT="[نص]"/>
      <dgm:spPr/>
      <dgm:t>
        <a:bodyPr/>
        <a:lstStyle/>
        <a:p>
          <a:pPr rtl="1"/>
          <a:r>
            <a:rPr lang="ar-SA" dirty="0" smtClean="0"/>
            <a:t>حسب طريقة الصنع</a:t>
          </a:r>
          <a:endParaRPr lang="ar-SA" dirty="0"/>
        </a:p>
      </dgm:t>
    </dgm:pt>
    <dgm:pt modelId="{F018221E-D911-4A27-A7BF-ADE66D0E4368}" type="parTrans" cxnId="{E8C21D4B-6577-4DF1-95F4-BA7AB854CF30}">
      <dgm:prSet/>
      <dgm:spPr/>
      <dgm:t>
        <a:bodyPr/>
        <a:lstStyle/>
        <a:p>
          <a:pPr rtl="1"/>
          <a:endParaRPr lang="ar-SA"/>
        </a:p>
      </dgm:t>
    </dgm:pt>
    <dgm:pt modelId="{01E3C24F-7673-401D-9AF5-2C9DA649E943}" type="sibTrans" cxnId="{E8C21D4B-6577-4DF1-95F4-BA7AB854CF30}">
      <dgm:prSet/>
      <dgm:spPr/>
      <dgm:t>
        <a:bodyPr/>
        <a:lstStyle/>
        <a:p>
          <a:pPr rtl="1"/>
          <a:endParaRPr lang="ar-SA"/>
        </a:p>
      </dgm:t>
    </dgm:pt>
    <dgm:pt modelId="{78F98D92-BF00-4B19-87E7-BED7B7E299EE}">
      <dgm:prSet phldrT="[نص]"/>
      <dgm:spPr/>
      <dgm:t>
        <a:bodyPr/>
        <a:lstStyle/>
        <a:p>
          <a:pPr rtl="1"/>
          <a:r>
            <a:rPr lang="ar-SA" dirty="0" smtClean="0"/>
            <a:t>صناعة خفيفة</a:t>
          </a:r>
          <a:endParaRPr lang="ar-SA" dirty="0"/>
        </a:p>
      </dgm:t>
    </dgm:pt>
    <dgm:pt modelId="{0A6F4561-6823-41B7-B1DA-62839B5CA874}" type="parTrans" cxnId="{2AE22A12-BADB-4023-A4AC-204F643AD6DD}">
      <dgm:prSet/>
      <dgm:spPr/>
      <dgm:t>
        <a:bodyPr/>
        <a:lstStyle/>
        <a:p>
          <a:pPr rtl="1"/>
          <a:endParaRPr lang="ar-SA"/>
        </a:p>
      </dgm:t>
    </dgm:pt>
    <dgm:pt modelId="{8EB33EE8-3DBA-4FE1-A589-0F5BD0D4B73E}" type="sibTrans" cxnId="{2AE22A12-BADB-4023-A4AC-204F643AD6DD}">
      <dgm:prSet/>
      <dgm:spPr/>
      <dgm:t>
        <a:bodyPr/>
        <a:lstStyle/>
        <a:p>
          <a:pPr rtl="1"/>
          <a:endParaRPr lang="ar-SA"/>
        </a:p>
      </dgm:t>
    </dgm:pt>
    <dgm:pt modelId="{DD8B1F8B-CCA0-4B75-83A1-FF34EEF5669E}">
      <dgm:prSet phldrT="[نص]"/>
      <dgm:spPr/>
      <dgm:t>
        <a:bodyPr/>
        <a:lstStyle/>
        <a:p>
          <a:pPr rtl="1"/>
          <a:r>
            <a:rPr lang="ar-SA" dirty="0" smtClean="0"/>
            <a:t>صناعة ثقيلة</a:t>
          </a:r>
          <a:endParaRPr lang="ar-SA" dirty="0"/>
        </a:p>
      </dgm:t>
    </dgm:pt>
    <dgm:pt modelId="{93038383-6709-4129-B082-D6CD80934809}" type="parTrans" cxnId="{0F2D1D83-C655-451D-8983-867D3DBCD942}">
      <dgm:prSet/>
      <dgm:spPr/>
      <dgm:t>
        <a:bodyPr/>
        <a:lstStyle/>
        <a:p>
          <a:pPr rtl="1"/>
          <a:endParaRPr lang="ar-SA"/>
        </a:p>
      </dgm:t>
    </dgm:pt>
    <dgm:pt modelId="{78C6871F-1CAB-430C-9C28-35CDE300B845}" type="sibTrans" cxnId="{0F2D1D83-C655-451D-8983-867D3DBCD942}">
      <dgm:prSet/>
      <dgm:spPr/>
      <dgm:t>
        <a:bodyPr/>
        <a:lstStyle/>
        <a:p>
          <a:pPr rtl="1"/>
          <a:endParaRPr lang="ar-SA"/>
        </a:p>
      </dgm:t>
    </dgm:pt>
    <dgm:pt modelId="{A6E73A33-2872-41B3-9413-C6592D8AA639}">
      <dgm:prSet phldrT="[نص]"/>
      <dgm:spPr/>
      <dgm:t>
        <a:bodyPr/>
        <a:lstStyle/>
        <a:p>
          <a:pPr rtl="1"/>
          <a:r>
            <a:rPr lang="ar-SA" dirty="0" smtClean="0"/>
            <a:t>الصناعة حسب طبيعتها</a:t>
          </a:r>
          <a:endParaRPr lang="ar-SA" dirty="0"/>
        </a:p>
      </dgm:t>
    </dgm:pt>
    <dgm:pt modelId="{60584EA9-128C-40FF-9DDB-526710DA83AB}" type="parTrans" cxnId="{E658138D-F018-4520-A911-CE909D692FD7}">
      <dgm:prSet/>
      <dgm:spPr/>
      <dgm:t>
        <a:bodyPr/>
        <a:lstStyle/>
        <a:p>
          <a:pPr rtl="1"/>
          <a:endParaRPr lang="ar-SA"/>
        </a:p>
      </dgm:t>
    </dgm:pt>
    <dgm:pt modelId="{84ABE826-22A5-4C04-9AB8-B1014C605658}" type="sibTrans" cxnId="{E658138D-F018-4520-A911-CE909D692FD7}">
      <dgm:prSet/>
      <dgm:spPr/>
      <dgm:t>
        <a:bodyPr/>
        <a:lstStyle/>
        <a:p>
          <a:pPr rtl="1"/>
          <a:endParaRPr lang="ar-SA"/>
        </a:p>
      </dgm:t>
    </dgm:pt>
    <dgm:pt modelId="{41E92BD0-3393-4D0F-B7BA-85D46DE8C9B8}">
      <dgm:prSet phldrT="[نص]"/>
      <dgm:spPr/>
      <dgm:t>
        <a:bodyPr/>
        <a:lstStyle/>
        <a:p>
          <a:pPr rtl="1"/>
          <a:r>
            <a:rPr lang="ar-SA" dirty="0" smtClean="0"/>
            <a:t>صناعة تحويلية</a:t>
          </a:r>
          <a:endParaRPr lang="ar-SA" dirty="0"/>
        </a:p>
      </dgm:t>
    </dgm:pt>
    <dgm:pt modelId="{2F756DF6-B294-4996-80DA-D2BB01BBA7EB}" type="parTrans" cxnId="{3C7D7E06-A0F8-467B-8D25-B817B7366316}">
      <dgm:prSet/>
      <dgm:spPr/>
      <dgm:t>
        <a:bodyPr/>
        <a:lstStyle/>
        <a:p>
          <a:pPr rtl="1"/>
          <a:endParaRPr lang="ar-SA"/>
        </a:p>
      </dgm:t>
    </dgm:pt>
    <dgm:pt modelId="{BF83C85D-B576-4EF3-ACAA-2B4E1CEF2D09}" type="sibTrans" cxnId="{3C7D7E06-A0F8-467B-8D25-B817B7366316}">
      <dgm:prSet/>
      <dgm:spPr/>
      <dgm:t>
        <a:bodyPr/>
        <a:lstStyle/>
        <a:p>
          <a:pPr rtl="1"/>
          <a:endParaRPr lang="ar-SA"/>
        </a:p>
      </dgm:t>
    </dgm:pt>
    <dgm:pt modelId="{7F510BFA-8CBA-45B5-A3A1-542D45439D09}">
      <dgm:prSet phldrT="[نص]"/>
      <dgm:spPr/>
      <dgm:t>
        <a:bodyPr/>
        <a:lstStyle/>
        <a:p>
          <a:pPr rtl="1"/>
          <a:r>
            <a:rPr lang="ar-SA" dirty="0" smtClean="0"/>
            <a:t>صناعة استخراجية</a:t>
          </a:r>
          <a:endParaRPr lang="ar-SA" dirty="0"/>
        </a:p>
      </dgm:t>
    </dgm:pt>
    <dgm:pt modelId="{FA4D6585-2400-4CFE-A284-B83A4BFBAE1E}" type="parTrans" cxnId="{36CE86F6-8464-4D86-ADC3-F35298019E9D}">
      <dgm:prSet/>
      <dgm:spPr/>
      <dgm:t>
        <a:bodyPr/>
        <a:lstStyle/>
        <a:p>
          <a:pPr rtl="1"/>
          <a:endParaRPr lang="ar-SA"/>
        </a:p>
      </dgm:t>
    </dgm:pt>
    <dgm:pt modelId="{E4EB0C2B-9AAD-4AAF-B7EF-204241192B07}" type="sibTrans" cxnId="{36CE86F6-8464-4D86-ADC3-F35298019E9D}">
      <dgm:prSet/>
      <dgm:spPr/>
      <dgm:t>
        <a:bodyPr/>
        <a:lstStyle/>
        <a:p>
          <a:pPr rtl="1"/>
          <a:endParaRPr lang="ar-SA"/>
        </a:p>
      </dgm:t>
    </dgm:pt>
    <dgm:pt modelId="{E7E3E4E4-62A7-4748-BC3A-1FCD9C1A5AB6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9679F5D0-F951-4BB4-91AE-C0F76AB30E4F}" type="parTrans" cxnId="{E999EF03-81ED-46D0-BBEB-B47DD3CD4FC4}">
      <dgm:prSet/>
      <dgm:spPr/>
      <dgm:t>
        <a:bodyPr/>
        <a:lstStyle/>
        <a:p>
          <a:pPr rtl="1"/>
          <a:endParaRPr lang="ar-SA"/>
        </a:p>
      </dgm:t>
    </dgm:pt>
    <dgm:pt modelId="{C27AB993-5D45-404A-A2C8-6D35A3AEFC6A}" type="sibTrans" cxnId="{E999EF03-81ED-46D0-BBEB-B47DD3CD4FC4}">
      <dgm:prSet/>
      <dgm:spPr/>
      <dgm:t>
        <a:bodyPr/>
        <a:lstStyle/>
        <a:p>
          <a:pPr rtl="1"/>
          <a:endParaRPr lang="ar-SA"/>
        </a:p>
      </dgm:t>
    </dgm:pt>
    <dgm:pt modelId="{6B00F377-42A1-40AF-A3DF-D3368F5BA8B1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FE240C42-0FE8-4D39-B13C-5F7FC8C84C68}" type="parTrans" cxnId="{1A2DB905-8D96-4B68-B969-B82B175FAF6B}">
      <dgm:prSet/>
      <dgm:spPr/>
      <dgm:t>
        <a:bodyPr/>
        <a:lstStyle/>
        <a:p>
          <a:pPr rtl="1"/>
          <a:endParaRPr lang="ar-SA"/>
        </a:p>
      </dgm:t>
    </dgm:pt>
    <dgm:pt modelId="{94630926-4E99-4CD2-A34B-4D538F43FDA2}" type="sibTrans" cxnId="{1A2DB905-8D96-4B68-B969-B82B175FAF6B}">
      <dgm:prSet/>
      <dgm:spPr/>
      <dgm:t>
        <a:bodyPr/>
        <a:lstStyle/>
        <a:p>
          <a:pPr rtl="1"/>
          <a:endParaRPr lang="ar-SA"/>
        </a:p>
      </dgm:t>
    </dgm:pt>
    <dgm:pt modelId="{11DF8DC5-ED2C-4396-A174-84013D446632}">
      <dgm:prSet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pPr rtl="1"/>
          <a:endParaRPr lang="ar-SA"/>
        </a:p>
      </dgm:t>
    </dgm:pt>
    <dgm:pt modelId="{AE46B53C-7220-47D9-81CE-F2E4283F3057}" type="parTrans" cxnId="{09452D27-06C7-47B7-9AD2-F47F14401867}">
      <dgm:prSet/>
      <dgm:spPr/>
      <dgm:t>
        <a:bodyPr/>
        <a:lstStyle/>
        <a:p>
          <a:pPr rtl="1"/>
          <a:endParaRPr lang="ar-SA"/>
        </a:p>
      </dgm:t>
    </dgm:pt>
    <dgm:pt modelId="{6CECE379-251E-4A2A-83B2-37E93CE3B322}" type="sibTrans" cxnId="{09452D27-06C7-47B7-9AD2-F47F14401867}">
      <dgm:prSet/>
      <dgm:spPr/>
      <dgm:t>
        <a:bodyPr/>
        <a:lstStyle/>
        <a:p>
          <a:pPr rtl="1"/>
          <a:endParaRPr lang="ar-SA"/>
        </a:p>
      </dgm:t>
    </dgm:pt>
    <dgm:pt modelId="{CFBF80A9-E622-4ECF-8379-1547DBD5B077}">
      <dgm:prSet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pPr rtl="1"/>
          <a:endParaRPr lang="ar-SA" dirty="0"/>
        </a:p>
      </dgm:t>
    </dgm:pt>
    <dgm:pt modelId="{AECFD783-8479-4C5F-806C-EE28AAD5DF77}" type="parTrans" cxnId="{3EBDB6F9-3D00-415E-8C41-7DBEEB6801B9}">
      <dgm:prSet/>
      <dgm:spPr/>
      <dgm:t>
        <a:bodyPr/>
        <a:lstStyle/>
        <a:p>
          <a:pPr rtl="1"/>
          <a:endParaRPr lang="ar-SA"/>
        </a:p>
      </dgm:t>
    </dgm:pt>
    <dgm:pt modelId="{70B55FAF-E42E-47EB-AFDF-EE28C89B5D54}" type="sibTrans" cxnId="{3EBDB6F9-3D00-415E-8C41-7DBEEB6801B9}">
      <dgm:prSet/>
      <dgm:spPr/>
      <dgm:t>
        <a:bodyPr/>
        <a:lstStyle/>
        <a:p>
          <a:pPr rtl="1"/>
          <a:endParaRPr lang="ar-SA"/>
        </a:p>
      </dgm:t>
    </dgm:pt>
    <dgm:pt modelId="{35ADA3A7-8B6E-4B13-9410-6CFDCD535BD9}" type="pres">
      <dgm:prSet presAssocID="{236A699F-F7EA-4209-B63F-6E95FB30342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pPr rtl="1"/>
          <a:endParaRPr lang="ar-SA"/>
        </a:p>
      </dgm:t>
    </dgm:pt>
    <dgm:pt modelId="{2E4D2737-AB4F-41A3-AE70-A056C2F59D6D}" type="pres">
      <dgm:prSet presAssocID="{7848CD97-104C-4C18-81F6-87775A47D04E}" presName="hierRoot1" presStyleCnt="0"/>
      <dgm:spPr/>
    </dgm:pt>
    <dgm:pt modelId="{A4104944-4E40-4B9E-ABB5-F79F96304FEF}" type="pres">
      <dgm:prSet presAssocID="{7848CD97-104C-4C18-81F6-87775A47D04E}" presName="composite" presStyleCnt="0"/>
      <dgm:spPr/>
    </dgm:pt>
    <dgm:pt modelId="{747AD030-09C4-494C-AAF4-E3DD78FA895D}" type="pres">
      <dgm:prSet presAssocID="{7848CD97-104C-4C18-81F6-87775A47D04E}" presName="background" presStyleLbl="node0" presStyleIdx="0" presStyleCnt="1"/>
      <dgm:spPr/>
    </dgm:pt>
    <dgm:pt modelId="{F8A0BF6D-E37D-4235-BC90-3D82A8E94039}" type="pres">
      <dgm:prSet presAssocID="{7848CD97-104C-4C18-81F6-87775A47D04E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38B7F6D-84F4-48E9-B55B-34CF15B73E60}" type="pres">
      <dgm:prSet presAssocID="{7848CD97-104C-4C18-81F6-87775A47D04E}" presName="hierChild2" presStyleCnt="0"/>
      <dgm:spPr/>
    </dgm:pt>
    <dgm:pt modelId="{1B8E1AD3-8BF7-480F-AA05-0D435EA0FD2A}" type="pres">
      <dgm:prSet presAssocID="{F018221E-D911-4A27-A7BF-ADE66D0E4368}" presName="Name10" presStyleLbl="parChTrans1D2" presStyleIdx="0" presStyleCnt="2"/>
      <dgm:spPr/>
      <dgm:t>
        <a:bodyPr/>
        <a:lstStyle/>
        <a:p>
          <a:pPr rtl="1"/>
          <a:endParaRPr lang="ar-SA"/>
        </a:p>
      </dgm:t>
    </dgm:pt>
    <dgm:pt modelId="{B3A33202-A241-405D-8CC5-AC0CC64FF72B}" type="pres">
      <dgm:prSet presAssocID="{4A194035-B789-4317-B558-D0736B71A03E}" presName="hierRoot2" presStyleCnt="0"/>
      <dgm:spPr/>
    </dgm:pt>
    <dgm:pt modelId="{B0F1D1AF-45F7-4D13-B8DD-4CE8D8AEAD72}" type="pres">
      <dgm:prSet presAssocID="{4A194035-B789-4317-B558-D0736B71A03E}" presName="composite2" presStyleCnt="0"/>
      <dgm:spPr/>
    </dgm:pt>
    <dgm:pt modelId="{4B09F21A-6615-43DC-B6D1-1D6C4F0965B6}" type="pres">
      <dgm:prSet presAssocID="{4A194035-B789-4317-B558-D0736B71A03E}" presName="background2" presStyleLbl="node2" presStyleIdx="0" presStyleCnt="2"/>
      <dgm:spPr/>
    </dgm:pt>
    <dgm:pt modelId="{50171A6A-EC0A-482F-9EDD-1EBB0FE8B042}" type="pres">
      <dgm:prSet presAssocID="{4A194035-B789-4317-B558-D0736B71A03E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29B5DF5-D752-498B-9499-E848810A1EB2}" type="pres">
      <dgm:prSet presAssocID="{4A194035-B789-4317-B558-D0736B71A03E}" presName="hierChild3" presStyleCnt="0"/>
      <dgm:spPr/>
    </dgm:pt>
    <dgm:pt modelId="{F4A7D1F3-E053-4399-9888-A68CA52AC5AC}" type="pres">
      <dgm:prSet presAssocID="{0A6F4561-6823-41B7-B1DA-62839B5CA874}" presName="Name17" presStyleLbl="parChTrans1D3" presStyleIdx="0" presStyleCnt="4"/>
      <dgm:spPr/>
      <dgm:t>
        <a:bodyPr/>
        <a:lstStyle/>
        <a:p>
          <a:pPr rtl="1"/>
          <a:endParaRPr lang="ar-SA"/>
        </a:p>
      </dgm:t>
    </dgm:pt>
    <dgm:pt modelId="{6867FF8A-B486-4F16-B511-05A668F7C413}" type="pres">
      <dgm:prSet presAssocID="{78F98D92-BF00-4B19-87E7-BED7B7E299EE}" presName="hierRoot3" presStyleCnt="0"/>
      <dgm:spPr/>
    </dgm:pt>
    <dgm:pt modelId="{3CFA430C-858A-4580-AAE7-CF144B591526}" type="pres">
      <dgm:prSet presAssocID="{78F98D92-BF00-4B19-87E7-BED7B7E299EE}" presName="composite3" presStyleCnt="0"/>
      <dgm:spPr/>
    </dgm:pt>
    <dgm:pt modelId="{F61F13C2-B92B-4170-94AC-BE0B6D097C37}" type="pres">
      <dgm:prSet presAssocID="{78F98D92-BF00-4B19-87E7-BED7B7E299EE}" presName="background3" presStyleLbl="node3" presStyleIdx="0" presStyleCnt="4"/>
      <dgm:spPr/>
    </dgm:pt>
    <dgm:pt modelId="{43359B74-4583-42FD-866E-01FDDACCC7FA}" type="pres">
      <dgm:prSet presAssocID="{78F98D92-BF00-4B19-87E7-BED7B7E299EE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4BC62E07-4DBA-4303-8F26-2DC443C3956B}" type="pres">
      <dgm:prSet presAssocID="{78F98D92-BF00-4B19-87E7-BED7B7E299EE}" presName="hierChild4" presStyleCnt="0"/>
      <dgm:spPr/>
    </dgm:pt>
    <dgm:pt modelId="{E1432957-7154-4181-8D2B-04BF22BA17A5}" type="pres">
      <dgm:prSet presAssocID="{AECFD783-8479-4C5F-806C-EE28AAD5DF77}" presName="Name23" presStyleLbl="parChTrans1D4" presStyleIdx="0" presStyleCnt="4"/>
      <dgm:spPr/>
      <dgm:t>
        <a:bodyPr/>
        <a:lstStyle/>
        <a:p>
          <a:pPr rtl="1"/>
          <a:endParaRPr lang="ar-SA"/>
        </a:p>
      </dgm:t>
    </dgm:pt>
    <dgm:pt modelId="{8DD0CD84-59FA-4650-886F-CDF4AB520B7E}" type="pres">
      <dgm:prSet presAssocID="{CFBF80A9-E622-4ECF-8379-1547DBD5B077}" presName="hierRoot4" presStyleCnt="0"/>
      <dgm:spPr/>
    </dgm:pt>
    <dgm:pt modelId="{2918DE31-16F7-444D-8DF6-413679241007}" type="pres">
      <dgm:prSet presAssocID="{CFBF80A9-E622-4ECF-8379-1547DBD5B077}" presName="composite4" presStyleCnt="0"/>
      <dgm:spPr/>
    </dgm:pt>
    <dgm:pt modelId="{23198D80-BC92-4980-A011-0923A8E5BF42}" type="pres">
      <dgm:prSet presAssocID="{CFBF80A9-E622-4ECF-8379-1547DBD5B077}" presName="background4" presStyleLbl="node4" presStyleIdx="0" presStyleCnt="4"/>
      <dgm:spPr/>
    </dgm:pt>
    <dgm:pt modelId="{8C6CF2FB-1915-428D-97C3-278BEB04769D}" type="pres">
      <dgm:prSet presAssocID="{CFBF80A9-E622-4ECF-8379-1547DBD5B077}" presName="text4" presStyleLbl="fgAcc4" presStyleIdx="0" presStyleCnt="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7722D5D4-C22E-4850-986D-46280C1EF63E}" type="pres">
      <dgm:prSet presAssocID="{CFBF80A9-E622-4ECF-8379-1547DBD5B077}" presName="hierChild5" presStyleCnt="0"/>
      <dgm:spPr/>
    </dgm:pt>
    <dgm:pt modelId="{88858330-B958-4C12-93D3-1BDC7193E5D6}" type="pres">
      <dgm:prSet presAssocID="{93038383-6709-4129-B082-D6CD80934809}" presName="Name17" presStyleLbl="parChTrans1D3" presStyleIdx="1" presStyleCnt="4"/>
      <dgm:spPr/>
      <dgm:t>
        <a:bodyPr/>
        <a:lstStyle/>
        <a:p>
          <a:pPr rtl="1"/>
          <a:endParaRPr lang="ar-SA"/>
        </a:p>
      </dgm:t>
    </dgm:pt>
    <dgm:pt modelId="{06D145CF-E444-4168-803C-A8583AD74DCB}" type="pres">
      <dgm:prSet presAssocID="{DD8B1F8B-CCA0-4B75-83A1-FF34EEF5669E}" presName="hierRoot3" presStyleCnt="0"/>
      <dgm:spPr/>
    </dgm:pt>
    <dgm:pt modelId="{DFC94D49-6F80-4443-9DC5-0A8FA3CA9AF0}" type="pres">
      <dgm:prSet presAssocID="{DD8B1F8B-CCA0-4B75-83A1-FF34EEF5669E}" presName="composite3" presStyleCnt="0"/>
      <dgm:spPr/>
    </dgm:pt>
    <dgm:pt modelId="{FB9A2C5F-10D4-4E5E-98FE-91E690760E16}" type="pres">
      <dgm:prSet presAssocID="{DD8B1F8B-CCA0-4B75-83A1-FF34EEF5669E}" presName="background3" presStyleLbl="node3" presStyleIdx="1" presStyleCnt="4"/>
      <dgm:spPr/>
    </dgm:pt>
    <dgm:pt modelId="{9A6150DB-9D3F-431D-9F5E-A70B6EB49CC4}" type="pres">
      <dgm:prSet presAssocID="{DD8B1F8B-CCA0-4B75-83A1-FF34EEF5669E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265FB200-ABAB-40F2-A9F3-D1B5F1EC81C5}" type="pres">
      <dgm:prSet presAssocID="{DD8B1F8B-CCA0-4B75-83A1-FF34EEF5669E}" presName="hierChild4" presStyleCnt="0"/>
      <dgm:spPr/>
    </dgm:pt>
    <dgm:pt modelId="{B828ABEA-41D1-4119-9BF7-6CC04EDCD57C}" type="pres">
      <dgm:prSet presAssocID="{AE46B53C-7220-47D9-81CE-F2E4283F3057}" presName="Name23" presStyleLbl="parChTrans1D4" presStyleIdx="1" presStyleCnt="4"/>
      <dgm:spPr/>
      <dgm:t>
        <a:bodyPr/>
        <a:lstStyle/>
        <a:p>
          <a:pPr rtl="1"/>
          <a:endParaRPr lang="ar-SA"/>
        </a:p>
      </dgm:t>
    </dgm:pt>
    <dgm:pt modelId="{BF34514A-A405-4ED0-92B7-4393DD4A0524}" type="pres">
      <dgm:prSet presAssocID="{11DF8DC5-ED2C-4396-A174-84013D446632}" presName="hierRoot4" presStyleCnt="0"/>
      <dgm:spPr/>
    </dgm:pt>
    <dgm:pt modelId="{9519F2BB-1FCC-4661-82D5-6761A43EB738}" type="pres">
      <dgm:prSet presAssocID="{11DF8DC5-ED2C-4396-A174-84013D446632}" presName="composite4" presStyleCnt="0"/>
      <dgm:spPr/>
    </dgm:pt>
    <dgm:pt modelId="{B52ECE44-BB7C-40AA-A5FB-34CBA9082C69}" type="pres">
      <dgm:prSet presAssocID="{11DF8DC5-ED2C-4396-A174-84013D446632}" presName="background4" presStyleLbl="node4" presStyleIdx="1" presStyleCnt="4"/>
      <dgm:spPr/>
    </dgm:pt>
    <dgm:pt modelId="{7F94C850-F14B-474A-86DA-1ABB28589B37}" type="pres">
      <dgm:prSet presAssocID="{11DF8DC5-ED2C-4396-A174-84013D446632}" presName="text4" presStyleLbl="fgAcc4" presStyleIdx="1" presStyleCnt="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DB1EA926-2444-4B2C-885C-F9C0826E3ABE}" type="pres">
      <dgm:prSet presAssocID="{11DF8DC5-ED2C-4396-A174-84013D446632}" presName="hierChild5" presStyleCnt="0"/>
      <dgm:spPr/>
    </dgm:pt>
    <dgm:pt modelId="{EEAB99C0-6490-4822-9117-F869448A7C8F}" type="pres">
      <dgm:prSet presAssocID="{60584EA9-128C-40FF-9DDB-526710DA83AB}" presName="Name10" presStyleLbl="parChTrans1D2" presStyleIdx="1" presStyleCnt="2"/>
      <dgm:spPr/>
      <dgm:t>
        <a:bodyPr/>
        <a:lstStyle/>
        <a:p>
          <a:pPr rtl="1"/>
          <a:endParaRPr lang="ar-SA"/>
        </a:p>
      </dgm:t>
    </dgm:pt>
    <dgm:pt modelId="{54EAD5E3-E917-43A2-A06C-EF89DB58DB76}" type="pres">
      <dgm:prSet presAssocID="{A6E73A33-2872-41B3-9413-C6592D8AA639}" presName="hierRoot2" presStyleCnt="0"/>
      <dgm:spPr/>
    </dgm:pt>
    <dgm:pt modelId="{79741428-BED2-4F54-B2E0-EB7C38081B56}" type="pres">
      <dgm:prSet presAssocID="{A6E73A33-2872-41B3-9413-C6592D8AA639}" presName="composite2" presStyleCnt="0"/>
      <dgm:spPr/>
    </dgm:pt>
    <dgm:pt modelId="{A6BBC67A-8EEF-4DBA-BF54-647778CC84CC}" type="pres">
      <dgm:prSet presAssocID="{A6E73A33-2872-41B3-9413-C6592D8AA639}" presName="background2" presStyleLbl="node2" presStyleIdx="1" presStyleCnt="2"/>
      <dgm:spPr/>
    </dgm:pt>
    <dgm:pt modelId="{D23BD2DE-FCCB-4492-B9F3-88586E4F6D1E}" type="pres">
      <dgm:prSet presAssocID="{A6E73A33-2872-41B3-9413-C6592D8AA63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F71DBB38-1866-4EB9-9147-4F20FE5E5D06}" type="pres">
      <dgm:prSet presAssocID="{A6E73A33-2872-41B3-9413-C6592D8AA639}" presName="hierChild3" presStyleCnt="0"/>
      <dgm:spPr/>
    </dgm:pt>
    <dgm:pt modelId="{748A81F3-B05A-428C-9C14-03365653EF09}" type="pres">
      <dgm:prSet presAssocID="{2F756DF6-B294-4996-80DA-D2BB01BBA7EB}" presName="Name17" presStyleLbl="parChTrans1D3" presStyleIdx="2" presStyleCnt="4"/>
      <dgm:spPr/>
      <dgm:t>
        <a:bodyPr/>
        <a:lstStyle/>
        <a:p>
          <a:pPr rtl="1"/>
          <a:endParaRPr lang="ar-SA"/>
        </a:p>
      </dgm:t>
    </dgm:pt>
    <dgm:pt modelId="{85332C4D-AAD4-42CB-98A6-41325BBC4322}" type="pres">
      <dgm:prSet presAssocID="{41E92BD0-3393-4D0F-B7BA-85D46DE8C9B8}" presName="hierRoot3" presStyleCnt="0"/>
      <dgm:spPr/>
    </dgm:pt>
    <dgm:pt modelId="{9604762B-8EB4-4A86-A0DD-F3926E447D49}" type="pres">
      <dgm:prSet presAssocID="{41E92BD0-3393-4D0F-B7BA-85D46DE8C9B8}" presName="composite3" presStyleCnt="0"/>
      <dgm:spPr/>
    </dgm:pt>
    <dgm:pt modelId="{39903CAF-A17D-4693-93A5-8E9DB4D88D01}" type="pres">
      <dgm:prSet presAssocID="{41E92BD0-3393-4D0F-B7BA-85D46DE8C9B8}" presName="background3" presStyleLbl="node3" presStyleIdx="2" presStyleCnt="4"/>
      <dgm:spPr/>
    </dgm:pt>
    <dgm:pt modelId="{1710E4BF-BB57-472F-B2AC-1BB4E6C196E9}" type="pres">
      <dgm:prSet presAssocID="{41E92BD0-3393-4D0F-B7BA-85D46DE8C9B8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10A9E780-8D79-4692-9F0E-6B3B276E0855}" type="pres">
      <dgm:prSet presAssocID="{41E92BD0-3393-4D0F-B7BA-85D46DE8C9B8}" presName="hierChild4" presStyleCnt="0"/>
      <dgm:spPr/>
    </dgm:pt>
    <dgm:pt modelId="{A84735A0-4742-4938-906A-5C7B0D98B6B5}" type="pres">
      <dgm:prSet presAssocID="{FE240C42-0FE8-4D39-B13C-5F7FC8C84C68}" presName="Name23" presStyleLbl="parChTrans1D4" presStyleIdx="2" presStyleCnt="4"/>
      <dgm:spPr/>
      <dgm:t>
        <a:bodyPr/>
        <a:lstStyle/>
        <a:p>
          <a:pPr rtl="1"/>
          <a:endParaRPr lang="ar-SA"/>
        </a:p>
      </dgm:t>
    </dgm:pt>
    <dgm:pt modelId="{0FAE63B7-0A44-48D7-A298-5B273004AA03}" type="pres">
      <dgm:prSet presAssocID="{6B00F377-42A1-40AF-A3DF-D3368F5BA8B1}" presName="hierRoot4" presStyleCnt="0"/>
      <dgm:spPr/>
    </dgm:pt>
    <dgm:pt modelId="{4C9125ED-427D-4AF0-83BC-62AC8C232170}" type="pres">
      <dgm:prSet presAssocID="{6B00F377-42A1-40AF-A3DF-D3368F5BA8B1}" presName="composite4" presStyleCnt="0"/>
      <dgm:spPr/>
    </dgm:pt>
    <dgm:pt modelId="{3B12CDC0-315D-486A-AD3A-019E25880831}" type="pres">
      <dgm:prSet presAssocID="{6B00F377-42A1-40AF-A3DF-D3368F5BA8B1}" presName="background4" presStyleLbl="node4" presStyleIdx="2" presStyleCnt="4"/>
      <dgm:spPr/>
    </dgm:pt>
    <dgm:pt modelId="{0B9B6AAE-D942-4828-9E94-F20C071D897C}" type="pres">
      <dgm:prSet presAssocID="{6B00F377-42A1-40AF-A3DF-D3368F5BA8B1}" presName="text4" presStyleLbl="fgAcc4" presStyleIdx="2" presStyleCnt="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4159D87E-92A0-4C17-BC25-AA2E55EEDE2A}" type="pres">
      <dgm:prSet presAssocID="{6B00F377-42A1-40AF-A3DF-D3368F5BA8B1}" presName="hierChild5" presStyleCnt="0"/>
      <dgm:spPr/>
    </dgm:pt>
    <dgm:pt modelId="{A71FFD44-2FBE-44A7-9964-15420FDBBC3D}" type="pres">
      <dgm:prSet presAssocID="{FA4D6585-2400-4CFE-A284-B83A4BFBAE1E}" presName="Name17" presStyleLbl="parChTrans1D3" presStyleIdx="3" presStyleCnt="4"/>
      <dgm:spPr/>
      <dgm:t>
        <a:bodyPr/>
        <a:lstStyle/>
        <a:p>
          <a:pPr rtl="1"/>
          <a:endParaRPr lang="ar-SA"/>
        </a:p>
      </dgm:t>
    </dgm:pt>
    <dgm:pt modelId="{BDD9A5C5-CA76-4738-A4CE-87B14E957087}" type="pres">
      <dgm:prSet presAssocID="{7F510BFA-8CBA-45B5-A3A1-542D45439D09}" presName="hierRoot3" presStyleCnt="0"/>
      <dgm:spPr/>
    </dgm:pt>
    <dgm:pt modelId="{36CB7A53-D85A-4812-A216-540A4B631E64}" type="pres">
      <dgm:prSet presAssocID="{7F510BFA-8CBA-45B5-A3A1-542D45439D09}" presName="composite3" presStyleCnt="0"/>
      <dgm:spPr/>
    </dgm:pt>
    <dgm:pt modelId="{356F900F-3D03-403B-A478-EF882E44E113}" type="pres">
      <dgm:prSet presAssocID="{7F510BFA-8CBA-45B5-A3A1-542D45439D09}" presName="background3" presStyleLbl="node3" presStyleIdx="3" presStyleCnt="4"/>
      <dgm:spPr/>
    </dgm:pt>
    <dgm:pt modelId="{3AEB5F5D-0D24-460A-A0DE-D405E0D17E7E}" type="pres">
      <dgm:prSet presAssocID="{7F510BFA-8CBA-45B5-A3A1-542D45439D09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CE50CF01-9473-4885-ADB5-2C4E88AF987D}" type="pres">
      <dgm:prSet presAssocID="{7F510BFA-8CBA-45B5-A3A1-542D45439D09}" presName="hierChild4" presStyleCnt="0"/>
      <dgm:spPr/>
    </dgm:pt>
    <dgm:pt modelId="{04E7142C-731F-4714-B7E2-EDBF6B5C2B6E}" type="pres">
      <dgm:prSet presAssocID="{9679F5D0-F951-4BB4-91AE-C0F76AB30E4F}" presName="Name23" presStyleLbl="parChTrans1D4" presStyleIdx="3" presStyleCnt="4"/>
      <dgm:spPr/>
      <dgm:t>
        <a:bodyPr/>
        <a:lstStyle/>
        <a:p>
          <a:pPr rtl="1"/>
          <a:endParaRPr lang="ar-SA"/>
        </a:p>
      </dgm:t>
    </dgm:pt>
    <dgm:pt modelId="{D43AE230-9494-4A0F-BC0E-DF74C58D2CE6}" type="pres">
      <dgm:prSet presAssocID="{E7E3E4E4-62A7-4748-BC3A-1FCD9C1A5AB6}" presName="hierRoot4" presStyleCnt="0"/>
      <dgm:spPr/>
    </dgm:pt>
    <dgm:pt modelId="{08F34168-EB88-45A1-A9A7-A65EC56BDD3B}" type="pres">
      <dgm:prSet presAssocID="{E7E3E4E4-62A7-4748-BC3A-1FCD9C1A5AB6}" presName="composite4" presStyleCnt="0"/>
      <dgm:spPr/>
    </dgm:pt>
    <dgm:pt modelId="{A57A8776-F7E0-4E3C-856B-4070E776A90F}" type="pres">
      <dgm:prSet presAssocID="{E7E3E4E4-62A7-4748-BC3A-1FCD9C1A5AB6}" presName="background4" presStyleLbl="node4" presStyleIdx="3" presStyleCnt="4"/>
      <dgm:spPr/>
    </dgm:pt>
    <dgm:pt modelId="{80E9E0DB-3C18-47D5-AB32-70C78793F5D5}" type="pres">
      <dgm:prSet presAssocID="{E7E3E4E4-62A7-4748-BC3A-1FCD9C1A5AB6}" presName="text4" presStyleLbl="fgAcc4" presStyleIdx="3" presStyleCnt="4">
        <dgm:presLayoutVars>
          <dgm:chPref val="3"/>
        </dgm:presLayoutVars>
      </dgm:prSet>
      <dgm:spPr/>
      <dgm:t>
        <a:bodyPr/>
        <a:lstStyle/>
        <a:p>
          <a:pPr rtl="1"/>
          <a:endParaRPr lang="ar-SA"/>
        </a:p>
      </dgm:t>
    </dgm:pt>
    <dgm:pt modelId="{5E34AF34-6F20-44A4-9919-7EE502E9FC42}" type="pres">
      <dgm:prSet presAssocID="{E7E3E4E4-62A7-4748-BC3A-1FCD9C1A5AB6}" presName="hierChild5" presStyleCnt="0"/>
      <dgm:spPr/>
    </dgm:pt>
  </dgm:ptLst>
  <dgm:cxnLst>
    <dgm:cxn modelId="{E999EF03-81ED-46D0-BBEB-B47DD3CD4FC4}" srcId="{7F510BFA-8CBA-45B5-A3A1-542D45439D09}" destId="{E7E3E4E4-62A7-4748-BC3A-1FCD9C1A5AB6}" srcOrd="0" destOrd="0" parTransId="{9679F5D0-F951-4BB4-91AE-C0F76AB30E4F}" sibTransId="{C27AB993-5D45-404A-A2C8-6D35A3AEFC6A}"/>
    <dgm:cxn modelId="{3EBDB6F9-3D00-415E-8C41-7DBEEB6801B9}" srcId="{78F98D92-BF00-4B19-87E7-BED7B7E299EE}" destId="{CFBF80A9-E622-4ECF-8379-1547DBD5B077}" srcOrd="0" destOrd="0" parTransId="{AECFD783-8479-4C5F-806C-EE28AAD5DF77}" sibTransId="{70B55FAF-E42E-47EB-AFDF-EE28C89B5D54}"/>
    <dgm:cxn modelId="{E658138D-F018-4520-A911-CE909D692FD7}" srcId="{7848CD97-104C-4C18-81F6-87775A47D04E}" destId="{A6E73A33-2872-41B3-9413-C6592D8AA639}" srcOrd="1" destOrd="0" parTransId="{60584EA9-128C-40FF-9DDB-526710DA83AB}" sibTransId="{84ABE826-22A5-4C04-9AB8-B1014C605658}"/>
    <dgm:cxn modelId="{36CE86F6-8464-4D86-ADC3-F35298019E9D}" srcId="{A6E73A33-2872-41B3-9413-C6592D8AA639}" destId="{7F510BFA-8CBA-45B5-A3A1-542D45439D09}" srcOrd="1" destOrd="0" parTransId="{FA4D6585-2400-4CFE-A284-B83A4BFBAE1E}" sibTransId="{E4EB0C2B-9AAD-4AAF-B7EF-204241192B07}"/>
    <dgm:cxn modelId="{1A2DB905-8D96-4B68-B969-B82B175FAF6B}" srcId="{41E92BD0-3393-4D0F-B7BA-85D46DE8C9B8}" destId="{6B00F377-42A1-40AF-A3DF-D3368F5BA8B1}" srcOrd="0" destOrd="0" parTransId="{FE240C42-0FE8-4D39-B13C-5F7FC8C84C68}" sibTransId="{94630926-4E99-4CD2-A34B-4D538F43FDA2}"/>
    <dgm:cxn modelId="{42A45140-4CD7-45C7-8D58-A2C3E22A2FDD}" type="presOf" srcId="{41E92BD0-3393-4D0F-B7BA-85D46DE8C9B8}" destId="{1710E4BF-BB57-472F-B2AC-1BB4E6C196E9}" srcOrd="0" destOrd="0" presId="urn:microsoft.com/office/officeart/2005/8/layout/hierarchy1"/>
    <dgm:cxn modelId="{37B5BD9F-415D-424F-BBC2-58200D379FEB}" type="presOf" srcId="{7F510BFA-8CBA-45B5-A3A1-542D45439D09}" destId="{3AEB5F5D-0D24-460A-A0DE-D405E0D17E7E}" srcOrd="0" destOrd="0" presId="urn:microsoft.com/office/officeart/2005/8/layout/hierarchy1"/>
    <dgm:cxn modelId="{09452D27-06C7-47B7-9AD2-F47F14401867}" srcId="{DD8B1F8B-CCA0-4B75-83A1-FF34EEF5669E}" destId="{11DF8DC5-ED2C-4396-A174-84013D446632}" srcOrd="0" destOrd="0" parTransId="{AE46B53C-7220-47D9-81CE-F2E4283F3057}" sibTransId="{6CECE379-251E-4A2A-83B2-37E93CE3B322}"/>
    <dgm:cxn modelId="{DE792B8C-E399-4C60-B7F4-E93C4A252890}" type="presOf" srcId="{FE240C42-0FE8-4D39-B13C-5F7FC8C84C68}" destId="{A84735A0-4742-4938-906A-5C7B0D98B6B5}" srcOrd="0" destOrd="0" presId="urn:microsoft.com/office/officeart/2005/8/layout/hierarchy1"/>
    <dgm:cxn modelId="{7B4C3F77-B0D2-4D63-9F14-E4731A3E5DD9}" type="presOf" srcId="{CFBF80A9-E622-4ECF-8379-1547DBD5B077}" destId="{8C6CF2FB-1915-428D-97C3-278BEB04769D}" srcOrd="0" destOrd="0" presId="urn:microsoft.com/office/officeart/2005/8/layout/hierarchy1"/>
    <dgm:cxn modelId="{6F58988B-E4C2-41CF-A409-033CF3447F9D}" type="presOf" srcId="{FA4D6585-2400-4CFE-A284-B83A4BFBAE1E}" destId="{A71FFD44-2FBE-44A7-9964-15420FDBBC3D}" srcOrd="0" destOrd="0" presId="urn:microsoft.com/office/officeart/2005/8/layout/hierarchy1"/>
    <dgm:cxn modelId="{6E50AA3B-5C52-4C91-81FB-BC11C433C5A7}" type="presOf" srcId="{AE46B53C-7220-47D9-81CE-F2E4283F3057}" destId="{B828ABEA-41D1-4119-9BF7-6CC04EDCD57C}" srcOrd="0" destOrd="0" presId="urn:microsoft.com/office/officeart/2005/8/layout/hierarchy1"/>
    <dgm:cxn modelId="{51111B83-216C-4DEB-BD2F-08AE7A26D23B}" type="presOf" srcId="{0A6F4561-6823-41B7-B1DA-62839B5CA874}" destId="{F4A7D1F3-E053-4399-9888-A68CA52AC5AC}" srcOrd="0" destOrd="0" presId="urn:microsoft.com/office/officeart/2005/8/layout/hierarchy1"/>
    <dgm:cxn modelId="{985FB3A2-3C0D-4965-989B-A8B944598102}" type="presOf" srcId="{60584EA9-128C-40FF-9DDB-526710DA83AB}" destId="{EEAB99C0-6490-4822-9117-F869448A7C8F}" srcOrd="0" destOrd="0" presId="urn:microsoft.com/office/officeart/2005/8/layout/hierarchy1"/>
    <dgm:cxn modelId="{41995C8D-0945-440F-8E66-C6967E8CD474}" type="presOf" srcId="{11DF8DC5-ED2C-4396-A174-84013D446632}" destId="{7F94C850-F14B-474A-86DA-1ABB28589B37}" srcOrd="0" destOrd="0" presId="urn:microsoft.com/office/officeart/2005/8/layout/hierarchy1"/>
    <dgm:cxn modelId="{9EC6639D-C430-4C7F-BC92-F1D2C1D491B5}" type="presOf" srcId="{78F98D92-BF00-4B19-87E7-BED7B7E299EE}" destId="{43359B74-4583-42FD-866E-01FDDACCC7FA}" srcOrd="0" destOrd="0" presId="urn:microsoft.com/office/officeart/2005/8/layout/hierarchy1"/>
    <dgm:cxn modelId="{0A9D8995-4942-452C-BC90-0EAFA7E53CB7}" type="presOf" srcId="{9679F5D0-F951-4BB4-91AE-C0F76AB30E4F}" destId="{04E7142C-731F-4714-B7E2-EDBF6B5C2B6E}" srcOrd="0" destOrd="0" presId="urn:microsoft.com/office/officeart/2005/8/layout/hierarchy1"/>
    <dgm:cxn modelId="{5CC9198A-7BA6-4ED6-9C4B-1A868959EEB2}" type="presOf" srcId="{6B00F377-42A1-40AF-A3DF-D3368F5BA8B1}" destId="{0B9B6AAE-D942-4828-9E94-F20C071D897C}" srcOrd="0" destOrd="0" presId="urn:microsoft.com/office/officeart/2005/8/layout/hierarchy1"/>
    <dgm:cxn modelId="{0F2D1D83-C655-451D-8983-867D3DBCD942}" srcId="{4A194035-B789-4317-B558-D0736B71A03E}" destId="{DD8B1F8B-CCA0-4B75-83A1-FF34EEF5669E}" srcOrd="1" destOrd="0" parTransId="{93038383-6709-4129-B082-D6CD80934809}" sibTransId="{78C6871F-1CAB-430C-9C28-35CDE300B845}"/>
    <dgm:cxn modelId="{7F956B78-C7FE-4260-9111-1E86353BEEFC}" type="presOf" srcId="{A6E73A33-2872-41B3-9413-C6592D8AA639}" destId="{D23BD2DE-FCCB-4492-B9F3-88586E4F6D1E}" srcOrd="0" destOrd="0" presId="urn:microsoft.com/office/officeart/2005/8/layout/hierarchy1"/>
    <dgm:cxn modelId="{2AE22A12-BADB-4023-A4AC-204F643AD6DD}" srcId="{4A194035-B789-4317-B558-D0736B71A03E}" destId="{78F98D92-BF00-4B19-87E7-BED7B7E299EE}" srcOrd="0" destOrd="0" parTransId="{0A6F4561-6823-41B7-B1DA-62839B5CA874}" sibTransId="{8EB33EE8-3DBA-4FE1-A589-0F5BD0D4B73E}"/>
    <dgm:cxn modelId="{E8C21D4B-6577-4DF1-95F4-BA7AB854CF30}" srcId="{7848CD97-104C-4C18-81F6-87775A47D04E}" destId="{4A194035-B789-4317-B558-D0736B71A03E}" srcOrd="0" destOrd="0" parTransId="{F018221E-D911-4A27-A7BF-ADE66D0E4368}" sibTransId="{01E3C24F-7673-401D-9AF5-2C9DA649E943}"/>
    <dgm:cxn modelId="{458993E4-2564-4CB9-88D1-F9CF01953410}" type="presOf" srcId="{AECFD783-8479-4C5F-806C-EE28AAD5DF77}" destId="{E1432957-7154-4181-8D2B-04BF22BA17A5}" srcOrd="0" destOrd="0" presId="urn:microsoft.com/office/officeart/2005/8/layout/hierarchy1"/>
    <dgm:cxn modelId="{ECE4266E-F077-49CD-9FC5-252E3FD1E82E}" type="presOf" srcId="{E7E3E4E4-62A7-4748-BC3A-1FCD9C1A5AB6}" destId="{80E9E0DB-3C18-47D5-AB32-70C78793F5D5}" srcOrd="0" destOrd="0" presId="urn:microsoft.com/office/officeart/2005/8/layout/hierarchy1"/>
    <dgm:cxn modelId="{ACA720FC-D787-469F-AE9D-05CC35DD0CEF}" type="presOf" srcId="{93038383-6709-4129-B082-D6CD80934809}" destId="{88858330-B958-4C12-93D3-1BDC7193E5D6}" srcOrd="0" destOrd="0" presId="urn:microsoft.com/office/officeart/2005/8/layout/hierarchy1"/>
    <dgm:cxn modelId="{94745E4C-B0FB-4B0F-9B9E-9F2D39853A45}" type="presOf" srcId="{7848CD97-104C-4C18-81F6-87775A47D04E}" destId="{F8A0BF6D-E37D-4235-BC90-3D82A8E94039}" srcOrd="0" destOrd="0" presId="urn:microsoft.com/office/officeart/2005/8/layout/hierarchy1"/>
    <dgm:cxn modelId="{A7875806-34A9-4E5F-A069-6EC783B6A92B}" type="presOf" srcId="{F018221E-D911-4A27-A7BF-ADE66D0E4368}" destId="{1B8E1AD3-8BF7-480F-AA05-0D435EA0FD2A}" srcOrd="0" destOrd="0" presId="urn:microsoft.com/office/officeart/2005/8/layout/hierarchy1"/>
    <dgm:cxn modelId="{2897365D-F84B-4DA2-B152-EEB79F68DD1A}" type="presOf" srcId="{4A194035-B789-4317-B558-D0736B71A03E}" destId="{50171A6A-EC0A-482F-9EDD-1EBB0FE8B042}" srcOrd="0" destOrd="0" presId="urn:microsoft.com/office/officeart/2005/8/layout/hierarchy1"/>
    <dgm:cxn modelId="{9853C264-0126-44EF-9058-103F0D9889BA}" type="presOf" srcId="{DD8B1F8B-CCA0-4B75-83A1-FF34EEF5669E}" destId="{9A6150DB-9D3F-431D-9F5E-A70B6EB49CC4}" srcOrd="0" destOrd="0" presId="urn:microsoft.com/office/officeart/2005/8/layout/hierarchy1"/>
    <dgm:cxn modelId="{3C7D7E06-A0F8-467B-8D25-B817B7366316}" srcId="{A6E73A33-2872-41B3-9413-C6592D8AA639}" destId="{41E92BD0-3393-4D0F-B7BA-85D46DE8C9B8}" srcOrd="0" destOrd="0" parTransId="{2F756DF6-B294-4996-80DA-D2BB01BBA7EB}" sibTransId="{BF83C85D-B576-4EF3-ACAA-2B4E1CEF2D09}"/>
    <dgm:cxn modelId="{6D42DD20-5C6B-4DC5-8DF4-AEACAA8C33AC}" type="presOf" srcId="{236A699F-F7EA-4209-B63F-6E95FB30342C}" destId="{35ADA3A7-8B6E-4B13-9410-6CFDCD535BD9}" srcOrd="0" destOrd="0" presId="urn:microsoft.com/office/officeart/2005/8/layout/hierarchy1"/>
    <dgm:cxn modelId="{14240D7A-303B-482B-97A0-B8DC55A552F1}" type="presOf" srcId="{2F756DF6-B294-4996-80DA-D2BB01BBA7EB}" destId="{748A81F3-B05A-428C-9C14-03365653EF09}" srcOrd="0" destOrd="0" presId="urn:microsoft.com/office/officeart/2005/8/layout/hierarchy1"/>
    <dgm:cxn modelId="{6918ED0A-4D0D-47E9-9BB0-BE174BCBF0AB}" srcId="{236A699F-F7EA-4209-B63F-6E95FB30342C}" destId="{7848CD97-104C-4C18-81F6-87775A47D04E}" srcOrd="0" destOrd="0" parTransId="{254682BC-C978-44A5-92E9-65EB9F8AB520}" sibTransId="{B1DEE316-BDF8-4E80-AB5D-81B5708E8FC9}"/>
    <dgm:cxn modelId="{B69B5320-3955-4CA6-91E6-958888EC1D12}" type="presParOf" srcId="{35ADA3A7-8B6E-4B13-9410-6CFDCD535BD9}" destId="{2E4D2737-AB4F-41A3-AE70-A056C2F59D6D}" srcOrd="0" destOrd="0" presId="urn:microsoft.com/office/officeart/2005/8/layout/hierarchy1"/>
    <dgm:cxn modelId="{6C62F8D9-70A8-401B-8864-52F5546703F6}" type="presParOf" srcId="{2E4D2737-AB4F-41A3-AE70-A056C2F59D6D}" destId="{A4104944-4E40-4B9E-ABB5-F79F96304FEF}" srcOrd="0" destOrd="0" presId="urn:microsoft.com/office/officeart/2005/8/layout/hierarchy1"/>
    <dgm:cxn modelId="{2329396A-BE9B-4018-8187-DE0E1CF978A7}" type="presParOf" srcId="{A4104944-4E40-4B9E-ABB5-F79F96304FEF}" destId="{747AD030-09C4-494C-AAF4-E3DD78FA895D}" srcOrd="0" destOrd="0" presId="urn:microsoft.com/office/officeart/2005/8/layout/hierarchy1"/>
    <dgm:cxn modelId="{FA4E7C12-9929-4974-A4A9-6F223851CFA0}" type="presParOf" srcId="{A4104944-4E40-4B9E-ABB5-F79F96304FEF}" destId="{F8A0BF6D-E37D-4235-BC90-3D82A8E94039}" srcOrd="1" destOrd="0" presId="urn:microsoft.com/office/officeart/2005/8/layout/hierarchy1"/>
    <dgm:cxn modelId="{F4633F86-6664-4209-AF35-30312342065F}" type="presParOf" srcId="{2E4D2737-AB4F-41A3-AE70-A056C2F59D6D}" destId="{138B7F6D-84F4-48E9-B55B-34CF15B73E60}" srcOrd="1" destOrd="0" presId="urn:microsoft.com/office/officeart/2005/8/layout/hierarchy1"/>
    <dgm:cxn modelId="{6ED2544C-8827-491C-8287-3FDEF5567B42}" type="presParOf" srcId="{138B7F6D-84F4-48E9-B55B-34CF15B73E60}" destId="{1B8E1AD3-8BF7-480F-AA05-0D435EA0FD2A}" srcOrd="0" destOrd="0" presId="urn:microsoft.com/office/officeart/2005/8/layout/hierarchy1"/>
    <dgm:cxn modelId="{3F8F3614-5993-4C48-AAB1-02807A747029}" type="presParOf" srcId="{138B7F6D-84F4-48E9-B55B-34CF15B73E60}" destId="{B3A33202-A241-405D-8CC5-AC0CC64FF72B}" srcOrd="1" destOrd="0" presId="urn:microsoft.com/office/officeart/2005/8/layout/hierarchy1"/>
    <dgm:cxn modelId="{CF06DFEB-59A5-473C-A0E1-7D875FECC86A}" type="presParOf" srcId="{B3A33202-A241-405D-8CC5-AC0CC64FF72B}" destId="{B0F1D1AF-45F7-4D13-B8DD-4CE8D8AEAD72}" srcOrd="0" destOrd="0" presId="urn:microsoft.com/office/officeart/2005/8/layout/hierarchy1"/>
    <dgm:cxn modelId="{05E6D626-0620-41E2-8251-2ABCCE848B2A}" type="presParOf" srcId="{B0F1D1AF-45F7-4D13-B8DD-4CE8D8AEAD72}" destId="{4B09F21A-6615-43DC-B6D1-1D6C4F0965B6}" srcOrd="0" destOrd="0" presId="urn:microsoft.com/office/officeart/2005/8/layout/hierarchy1"/>
    <dgm:cxn modelId="{9C24B90B-D539-4830-9342-4AAEB9D0ECAE}" type="presParOf" srcId="{B0F1D1AF-45F7-4D13-B8DD-4CE8D8AEAD72}" destId="{50171A6A-EC0A-482F-9EDD-1EBB0FE8B042}" srcOrd="1" destOrd="0" presId="urn:microsoft.com/office/officeart/2005/8/layout/hierarchy1"/>
    <dgm:cxn modelId="{31788B44-BD95-45C8-9D50-1238252B51B7}" type="presParOf" srcId="{B3A33202-A241-405D-8CC5-AC0CC64FF72B}" destId="{F29B5DF5-D752-498B-9499-E848810A1EB2}" srcOrd="1" destOrd="0" presId="urn:microsoft.com/office/officeart/2005/8/layout/hierarchy1"/>
    <dgm:cxn modelId="{46969EC2-63D5-4C71-BA8B-56ADDAF58A7C}" type="presParOf" srcId="{F29B5DF5-D752-498B-9499-E848810A1EB2}" destId="{F4A7D1F3-E053-4399-9888-A68CA52AC5AC}" srcOrd="0" destOrd="0" presId="urn:microsoft.com/office/officeart/2005/8/layout/hierarchy1"/>
    <dgm:cxn modelId="{5131504F-2931-407C-8590-6464E48A3C5E}" type="presParOf" srcId="{F29B5DF5-D752-498B-9499-E848810A1EB2}" destId="{6867FF8A-B486-4F16-B511-05A668F7C413}" srcOrd="1" destOrd="0" presId="urn:microsoft.com/office/officeart/2005/8/layout/hierarchy1"/>
    <dgm:cxn modelId="{2DAB75BA-B2AA-44A8-90AF-0DB8CDEC6677}" type="presParOf" srcId="{6867FF8A-B486-4F16-B511-05A668F7C413}" destId="{3CFA430C-858A-4580-AAE7-CF144B591526}" srcOrd="0" destOrd="0" presId="urn:microsoft.com/office/officeart/2005/8/layout/hierarchy1"/>
    <dgm:cxn modelId="{BDE50460-E611-4FEF-BE3C-3A3924E7B914}" type="presParOf" srcId="{3CFA430C-858A-4580-AAE7-CF144B591526}" destId="{F61F13C2-B92B-4170-94AC-BE0B6D097C37}" srcOrd="0" destOrd="0" presId="urn:microsoft.com/office/officeart/2005/8/layout/hierarchy1"/>
    <dgm:cxn modelId="{1D3628CF-8C2E-44AC-85A9-D2A434F40815}" type="presParOf" srcId="{3CFA430C-858A-4580-AAE7-CF144B591526}" destId="{43359B74-4583-42FD-866E-01FDDACCC7FA}" srcOrd="1" destOrd="0" presId="urn:microsoft.com/office/officeart/2005/8/layout/hierarchy1"/>
    <dgm:cxn modelId="{70F163AD-CD96-4952-9C09-B3C1D19CDD8E}" type="presParOf" srcId="{6867FF8A-B486-4F16-B511-05A668F7C413}" destId="{4BC62E07-4DBA-4303-8F26-2DC443C3956B}" srcOrd="1" destOrd="0" presId="urn:microsoft.com/office/officeart/2005/8/layout/hierarchy1"/>
    <dgm:cxn modelId="{C28E0764-FAFD-4C31-81C9-39D08BB082CB}" type="presParOf" srcId="{4BC62E07-4DBA-4303-8F26-2DC443C3956B}" destId="{E1432957-7154-4181-8D2B-04BF22BA17A5}" srcOrd="0" destOrd="0" presId="urn:microsoft.com/office/officeart/2005/8/layout/hierarchy1"/>
    <dgm:cxn modelId="{5112329E-D3C6-4385-8E54-7564B670B151}" type="presParOf" srcId="{4BC62E07-4DBA-4303-8F26-2DC443C3956B}" destId="{8DD0CD84-59FA-4650-886F-CDF4AB520B7E}" srcOrd="1" destOrd="0" presId="urn:microsoft.com/office/officeart/2005/8/layout/hierarchy1"/>
    <dgm:cxn modelId="{B377FEB0-61A3-4B06-A649-898A1A144839}" type="presParOf" srcId="{8DD0CD84-59FA-4650-886F-CDF4AB520B7E}" destId="{2918DE31-16F7-444D-8DF6-413679241007}" srcOrd="0" destOrd="0" presId="urn:microsoft.com/office/officeart/2005/8/layout/hierarchy1"/>
    <dgm:cxn modelId="{F35823E4-3CFB-4BDB-97CF-4D20CBF5FA8A}" type="presParOf" srcId="{2918DE31-16F7-444D-8DF6-413679241007}" destId="{23198D80-BC92-4980-A011-0923A8E5BF42}" srcOrd="0" destOrd="0" presId="urn:microsoft.com/office/officeart/2005/8/layout/hierarchy1"/>
    <dgm:cxn modelId="{FE5402DE-13FF-41DD-B276-55465B2C70A4}" type="presParOf" srcId="{2918DE31-16F7-444D-8DF6-413679241007}" destId="{8C6CF2FB-1915-428D-97C3-278BEB04769D}" srcOrd="1" destOrd="0" presId="urn:microsoft.com/office/officeart/2005/8/layout/hierarchy1"/>
    <dgm:cxn modelId="{49A4DD3D-5568-4CF0-9F5C-16F6A24546D5}" type="presParOf" srcId="{8DD0CD84-59FA-4650-886F-CDF4AB520B7E}" destId="{7722D5D4-C22E-4850-986D-46280C1EF63E}" srcOrd="1" destOrd="0" presId="urn:microsoft.com/office/officeart/2005/8/layout/hierarchy1"/>
    <dgm:cxn modelId="{9A3F95C5-1ECE-476A-9795-9E0ECB5E33D1}" type="presParOf" srcId="{F29B5DF5-D752-498B-9499-E848810A1EB2}" destId="{88858330-B958-4C12-93D3-1BDC7193E5D6}" srcOrd="2" destOrd="0" presId="urn:microsoft.com/office/officeart/2005/8/layout/hierarchy1"/>
    <dgm:cxn modelId="{EC52506E-ABDC-41EA-9F83-2077E23B6194}" type="presParOf" srcId="{F29B5DF5-D752-498B-9499-E848810A1EB2}" destId="{06D145CF-E444-4168-803C-A8583AD74DCB}" srcOrd="3" destOrd="0" presId="urn:microsoft.com/office/officeart/2005/8/layout/hierarchy1"/>
    <dgm:cxn modelId="{53AC1F71-0C04-4040-AA8E-23C7F87EBCA5}" type="presParOf" srcId="{06D145CF-E444-4168-803C-A8583AD74DCB}" destId="{DFC94D49-6F80-4443-9DC5-0A8FA3CA9AF0}" srcOrd="0" destOrd="0" presId="urn:microsoft.com/office/officeart/2005/8/layout/hierarchy1"/>
    <dgm:cxn modelId="{8046C26E-0173-469C-88BF-10CF67A0799A}" type="presParOf" srcId="{DFC94D49-6F80-4443-9DC5-0A8FA3CA9AF0}" destId="{FB9A2C5F-10D4-4E5E-98FE-91E690760E16}" srcOrd="0" destOrd="0" presId="urn:microsoft.com/office/officeart/2005/8/layout/hierarchy1"/>
    <dgm:cxn modelId="{E97A0A60-E311-4C37-B37F-CC7F10DB045C}" type="presParOf" srcId="{DFC94D49-6F80-4443-9DC5-0A8FA3CA9AF0}" destId="{9A6150DB-9D3F-431D-9F5E-A70B6EB49CC4}" srcOrd="1" destOrd="0" presId="urn:microsoft.com/office/officeart/2005/8/layout/hierarchy1"/>
    <dgm:cxn modelId="{10E6CDB1-5BE0-49B6-A659-D7D3C870E13F}" type="presParOf" srcId="{06D145CF-E444-4168-803C-A8583AD74DCB}" destId="{265FB200-ABAB-40F2-A9F3-D1B5F1EC81C5}" srcOrd="1" destOrd="0" presId="urn:microsoft.com/office/officeart/2005/8/layout/hierarchy1"/>
    <dgm:cxn modelId="{644F7D1F-1B61-4144-897F-F7A776AE5AE9}" type="presParOf" srcId="{265FB200-ABAB-40F2-A9F3-D1B5F1EC81C5}" destId="{B828ABEA-41D1-4119-9BF7-6CC04EDCD57C}" srcOrd="0" destOrd="0" presId="urn:microsoft.com/office/officeart/2005/8/layout/hierarchy1"/>
    <dgm:cxn modelId="{6946D447-DB6E-487B-8CE4-C6F4FC572B8E}" type="presParOf" srcId="{265FB200-ABAB-40F2-A9F3-D1B5F1EC81C5}" destId="{BF34514A-A405-4ED0-92B7-4393DD4A0524}" srcOrd="1" destOrd="0" presId="urn:microsoft.com/office/officeart/2005/8/layout/hierarchy1"/>
    <dgm:cxn modelId="{506E4785-4844-44B5-A8BD-4B4D0FEEDA1F}" type="presParOf" srcId="{BF34514A-A405-4ED0-92B7-4393DD4A0524}" destId="{9519F2BB-1FCC-4661-82D5-6761A43EB738}" srcOrd="0" destOrd="0" presId="urn:microsoft.com/office/officeart/2005/8/layout/hierarchy1"/>
    <dgm:cxn modelId="{6EDBB35F-299E-47DC-BAD0-18CEC03481D0}" type="presParOf" srcId="{9519F2BB-1FCC-4661-82D5-6761A43EB738}" destId="{B52ECE44-BB7C-40AA-A5FB-34CBA9082C69}" srcOrd="0" destOrd="0" presId="urn:microsoft.com/office/officeart/2005/8/layout/hierarchy1"/>
    <dgm:cxn modelId="{E7712811-B66B-4F00-81E7-BF7F7879F641}" type="presParOf" srcId="{9519F2BB-1FCC-4661-82D5-6761A43EB738}" destId="{7F94C850-F14B-474A-86DA-1ABB28589B37}" srcOrd="1" destOrd="0" presId="urn:microsoft.com/office/officeart/2005/8/layout/hierarchy1"/>
    <dgm:cxn modelId="{05E2B41A-012A-43DF-9D73-77EBDC7245A7}" type="presParOf" srcId="{BF34514A-A405-4ED0-92B7-4393DD4A0524}" destId="{DB1EA926-2444-4B2C-885C-F9C0826E3ABE}" srcOrd="1" destOrd="0" presId="urn:microsoft.com/office/officeart/2005/8/layout/hierarchy1"/>
    <dgm:cxn modelId="{A5322DB5-811B-4910-8FAD-8962FF397AD1}" type="presParOf" srcId="{138B7F6D-84F4-48E9-B55B-34CF15B73E60}" destId="{EEAB99C0-6490-4822-9117-F869448A7C8F}" srcOrd="2" destOrd="0" presId="urn:microsoft.com/office/officeart/2005/8/layout/hierarchy1"/>
    <dgm:cxn modelId="{C375E502-9D8E-469E-88DB-0D9B971E3466}" type="presParOf" srcId="{138B7F6D-84F4-48E9-B55B-34CF15B73E60}" destId="{54EAD5E3-E917-43A2-A06C-EF89DB58DB76}" srcOrd="3" destOrd="0" presId="urn:microsoft.com/office/officeart/2005/8/layout/hierarchy1"/>
    <dgm:cxn modelId="{06B8DFCE-A491-4890-B677-EC48455FF889}" type="presParOf" srcId="{54EAD5E3-E917-43A2-A06C-EF89DB58DB76}" destId="{79741428-BED2-4F54-B2E0-EB7C38081B56}" srcOrd="0" destOrd="0" presId="urn:microsoft.com/office/officeart/2005/8/layout/hierarchy1"/>
    <dgm:cxn modelId="{782CDF36-A7E0-4CFE-BE9E-C75129574CFC}" type="presParOf" srcId="{79741428-BED2-4F54-B2E0-EB7C38081B56}" destId="{A6BBC67A-8EEF-4DBA-BF54-647778CC84CC}" srcOrd="0" destOrd="0" presId="urn:microsoft.com/office/officeart/2005/8/layout/hierarchy1"/>
    <dgm:cxn modelId="{B8A2B382-0FA8-45FF-8D96-7B4796428C5F}" type="presParOf" srcId="{79741428-BED2-4F54-B2E0-EB7C38081B56}" destId="{D23BD2DE-FCCB-4492-B9F3-88586E4F6D1E}" srcOrd="1" destOrd="0" presId="urn:microsoft.com/office/officeart/2005/8/layout/hierarchy1"/>
    <dgm:cxn modelId="{CDC0531A-66CE-4382-91C0-F4126C4CF498}" type="presParOf" srcId="{54EAD5E3-E917-43A2-A06C-EF89DB58DB76}" destId="{F71DBB38-1866-4EB9-9147-4F20FE5E5D06}" srcOrd="1" destOrd="0" presId="urn:microsoft.com/office/officeart/2005/8/layout/hierarchy1"/>
    <dgm:cxn modelId="{0BEDC61D-A1DD-47D6-8B8E-CC0F509A6B50}" type="presParOf" srcId="{F71DBB38-1866-4EB9-9147-4F20FE5E5D06}" destId="{748A81F3-B05A-428C-9C14-03365653EF09}" srcOrd="0" destOrd="0" presId="urn:microsoft.com/office/officeart/2005/8/layout/hierarchy1"/>
    <dgm:cxn modelId="{2788FA02-9951-41A2-AB3E-89CC7CFE1114}" type="presParOf" srcId="{F71DBB38-1866-4EB9-9147-4F20FE5E5D06}" destId="{85332C4D-AAD4-42CB-98A6-41325BBC4322}" srcOrd="1" destOrd="0" presId="urn:microsoft.com/office/officeart/2005/8/layout/hierarchy1"/>
    <dgm:cxn modelId="{0BA1A90E-61A1-4E75-B5AE-C7B8472259BA}" type="presParOf" srcId="{85332C4D-AAD4-42CB-98A6-41325BBC4322}" destId="{9604762B-8EB4-4A86-A0DD-F3926E447D49}" srcOrd="0" destOrd="0" presId="urn:microsoft.com/office/officeart/2005/8/layout/hierarchy1"/>
    <dgm:cxn modelId="{0F3233AD-FD3A-4F33-AF49-7308DBCB265F}" type="presParOf" srcId="{9604762B-8EB4-4A86-A0DD-F3926E447D49}" destId="{39903CAF-A17D-4693-93A5-8E9DB4D88D01}" srcOrd="0" destOrd="0" presId="urn:microsoft.com/office/officeart/2005/8/layout/hierarchy1"/>
    <dgm:cxn modelId="{AA12A676-2BB6-4470-BB38-A2A33D35C81D}" type="presParOf" srcId="{9604762B-8EB4-4A86-A0DD-F3926E447D49}" destId="{1710E4BF-BB57-472F-B2AC-1BB4E6C196E9}" srcOrd="1" destOrd="0" presId="urn:microsoft.com/office/officeart/2005/8/layout/hierarchy1"/>
    <dgm:cxn modelId="{41E0C00C-6340-420E-A8D3-118325ED771F}" type="presParOf" srcId="{85332C4D-AAD4-42CB-98A6-41325BBC4322}" destId="{10A9E780-8D79-4692-9F0E-6B3B276E0855}" srcOrd="1" destOrd="0" presId="urn:microsoft.com/office/officeart/2005/8/layout/hierarchy1"/>
    <dgm:cxn modelId="{607C1DD9-3CB7-444E-809A-FF130E852FAC}" type="presParOf" srcId="{10A9E780-8D79-4692-9F0E-6B3B276E0855}" destId="{A84735A0-4742-4938-906A-5C7B0D98B6B5}" srcOrd="0" destOrd="0" presId="urn:microsoft.com/office/officeart/2005/8/layout/hierarchy1"/>
    <dgm:cxn modelId="{EE7910BE-EA1B-4512-BC55-8C4F003F42A4}" type="presParOf" srcId="{10A9E780-8D79-4692-9F0E-6B3B276E0855}" destId="{0FAE63B7-0A44-48D7-A298-5B273004AA03}" srcOrd="1" destOrd="0" presId="urn:microsoft.com/office/officeart/2005/8/layout/hierarchy1"/>
    <dgm:cxn modelId="{FEEB8458-EBC2-4235-A5BA-FF3B0A7756A2}" type="presParOf" srcId="{0FAE63B7-0A44-48D7-A298-5B273004AA03}" destId="{4C9125ED-427D-4AF0-83BC-62AC8C232170}" srcOrd="0" destOrd="0" presId="urn:microsoft.com/office/officeart/2005/8/layout/hierarchy1"/>
    <dgm:cxn modelId="{0A20AF68-35F7-479B-AF22-1DF4533CF137}" type="presParOf" srcId="{4C9125ED-427D-4AF0-83BC-62AC8C232170}" destId="{3B12CDC0-315D-486A-AD3A-019E25880831}" srcOrd="0" destOrd="0" presId="urn:microsoft.com/office/officeart/2005/8/layout/hierarchy1"/>
    <dgm:cxn modelId="{4D493D57-730C-473C-8C2F-7ADDD5DF4706}" type="presParOf" srcId="{4C9125ED-427D-4AF0-83BC-62AC8C232170}" destId="{0B9B6AAE-D942-4828-9E94-F20C071D897C}" srcOrd="1" destOrd="0" presId="urn:microsoft.com/office/officeart/2005/8/layout/hierarchy1"/>
    <dgm:cxn modelId="{21BD64C6-8678-4A13-BC09-68B3A44F44C7}" type="presParOf" srcId="{0FAE63B7-0A44-48D7-A298-5B273004AA03}" destId="{4159D87E-92A0-4C17-BC25-AA2E55EEDE2A}" srcOrd="1" destOrd="0" presId="urn:microsoft.com/office/officeart/2005/8/layout/hierarchy1"/>
    <dgm:cxn modelId="{71627D04-F7F8-4FE7-92DF-7B7A7867B7FD}" type="presParOf" srcId="{F71DBB38-1866-4EB9-9147-4F20FE5E5D06}" destId="{A71FFD44-2FBE-44A7-9964-15420FDBBC3D}" srcOrd="2" destOrd="0" presId="urn:microsoft.com/office/officeart/2005/8/layout/hierarchy1"/>
    <dgm:cxn modelId="{A8FAAAF6-0729-4508-AEBD-6318FD825B6B}" type="presParOf" srcId="{F71DBB38-1866-4EB9-9147-4F20FE5E5D06}" destId="{BDD9A5C5-CA76-4738-A4CE-87B14E957087}" srcOrd="3" destOrd="0" presId="urn:microsoft.com/office/officeart/2005/8/layout/hierarchy1"/>
    <dgm:cxn modelId="{FB75A89E-38F7-49DC-8A0A-20E3CFC61854}" type="presParOf" srcId="{BDD9A5C5-CA76-4738-A4CE-87B14E957087}" destId="{36CB7A53-D85A-4812-A216-540A4B631E64}" srcOrd="0" destOrd="0" presId="urn:microsoft.com/office/officeart/2005/8/layout/hierarchy1"/>
    <dgm:cxn modelId="{88239A22-2509-4F8F-9AC0-B94176F9D05D}" type="presParOf" srcId="{36CB7A53-D85A-4812-A216-540A4B631E64}" destId="{356F900F-3D03-403B-A478-EF882E44E113}" srcOrd="0" destOrd="0" presId="urn:microsoft.com/office/officeart/2005/8/layout/hierarchy1"/>
    <dgm:cxn modelId="{97D1197F-12D4-4B2D-A26F-EF85CE16576E}" type="presParOf" srcId="{36CB7A53-D85A-4812-A216-540A4B631E64}" destId="{3AEB5F5D-0D24-460A-A0DE-D405E0D17E7E}" srcOrd="1" destOrd="0" presId="urn:microsoft.com/office/officeart/2005/8/layout/hierarchy1"/>
    <dgm:cxn modelId="{9BF0BE3D-77DD-45BA-B5E7-CB1E1884A2C5}" type="presParOf" srcId="{BDD9A5C5-CA76-4738-A4CE-87B14E957087}" destId="{CE50CF01-9473-4885-ADB5-2C4E88AF987D}" srcOrd="1" destOrd="0" presId="urn:microsoft.com/office/officeart/2005/8/layout/hierarchy1"/>
    <dgm:cxn modelId="{BB5592EC-56A3-4816-BB77-A9745B1E08EA}" type="presParOf" srcId="{CE50CF01-9473-4885-ADB5-2C4E88AF987D}" destId="{04E7142C-731F-4714-B7E2-EDBF6B5C2B6E}" srcOrd="0" destOrd="0" presId="urn:microsoft.com/office/officeart/2005/8/layout/hierarchy1"/>
    <dgm:cxn modelId="{FDA6B2CC-AE04-4985-AA8A-FC69009A0874}" type="presParOf" srcId="{CE50CF01-9473-4885-ADB5-2C4E88AF987D}" destId="{D43AE230-9494-4A0F-BC0E-DF74C58D2CE6}" srcOrd="1" destOrd="0" presId="urn:microsoft.com/office/officeart/2005/8/layout/hierarchy1"/>
    <dgm:cxn modelId="{1CC291AC-9FE9-4658-992D-4E32313980B7}" type="presParOf" srcId="{D43AE230-9494-4A0F-BC0E-DF74C58D2CE6}" destId="{08F34168-EB88-45A1-A9A7-A65EC56BDD3B}" srcOrd="0" destOrd="0" presId="urn:microsoft.com/office/officeart/2005/8/layout/hierarchy1"/>
    <dgm:cxn modelId="{E1809DC4-1054-46FF-9610-912456EC827F}" type="presParOf" srcId="{08F34168-EB88-45A1-A9A7-A65EC56BDD3B}" destId="{A57A8776-F7E0-4E3C-856B-4070E776A90F}" srcOrd="0" destOrd="0" presId="urn:microsoft.com/office/officeart/2005/8/layout/hierarchy1"/>
    <dgm:cxn modelId="{261F5780-6443-4666-979F-F9C792326A59}" type="presParOf" srcId="{08F34168-EB88-45A1-A9A7-A65EC56BDD3B}" destId="{80E9E0DB-3C18-47D5-AB32-70C78793F5D5}" srcOrd="1" destOrd="0" presId="urn:microsoft.com/office/officeart/2005/8/layout/hierarchy1"/>
    <dgm:cxn modelId="{88C9AA81-42C9-4F7E-8330-FB93861773C1}" type="presParOf" srcId="{D43AE230-9494-4A0F-BC0E-DF74C58D2CE6}" destId="{5E34AF34-6F20-44A4-9919-7EE502E9FC4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1A685FAB-D64A-4571-A911-6AFA3F436D29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2652F34-48E5-4AB3-AD09-DA999646E6A3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1093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611F3D-5C87-4B90-984B-9E0CCF04ECCD}" type="datetimeFigureOut">
              <a:rPr lang="ar-SA" smtClean="0"/>
              <a:pPr/>
              <a:t>02/04/34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274D1-FD1F-4FEC-9C36-962F83FDADB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hnfwzan\Pictures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7185228" cy="4610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086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584" y="260647"/>
            <a:ext cx="341471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2888940" y="1541541"/>
            <a:ext cx="3366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ar-SA" sz="3600" b="1" dirty="0" smtClean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انواع </a:t>
            </a:r>
            <a:r>
              <a:rPr lang="ar-SA" sz="36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الصناعة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2411760" y="2852936"/>
            <a:ext cx="63984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2- صناعات </a:t>
            </a:r>
            <a:r>
              <a:rPr lang="ar-S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تحويلية:</a:t>
            </a:r>
            <a:endParaRPr lang="ar-SA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797782" y="3464449"/>
            <a:ext cx="6001549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وهي التي تقوم بتحويل وإعادة شكل المواد الخام من حالتها الأصلية إلى حالة جديدة </a:t>
            </a:r>
            <a:r>
              <a:rPr lang="ar-S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ar-SA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8" y="131750"/>
            <a:ext cx="1697039" cy="15415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919"/>
            <a:ext cx="1709486" cy="14684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543" y="3475267"/>
            <a:ext cx="1697038" cy="13963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8" y="4917453"/>
            <a:ext cx="1549378" cy="13072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31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584" y="260647"/>
            <a:ext cx="341471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2888940" y="1541541"/>
            <a:ext cx="3366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ar-SA" sz="3600" b="1" dirty="0" smtClean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انواع الصناعة حسب طريقة الصنع</a:t>
            </a:r>
            <a:endParaRPr lang="ar-SA" sz="3600" b="1" dirty="0">
              <a:ln w="1905"/>
              <a:gradFill>
                <a:gsLst>
                  <a:gs pos="0">
                    <a:srgbClr val="475A8D">
                      <a:shade val="20000"/>
                      <a:satMod val="200000"/>
                    </a:srgbClr>
                  </a:gs>
                  <a:gs pos="78000">
                    <a:srgbClr val="475A8D">
                      <a:tint val="90000"/>
                      <a:shade val="89000"/>
                      <a:satMod val="220000"/>
                    </a:srgbClr>
                  </a:gs>
                  <a:gs pos="100000">
                    <a:srgbClr val="475A8D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" y="83752"/>
            <a:ext cx="1541441" cy="1600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3" y="1676920"/>
            <a:ext cx="1549378" cy="1573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9" y="3429000"/>
            <a:ext cx="1459915" cy="1412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5" y="4882001"/>
            <a:ext cx="1538624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مستطيل 14"/>
          <p:cNvSpPr/>
          <p:nvPr/>
        </p:nvSpPr>
        <p:spPr>
          <a:xfrm>
            <a:off x="2060622" y="2924944"/>
            <a:ext cx="6981398" cy="35394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1- صناعات خفيفة:تستخدم لسد حاجة الإنسان مثل:</a:t>
            </a:r>
          </a:p>
          <a:p>
            <a:pPr marL="514350" indent="-514350">
              <a:buFont typeface="+mj-cs"/>
              <a:buAutoNum type="arabic1Minus"/>
            </a:pP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لعب الأطفال </a:t>
            </a:r>
          </a:p>
          <a:p>
            <a:pPr marL="514350" indent="-514350">
              <a:buFont typeface="+mj-cs"/>
              <a:buAutoNum type="arabic1Minus"/>
            </a:pPr>
            <a:r>
              <a:rPr lang="ar-S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</a:t>
            </a: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لصناعات الجلدية</a:t>
            </a:r>
          </a:p>
          <a:p>
            <a:pPr marL="457200" indent="-457200">
              <a:buFont typeface="Wingdings" pitchFamily="2" charset="2"/>
              <a:buChar char="v"/>
            </a:pPr>
            <a:endParaRPr lang="ar-SA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2- صناعات ثقيله:</a:t>
            </a:r>
          </a:p>
          <a:p>
            <a:pPr marL="514350" indent="-514350">
              <a:buFont typeface="+mj-cs"/>
              <a:buAutoNum type="arabic1Minus"/>
            </a:pP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وسائل النقل المختلفة </a:t>
            </a:r>
          </a:p>
          <a:p>
            <a:pPr marL="514350" indent="-514350">
              <a:buFont typeface="+mj-cs"/>
              <a:buAutoNum type="arabic1Minus"/>
            </a:pP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الأسلحة</a:t>
            </a:r>
            <a:endParaRPr lang="ar-SA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7523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814674" y="1916832"/>
            <a:ext cx="55146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تطور الصناعة واهميتها</a:t>
            </a:r>
            <a:endParaRPr lang="ar-SA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794869" y="118735"/>
            <a:ext cx="369713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الصناعة</a:t>
            </a:r>
            <a:endParaRPr lang="ar-SA" sz="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ar-SA" b="1" dirty="0"/>
          </a:p>
          <a:p>
            <a:pPr>
              <a:buFont typeface="Wingdings" pitchFamily="2" charset="2"/>
              <a:buChar char="q"/>
            </a:pPr>
            <a:r>
              <a:rPr lang="ar-SA" b="1" dirty="0" smtClean="0">
                <a:solidFill>
                  <a:srgbClr val="002060"/>
                </a:solidFill>
              </a:rPr>
              <a:t>تعريف الصناعة </a:t>
            </a:r>
          </a:p>
          <a:p>
            <a:pPr>
              <a:buFont typeface="Wingdings" pitchFamily="2" charset="2"/>
              <a:buChar char="q"/>
            </a:pPr>
            <a:r>
              <a:rPr lang="ar-SA" b="1" dirty="0" smtClean="0">
                <a:solidFill>
                  <a:srgbClr val="002060"/>
                </a:solidFill>
              </a:rPr>
              <a:t>تطور الصناعة</a:t>
            </a:r>
          </a:p>
          <a:p>
            <a:pPr>
              <a:buFont typeface="Wingdings" pitchFamily="2" charset="2"/>
              <a:buChar char="q"/>
            </a:pPr>
            <a:r>
              <a:rPr lang="ar-SA" b="1" dirty="0" smtClean="0">
                <a:solidFill>
                  <a:srgbClr val="002060"/>
                </a:solidFill>
              </a:rPr>
              <a:t>اهمية الصناعة</a:t>
            </a:r>
          </a:p>
          <a:p>
            <a:pPr>
              <a:buFont typeface="Wingdings" pitchFamily="2" charset="2"/>
              <a:buChar char="q"/>
            </a:pPr>
            <a:r>
              <a:rPr lang="ar-SA" b="1" dirty="0" smtClean="0">
                <a:solidFill>
                  <a:srgbClr val="002060"/>
                </a:solidFill>
              </a:rPr>
              <a:t>انواع الصناعة</a:t>
            </a:r>
          </a:p>
          <a:p>
            <a:endParaRPr lang="ar-SA" dirty="0" smtClean="0"/>
          </a:p>
          <a:p>
            <a:endParaRPr lang="ar-S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2" y="2236787"/>
            <a:ext cx="1997576" cy="2384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979712" cy="23844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" y="4621211"/>
            <a:ext cx="1822727" cy="2221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803213" y="1988840"/>
            <a:ext cx="61348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rgbClr val="002060"/>
                </a:solidFill>
              </a:rPr>
              <a:t>هي تحويل المواد الخام من صورتها الطبيعيه</a:t>
            </a:r>
            <a:r>
              <a:rPr lang="ar-SA" sz="3600" b="1" dirty="0">
                <a:solidFill>
                  <a:srgbClr val="002060"/>
                </a:solidFill>
              </a:rPr>
              <a:t> </a:t>
            </a:r>
            <a:r>
              <a:rPr lang="ar-SA" sz="3600" b="1" dirty="0" smtClean="0">
                <a:solidFill>
                  <a:srgbClr val="002060"/>
                </a:solidFill>
              </a:rPr>
              <a:t>إلى صور اخرى بحيث تزيد قيمتها وفائدتها وتعتمد على مواد الخام اوليه نباتيه وحيوانيه ومعدنيه</a:t>
            </a:r>
          </a:p>
        </p:txBody>
      </p:sp>
      <p:pic>
        <p:nvPicPr>
          <p:cNvPr id="8" name="صورة 7" descr="القطن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051721" cy="1558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صورة 8" descr="mTMiAo0623105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439" y="1456803"/>
            <a:ext cx="2084160" cy="1823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40" y="3312366"/>
            <a:ext cx="2084161" cy="15498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057" y="4930762"/>
            <a:ext cx="2094777" cy="1838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مستطيل 1"/>
          <p:cNvSpPr/>
          <p:nvPr/>
        </p:nvSpPr>
        <p:spPr>
          <a:xfrm>
            <a:off x="2794869" y="118735"/>
            <a:ext cx="369713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الصناعة</a:t>
            </a:r>
            <a:endParaRPr lang="ar-SA" sz="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135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K-Lif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45719"/>
          </a:xfrm>
        </p:spPr>
      </p:pic>
      <p:pic>
        <p:nvPicPr>
          <p:cNvPr id="6" name="Picture 5" descr="musel_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8" y="4671067"/>
            <a:ext cx="2084082" cy="2173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331" y="2389746"/>
            <a:ext cx="2184661" cy="2281321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67" y="116633"/>
            <a:ext cx="2160997" cy="230872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" name="مستطيل 1"/>
          <p:cNvSpPr/>
          <p:nvPr/>
        </p:nvSpPr>
        <p:spPr>
          <a:xfrm>
            <a:off x="2708067" y="2636912"/>
            <a:ext cx="590418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لقد صنع الانسان القديم من احجار الصوان </a:t>
            </a:r>
          </a:p>
          <a:p>
            <a:pPr algn="ctr"/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والاخشاب وعظام الحيوانات بعض الأسلحة </a:t>
            </a:r>
            <a:endParaRPr lang="ar-SA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584" y="260647"/>
            <a:ext cx="341471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3635198" y="1509181"/>
            <a:ext cx="23294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تطور الصناعة</a:t>
            </a:r>
            <a:endParaRPr lang="ar-S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K-Lif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45719"/>
          </a:xfrm>
        </p:spPr>
      </p:pic>
      <p:pic>
        <p:nvPicPr>
          <p:cNvPr id="6" name="Picture 5" descr="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0" y="4725144"/>
            <a:ext cx="1819506" cy="19663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مستطيل 1"/>
          <p:cNvSpPr/>
          <p:nvPr/>
        </p:nvSpPr>
        <p:spPr>
          <a:xfrm>
            <a:off x="4471162" y="3429000"/>
            <a:ext cx="349166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وصنع من الطين..الاواني</a:t>
            </a:r>
            <a:endParaRPr lang="ar-SA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584" y="260647"/>
            <a:ext cx="341471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مستطيل 7"/>
          <p:cNvSpPr/>
          <p:nvPr/>
        </p:nvSpPr>
        <p:spPr>
          <a:xfrm>
            <a:off x="3635198" y="1509181"/>
            <a:ext cx="23294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تطور الصناعة</a:t>
            </a:r>
            <a:endParaRPr lang="ar-SA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0" y="2233813"/>
            <a:ext cx="1819506" cy="2505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5" y="1"/>
            <a:ext cx="1801611" cy="2187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K-Lif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45719"/>
          </a:xfrm>
        </p:spPr>
      </p:pic>
      <p:pic>
        <p:nvPicPr>
          <p:cNvPr id="6" name="صورة 5" descr="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4961"/>
            <a:ext cx="1763688" cy="1854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صورة 6" descr="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2644" y="1929604"/>
            <a:ext cx="1806332" cy="2382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 descr="image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4437112"/>
            <a:ext cx="1619672" cy="22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584" y="260647"/>
            <a:ext cx="341471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2267744" y="2852936"/>
            <a:ext cx="67322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itchFamily="2" charset="2"/>
              <a:buChar char="q"/>
            </a:pPr>
            <a:r>
              <a:rPr lang="ar-SA" sz="32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احدثت </a:t>
            </a:r>
            <a:r>
              <a:rPr lang="ar-SA" sz="3200" b="1" dirty="0" smtClean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الصناعة تغيرات </a:t>
            </a:r>
            <a:r>
              <a:rPr lang="ar-SA" sz="32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كبيره في حياة الانسان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ar-SA" sz="3200" b="1" dirty="0" smtClean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ادخلت </a:t>
            </a:r>
            <a:r>
              <a:rPr lang="ar-SA" sz="32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تحسينات هامه على المواصلات 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ar-SA" sz="3200" b="1" dirty="0" smtClean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تخفيف البطالة</a:t>
            </a:r>
            <a:endParaRPr lang="ar-SA" sz="3200" b="1" dirty="0">
              <a:ln w="1905"/>
              <a:gradFill>
                <a:gsLst>
                  <a:gs pos="0">
                    <a:srgbClr val="475A8D">
                      <a:shade val="20000"/>
                      <a:satMod val="200000"/>
                    </a:srgbClr>
                  </a:gs>
                  <a:gs pos="78000">
                    <a:srgbClr val="475A8D">
                      <a:tint val="90000"/>
                      <a:shade val="89000"/>
                      <a:satMod val="220000"/>
                    </a:srgbClr>
                  </a:gs>
                  <a:gs pos="100000">
                    <a:srgbClr val="475A8D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457200" lvl="0" indent="-457200">
              <a:buFont typeface="Wingdings" pitchFamily="2" charset="2"/>
              <a:buChar char="q"/>
            </a:pPr>
            <a:r>
              <a:rPr lang="ar-SA" sz="3200" b="1" dirty="0" smtClean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تتيح الصناعة </a:t>
            </a:r>
            <a:r>
              <a:rPr lang="ar-SA" sz="32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لدول الاستقلال الاقتصادي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ar-SA" sz="3200" b="1" dirty="0" smtClean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التقليل </a:t>
            </a:r>
            <a:r>
              <a:rPr lang="ar-SA" sz="32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من استيراد السلع</a:t>
            </a:r>
          </a:p>
          <a:p>
            <a:pPr marL="457200" lvl="0" indent="-457200">
              <a:buFont typeface="Wingdings" pitchFamily="2" charset="2"/>
              <a:buChar char="q"/>
            </a:pPr>
            <a:r>
              <a:rPr lang="ar-SA" sz="3200" b="1" dirty="0" smtClean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اقامة </a:t>
            </a:r>
            <a:r>
              <a:rPr lang="ar-SA" sz="32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اي مشروع صناعي يؤدي إلى قيام عدد من المشاريع </a:t>
            </a:r>
            <a:r>
              <a:rPr lang="ar-SA" sz="3200" b="1" dirty="0" smtClean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والانشطة المكملة</a:t>
            </a:r>
            <a:endParaRPr lang="ar-SA" sz="3200" b="1" dirty="0">
              <a:ln w="1905"/>
              <a:gradFill>
                <a:gsLst>
                  <a:gs pos="0">
                    <a:srgbClr val="475A8D">
                      <a:shade val="20000"/>
                      <a:satMod val="200000"/>
                    </a:srgbClr>
                  </a:gs>
                  <a:gs pos="78000">
                    <a:srgbClr val="475A8D">
                      <a:tint val="90000"/>
                      <a:shade val="89000"/>
                      <a:satMod val="220000"/>
                    </a:srgbClr>
                  </a:gs>
                  <a:gs pos="100000">
                    <a:srgbClr val="475A8D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888940" y="1541541"/>
            <a:ext cx="3366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ar-SA" sz="36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اهمية الصناعة</a:t>
            </a:r>
          </a:p>
        </p:txBody>
      </p:sp>
    </p:spTree>
    <p:extLst>
      <p:ext uri="{BB962C8B-B14F-4D97-AF65-F5344CB8AC3E}">
        <p14:creationId xmlns:p14="http://schemas.microsoft.com/office/powerpoint/2010/main" val="339179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582" y="260646"/>
            <a:ext cx="341471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رسم تخطيطي 1"/>
          <p:cNvGraphicFramePr/>
          <p:nvPr>
            <p:extLst>
              <p:ext uri="{D42A27DB-BD31-4B8C-83A1-F6EECF244321}">
                <p14:modId xmlns:p14="http://schemas.microsoft.com/office/powerpoint/2010/main" val="2927200638"/>
              </p:ext>
            </p:extLst>
          </p:nvPr>
        </p:nvGraphicFramePr>
        <p:xfrm>
          <a:off x="1025689" y="1628800"/>
          <a:ext cx="7548500" cy="5085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688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K-Lif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45719"/>
          </a:xfr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584" y="260647"/>
            <a:ext cx="3414713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مستطيل 9"/>
          <p:cNvSpPr/>
          <p:nvPr/>
        </p:nvSpPr>
        <p:spPr>
          <a:xfrm>
            <a:off x="2888940" y="1541541"/>
            <a:ext cx="3366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ar-SA" sz="3600" b="1" dirty="0" smtClean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انواع </a:t>
            </a:r>
            <a:r>
              <a:rPr lang="ar-SA" sz="3600" b="1" dirty="0">
                <a:ln w="1905"/>
                <a:gradFill>
                  <a:gsLst>
                    <a:gs pos="0">
                      <a:srgbClr val="475A8D">
                        <a:shade val="20000"/>
                        <a:satMod val="200000"/>
                      </a:srgbClr>
                    </a:gs>
                    <a:gs pos="78000">
                      <a:srgbClr val="475A8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475A8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الصناعة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432" y="1700808"/>
            <a:ext cx="1764472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98" y="5229426"/>
            <a:ext cx="1725578" cy="1673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1" y="63116"/>
            <a:ext cx="1709486" cy="1752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مستطيل 13"/>
          <p:cNvSpPr/>
          <p:nvPr/>
        </p:nvSpPr>
        <p:spPr>
          <a:xfrm>
            <a:off x="2411760" y="2852936"/>
            <a:ext cx="6398411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صناعات استخراجيه: وهي الحصول على المواد الخام   بحالتها الطبيعية مثل:</a:t>
            </a:r>
          </a:p>
          <a:p>
            <a:pPr marL="514350" indent="-514350" algn="ctr">
              <a:buFont typeface="+mj-cs"/>
              <a:buAutoNum type="arabic1Minus"/>
            </a:pP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صيد الأسماك </a:t>
            </a:r>
          </a:p>
          <a:p>
            <a:pPr marL="514350" indent="-514350" algn="ctr">
              <a:buFont typeface="+mj-cs"/>
              <a:buAutoNum type="arabic1Minus"/>
            </a:pPr>
            <a:r>
              <a:rPr lang="ar-SA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استخراج المعادن</a:t>
            </a:r>
            <a:endParaRPr lang="ar-SA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1" y="3429000"/>
            <a:ext cx="1615096" cy="171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505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173</Words>
  <Application>Microsoft Office PowerPoint</Application>
  <PresentationFormat>عرض على الشاشة (3:4)‏</PresentationFormat>
  <Paragraphs>43</Paragraphs>
  <Slides>11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11</vt:i4>
      </vt:variant>
    </vt:vector>
  </HeadingPairs>
  <TitlesOfParts>
    <vt:vector size="12" baseType="lpstr"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..الصناعه..</dc:title>
  <dc:creator>User 3</dc:creator>
  <cp:lastModifiedBy>hnfwzan</cp:lastModifiedBy>
  <cp:revision>48</cp:revision>
  <dcterms:created xsi:type="dcterms:W3CDTF">2008-04-21T18:05:42Z</dcterms:created>
  <dcterms:modified xsi:type="dcterms:W3CDTF">2013-02-12T09:14:16Z</dcterms:modified>
</cp:coreProperties>
</file>