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50" d="100"/>
          <a:sy n="50" d="100"/>
        </p:scale>
        <p:origin x="-1176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B927A-7E7B-43CC-90E1-753912BECB57}" type="datetimeFigureOut">
              <a:rPr lang="ar-SA" smtClean="0"/>
              <a:pPr/>
              <a:t>28/04/34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ACFD9-5C41-410B-B8A1-25744C6A930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620688"/>
            <a:ext cx="12001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772816"/>
            <a:ext cx="5786387" cy="11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6632"/>
            <a:ext cx="72008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157961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988840"/>
            <a:ext cx="3095029" cy="220940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4293096"/>
            <a:ext cx="574240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797152"/>
            <a:ext cx="550277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5301208"/>
            <a:ext cx="2441997" cy="50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5949280"/>
            <a:ext cx="4206776" cy="493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14414" y="2000240"/>
            <a:ext cx="39243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48" y="2500306"/>
            <a:ext cx="40767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500166" y="2928934"/>
            <a:ext cx="33051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2910" y="3286124"/>
            <a:ext cx="41910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33439" y="3609978"/>
            <a:ext cx="39528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500166" y="3929066"/>
            <a:ext cx="31718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1" y="1196752"/>
            <a:ext cx="7344816" cy="309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4624"/>
            <a:ext cx="734481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412776"/>
            <a:ext cx="7420519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132856"/>
            <a:ext cx="8208912" cy="713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2924944"/>
            <a:ext cx="4338215" cy="59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3717032"/>
            <a:ext cx="2791370" cy="54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4653136"/>
            <a:ext cx="7884368" cy="155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5816" y="285728"/>
            <a:ext cx="823902" cy="333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صورة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0647" y="285728"/>
            <a:ext cx="6710377" cy="104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صورة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428736"/>
            <a:ext cx="6429420" cy="100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صورة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2500306"/>
            <a:ext cx="3276606" cy="17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صورة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429000"/>
            <a:ext cx="18859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3857628"/>
            <a:ext cx="3424241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صورة 7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95982" y="5072075"/>
            <a:ext cx="231935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صورة 8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86116" y="4357694"/>
            <a:ext cx="495776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صورة 9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71736" y="5357826"/>
            <a:ext cx="6053149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04664"/>
            <a:ext cx="2638970" cy="187220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1773" y="2636912"/>
            <a:ext cx="2696691" cy="3704232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4" name="وسيلة شرح على شكل سحابة 3"/>
          <p:cNvSpPr/>
          <p:nvPr/>
        </p:nvSpPr>
        <p:spPr>
          <a:xfrm>
            <a:off x="1071538" y="785794"/>
            <a:ext cx="4286280" cy="207170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dirty="0" smtClean="0"/>
              <a:t>ما الفرق بين التباديل والتوافيق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72009"/>
            <a:ext cx="2547342" cy="652534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9" y="3789040"/>
            <a:ext cx="2699792" cy="2754411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74" y="260648"/>
            <a:ext cx="7235130" cy="1206996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90" y="1556792"/>
            <a:ext cx="7318822" cy="2441426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grpSp>
        <p:nvGrpSpPr>
          <p:cNvPr id="8" name="مجموعة 7"/>
          <p:cNvGrpSpPr/>
          <p:nvPr/>
        </p:nvGrpSpPr>
        <p:grpSpPr>
          <a:xfrm>
            <a:off x="683568" y="4149080"/>
            <a:ext cx="6258098" cy="432048"/>
            <a:chOff x="0" y="4581128"/>
            <a:chExt cx="6258098" cy="432048"/>
          </a:xfrm>
        </p:grpSpPr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16016" y="4581128"/>
              <a:ext cx="1542082" cy="432048"/>
            </a:xfrm>
            <a:prstGeom prst="rect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4581128"/>
              <a:ext cx="4719588" cy="432048"/>
            </a:xfrm>
            <a:prstGeom prst="rect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</p:spPr>
        </p:pic>
      </p:grp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97" y="4869160"/>
            <a:ext cx="6871767" cy="151216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820472" cy="2710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وسيلة شرح على شكل سحابة 2"/>
          <p:cNvSpPr/>
          <p:nvPr/>
        </p:nvSpPr>
        <p:spPr>
          <a:xfrm>
            <a:off x="4714876" y="3000372"/>
            <a:ext cx="4286280" cy="207170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dirty="0" smtClean="0"/>
              <a:t>بكم طريقة يمكن اختيار ثلاثة أشخاص من بين ثمانية</a:t>
            </a:r>
            <a:endParaRPr lang="ar-SA" sz="2800" dirty="0"/>
          </a:p>
        </p:txBody>
      </p:sp>
      <p:sp>
        <p:nvSpPr>
          <p:cNvPr id="4" name="وسيلة شرح على شكل سحابة 3"/>
          <p:cNvSpPr/>
          <p:nvPr/>
        </p:nvSpPr>
        <p:spPr>
          <a:xfrm>
            <a:off x="500034" y="3143248"/>
            <a:ext cx="4286280" cy="207170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dirty="0" smtClean="0"/>
              <a:t>بكم طريقة يمكن اختيار ثلاثة أشخاص من بين عشرة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1186"/>
            <a:ext cx="7704856" cy="2555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284984"/>
            <a:ext cx="237626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748464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132856"/>
            <a:ext cx="5112568" cy="1307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76872"/>
            <a:ext cx="40679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3573016"/>
            <a:ext cx="486003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4077072"/>
            <a:ext cx="3870350" cy="584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57536" y="4869160"/>
            <a:ext cx="713494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7624" y="6051575"/>
            <a:ext cx="6214814" cy="761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80312" y="6165304"/>
            <a:ext cx="78105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532440" cy="198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0"/>
            <a:ext cx="8460432" cy="14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628800"/>
            <a:ext cx="4896544" cy="1298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16832"/>
            <a:ext cx="3796630" cy="929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8032" y="2996952"/>
            <a:ext cx="846043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4149080"/>
            <a:ext cx="520213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21347" y="5229200"/>
            <a:ext cx="4258965" cy="665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4288" y="5373216"/>
            <a:ext cx="11588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3928" y="6021288"/>
            <a:ext cx="3141886" cy="493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67645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852936"/>
            <a:ext cx="1962323" cy="3159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23</Words>
  <Application>Microsoft Office PowerPoint</Application>
  <PresentationFormat>عرض على الشاشة (3:4)‏</PresentationFormat>
  <Paragraphs>3</Paragraphs>
  <Slides>13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14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</vt:vector>
  </TitlesOfParts>
  <Company>eMachines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Valued eMachines Customer</dc:creator>
  <cp:lastModifiedBy>TOSHIBA</cp:lastModifiedBy>
  <cp:revision>3</cp:revision>
  <dcterms:created xsi:type="dcterms:W3CDTF">2013-03-07T21:02:05Z</dcterms:created>
  <dcterms:modified xsi:type="dcterms:W3CDTF">2013-03-10T12:49:30Z</dcterms:modified>
</cp:coreProperties>
</file>