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96" r:id="rId1"/>
  </p:sldMasterIdLst>
  <p:sldIdLst>
    <p:sldId id="256" r:id="rId2"/>
    <p:sldId id="260" r:id="rId3"/>
    <p:sldId id="257" r:id="rId4"/>
    <p:sldId id="258" r:id="rId5"/>
    <p:sldId id="259" r:id="rId6"/>
    <p:sldId id="262" r:id="rId7"/>
    <p:sldId id="261" r:id="rId8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94DF7A1-11EB-4D00-9E72-397D74CFECB6}" type="doc">
      <dgm:prSet loTypeId="urn:microsoft.com/office/officeart/2005/8/layout/hProcess9" loCatId="process" qsTypeId="urn:microsoft.com/office/officeart/2005/8/quickstyle/simple1" qsCatId="simple" csTypeId="urn:microsoft.com/office/officeart/2005/8/colors/accent1_1" csCatId="accent1" phldr="1"/>
      <dgm:spPr/>
    </dgm:pt>
    <dgm:pt modelId="{EB7816F3-FB73-4AD3-95D3-56DCF35537BA}">
      <dgm:prSet phldrT="[نص]"/>
      <dgm:spPr/>
      <dgm:t>
        <a:bodyPr/>
        <a:lstStyle/>
        <a:p>
          <a:pPr rtl="1"/>
          <a:r>
            <a:rPr lang="en-US" dirty="0" smtClean="0"/>
            <a:t>One word</a:t>
          </a:r>
          <a:endParaRPr lang="ar-SA" dirty="0"/>
        </a:p>
      </dgm:t>
    </dgm:pt>
    <dgm:pt modelId="{87BF28E0-1082-44C8-BB68-AEDBEB1E074D}" type="parTrans" cxnId="{90D6F0CF-2F81-4B1C-8F1E-9CCEA489B8DE}">
      <dgm:prSet/>
      <dgm:spPr/>
      <dgm:t>
        <a:bodyPr/>
        <a:lstStyle/>
        <a:p>
          <a:pPr rtl="1"/>
          <a:endParaRPr lang="ar-SA"/>
        </a:p>
      </dgm:t>
    </dgm:pt>
    <dgm:pt modelId="{8B4C5609-2D27-4D21-B493-184D0B44A474}" type="sibTrans" cxnId="{90D6F0CF-2F81-4B1C-8F1E-9CCEA489B8DE}">
      <dgm:prSet/>
      <dgm:spPr/>
      <dgm:t>
        <a:bodyPr/>
        <a:lstStyle/>
        <a:p>
          <a:pPr rtl="1"/>
          <a:endParaRPr lang="ar-SA"/>
        </a:p>
      </dgm:t>
    </dgm:pt>
    <dgm:pt modelId="{3369A952-A8BD-4AFE-A02B-A97061F6DE9E}">
      <dgm:prSet phldrT="[نص]"/>
      <dgm:spPr/>
      <dgm:t>
        <a:bodyPr/>
        <a:lstStyle/>
        <a:p>
          <a:pPr rtl="1"/>
          <a:r>
            <a:rPr lang="en-US" dirty="0" smtClean="0"/>
            <a:t>Two words</a:t>
          </a:r>
          <a:endParaRPr lang="ar-SA" dirty="0"/>
        </a:p>
      </dgm:t>
    </dgm:pt>
    <dgm:pt modelId="{17CDB30F-1F0E-479E-BDD5-34CC68227687}" type="parTrans" cxnId="{2223D3C6-5167-46A3-9462-9EEA0505C25A}">
      <dgm:prSet/>
      <dgm:spPr/>
      <dgm:t>
        <a:bodyPr/>
        <a:lstStyle/>
        <a:p>
          <a:pPr rtl="1"/>
          <a:endParaRPr lang="ar-SA"/>
        </a:p>
      </dgm:t>
    </dgm:pt>
    <dgm:pt modelId="{15CC92A0-5C8A-4F0A-8965-ACFC6278B0FE}" type="sibTrans" cxnId="{2223D3C6-5167-46A3-9462-9EEA0505C25A}">
      <dgm:prSet/>
      <dgm:spPr/>
      <dgm:t>
        <a:bodyPr/>
        <a:lstStyle/>
        <a:p>
          <a:pPr rtl="1"/>
          <a:endParaRPr lang="ar-SA"/>
        </a:p>
      </dgm:t>
    </dgm:pt>
    <dgm:pt modelId="{0A91B78B-E5C2-4D9B-AC65-FD759213AA08}">
      <dgm:prSet phldrT="[نص]"/>
      <dgm:spPr/>
      <dgm:t>
        <a:bodyPr/>
        <a:lstStyle/>
        <a:p>
          <a:pPr rtl="1"/>
          <a:r>
            <a:rPr lang="en-US" dirty="0" smtClean="0"/>
            <a:t>Two words with hyphen</a:t>
          </a:r>
          <a:endParaRPr lang="ar-SA" dirty="0"/>
        </a:p>
      </dgm:t>
    </dgm:pt>
    <dgm:pt modelId="{95954DEF-E314-4B99-8FA2-86C122FBF4A4}" type="parTrans" cxnId="{2FC88617-8FFA-4762-816A-40E52E61593C}">
      <dgm:prSet/>
      <dgm:spPr/>
      <dgm:t>
        <a:bodyPr/>
        <a:lstStyle/>
        <a:p>
          <a:pPr rtl="1"/>
          <a:endParaRPr lang="ar-SA"/>
        </a:p>
      </dgm:t>
    </dgm:pt>
    <dgm:pt modelId="{8D6F1185-8F89-4544-BB40-5874CD98C215}" type="sibTrans" cxnId="{2FC88617-8FFA-4762-816A-40E52E61593C}">
      <dgm:prSet/>
      <dgm:spPr/>
      <dgm:t>
        <a:bodyPr/>
        <a:lstStyle/>
        <a:p>
          <a:pPr rtl="1"/>
          <a:endParaRPr lang="ar-SA"/>
        </a:p>
      </dgm:t>
    </dgm:pt>
    <dgm:pt modelId="{DE15D5C5-3963-45D1-BD46-3F9FB9728F8E}" type="pres">
      <dgm:prSet presAssocID="{C94DF7A1-11EB-4D00-9E72-397D74CFECB6}" presName="CompostProcess" presStyleCnt="0">
        <dgm:presLayoutVars>
          <dgm:dir/>
          <dgm:resizeHandles val="exact"/>
        </dgm:presLayoutVars>
      </dgm:prSet>
      <dgm:spPr/>
    </dgm:pt>
    <dgm:pt modelId="{3D55816F-C0B1-461A-88C8-44A97118775A}" type="pres">
      <dgm:prSet presAssocID="{C94DF7A1-11EB-4D00-9E72-397D74CFECB6}" presName="arrow" presStyleLbl="bgShp" presStyleIdx="0" presStyleCnt="1"/>
      <dgm:spPr/>
    </dgm:pt>
    <dgm:pt modelId="{D0584D0A-766E-472E-A84B-8607A31AD319}" type="pres">
      <dgm:prSet presAssocID="{C94DF7A1-11EB-4D00-9E72-397D74CFECB6}" presName="linearProcess" presStyleCnt="0"/>
      <dgm:spPr/>
    </dgm:pt>
    <dgm:pt modelId="{7402C52F-3DBC-4E00-89F3-1B5100778CF6}" type="pres">
      <dgm:prSet presAssocID="{EB7816F3-FB73-4AD3-95D3-56DCF35537BA}" presName="textNode" presStyleLbl="node1" presStyleIdx="0" presStyleCnt="3">
        <dgm:presLayoutVars>
          <dgm:bulletEnabled val="1"/>
        </dgm:presLayoutVars>
      </dgm:prSet>
      <dgm:spPr/>
    </dgm:pt>
    <dgm:pt modelId="{F8E8BBCF-300A-4D6E-B617-B43D25E2E271}" type="pres">
      <dgm:prSet presAssocID="{8B4C5609-2D27-4D21-B493-184D0B44A474}" presName="sibTrans" presStyleCnt="0"/>
      <dgm:spPr/>
    </dgm:pt>
    <dgm:pt modelId="{DE63B1A2-C13D-4C3A-A8FC-269058301BBC}" type="pres">
      <dgm:prSet presAssocID="{3369A952-A8BD-4AFE-A02B-A97061F6DE9E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DF52E3D1-C5C0-459B-87D3-76450DD76C8B}" type="pres">
      <dgm:prSet presAssocID="{15CC92A0-5C8A-4F0A-8965-ACFC6278B0FE}" presName="sibTrans" presStyleCnt="0"/>
      <dgm:spPr/>
    </dgm:pt>
    <dgm:pt modelId="{B2A94697-F368-4022-8E5D-4904524FD9E4}" type="pres">
      <dgm:prSet presAssocID="{0A91B78B-E5C2-4D9B-AC65-FD759213AA08}" presName="textNode" presStyleLbl="node1" presStyleIdx="2" presStyleCnt="3">
        <dgm:presLayoutVars>
          <dgm:bulletEnabled val="1"/>
        </dgm:presLayoutVars>
      </dgm:prSet>
      <dgm:spPr/>
    </dgm:pt>
  </dgm:ptLst>
  <dgm:cxnLst>
    <dgm:cxn modelId="{90D6F0CF-2F81-4B1C-8F1E-9CCEA489B8DE}" srcId="{C94DF7A1-11EB-4D00-9E72-397D74CFECB6}" destId="{EB7816F3-FB73-4AD3-95D3-56DCF35537BA}" srcOrd="0" destOrd="0" parTransId="{87BF28E0-1082-44C8-BB68-AEDBEB1E074D}" sibTransId="{8B4C5609-2D27-4D21-B493-184D0B44A474}"/>
    <dgm:cxn modelId="{5AB1D7EE-C5A7-4062-B1B8-C40104DA12F8}" type="presOf" srcId="{C94DF7A1-11EB-4D00-9E72-397D74CFECB6}" destId="{DE15D5C5-3963-45D1-BD46-3F9FB9728F8E}" srcOrd="0" destOrd="0" presId="urn:microsoft.com/office/officeart/2005/8/layout/hProcess9"/>
    <dgm:cxn modelId="{B0D991FD-C8E8-432A-9C5F-C65B01984DA4}" type="presOf" srcId="{0A91B78B-E5C2-4D9B-AC65-FD759213AA08}" destId="{B2A94697-F368-4022-8E5D-4904524FD9E4}" srcOrd="0" destOrd="0" presId="urn:microsoft.com/office/officeart/2005/8/layout/hProcess9"/>
    <dgm:cxn modelId="{2B7E511C-6F55-467A-B678-B477F7ECD7D1}" type="presOf" srcId="{3369A952-A8BD-4AFE-A02B-A97061F6DE9E}" destId="{DE63B1A2-C13D-4C3A-A8FC-269058301BBC}" srcOrd="0" destOrd="0" presId="urn:microsoft.com/office/officeart/2005/8/layout/hProcess9"/>
    <dgm:cxn modelId="{2223D3C6-5167-46A3-9462-9EEA0505C25A}" srcId="{C94DF7A1-11EB-4D00-9E72-397D74CFECB6}" destId="{3369A952-A8BD-4AFE-A02B-A97061F6DE9E}" srcOrd="1" destOrd="0" parTransId="{17CDB30F-1F0E-479E-BDD5-34CC68227687}" sibTransId="{15CC92A0-5C8A-4F0A-8965-ACFC6278B0FE}"/>
    <dgm:cxn modelId="{BE803303-4903-44D8-92B2-87683B00093C}" type="presOf" srcId="{EB7816F3-FB73-4AD3-95D3-56DCF35537BA}" destId="{7402C52F-3DBC-4E00-89F3-1B5100778CF6}" srcOrd="0" destOrd="0" presId="urn:microsoft.com/office/officeart/2005/8/layout/hProcess9"/>
    <dgm:cxn modelId="{2FC88617-8FFA-4762-816A-40E52E61593C}" srcId="{C94DF7A1-11EB-4D00-9E72-397D74CFECB6}" destId="{0A91B78B-E5C2-4D9B-AC65-FD759213AA08}" srcOrd="2" destOrd="0" parTransId="{95954DEF-E314-4B99-8FA2-86C122FBF4A4}" sibTransId="{8D6F1185-8F89-4544-BB40-5874CD98C215}"/>
    <dgm:cxn modelId="{A3D9218F-369D-4A29-8BDF-296324470734}" type="presParOf" srcId="{DE15D5C5-3963-45D1-BD46-3F9FB9728F8E}" destId="{3D55816F-C0B1-461A-88C8-44A97118775A}" srcOrd="0" destOrd="0" presId="urn:microsoft.com/office/officeart/2005/8/layout/hProcess9"/>
    <dgm:cxn modelId="{1EAD9E7D-874B-410B-A9B5-4CA2979980D8}" type="presParOf" srcId="{DE15D5C5-3963-45D1-BD46-3F9FB9728F8E}" destId="{D0584D0A-766E-472E-A84B-8607A31AD319}" srcOrd="1" destOrd="0" presId="urn:microsoft.com/office/officeart/2005/8/layout/hProcess9"/>
    <dgm:cxn modelId="{DD14128D-43DD-4A9A-911B-8F17240C3B37}" type="presParOf" srcId="{D0584D0A-766E-472E-A84B-8607A31AD319}" destId="{7402C52F-3DBC-4E00-89F3-1B5100778CF6}" srcOrd="0" destOrd="0" presId="urn:microsoft.com/office/officeart/2005/8/layout/hProcess9"/>
    <dgm:cxn modelId="{E5360B29-393F-4D6E-B14A-C4C96C2DBFA3}" type="presParOf" srcId="{D0584D0A-766E-472E-A84B-8607A31AD319}" destId="{F8E8BBCF-300A-4D6E-B617-B43D25E2E271}" srcOrd="1" destOrd="0" presId="urn:microsoft.com/office/officeart/2005/8/layout/hProcess9"/>
    <dgm:cxn modelId="{670E081E-3289-45BF-B527-8492CAF7AD09}" type="presParOf" srcId="{D0584D0A-766E-472E-A84B-8607A31AD319}" destId="{DE63B1A2-C13D-4C3A-A8FC-269058301BBC}" srcOrd="2" destOrd="0" presId="urn:microsoft.com/office/officeart/2005/8/layout/hProcess9"/>
    <dgm:cxn modelId="{D83C125B-E9B9-4598-BF70-FF74F6F19614}" type="presParOf" srcId="{D0584D0A-766E-472E-A84B-8607A31AD319}" destId="{DF52E3D1-C5C0-459B-87D3-76450DD76C8B}" srcOrd="3" destOrd="0" presId="urn:microsoft.com/office/officeart/2005/8/layout/hProcess9"/>
    <dgm:cxn modelId="{AD06B6ED-C9C9-4558-AE07-C38370CDC507}" type="presParOf" srcId="{D0584D0A-766E-472E-A84B-8607A31AD319}" destId="{B2A94697-F368-4022-8E5D-4904524FD9E4}" srcOrd="4" destOrd="0" presId="urn:microsoft.com/office/officeart/2005/8/layout/hProcess9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عنوان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9" name="عنوان فرعي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ar-SA" smtClean="0"/>
              <a:t>انقر لتحرير نمط العنوان الثانوي الرئيسي</a:t>
            </a:r>
            <a:endParaRPr kumimoji="0" lang="en-US"/>
          </a:p>
        </p:txBody>
      </p:sp>
      <p:sp>
        <p:nvSpPr>
          <p:cNvPr id="28" name="عنصر نائب للتاريخ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7C3D6DF9-9195-48ED-A4BB-E0F7EADF61EC}" type="datetimeFigureOut">
              <a:rPr lang="ar-SA" smtClean="0"/>
              <a:pPr/>
              <a:t>16/05/32</a:t>
            </a:fld>
            <a:endParaRPr lang="ar-SA"/>
          </a:p>
        </p:txBody>
      </p:sp>
      <p:sp>
        <p:nvSpPr>
          <p:cNvPr id="17" name="عنصر نائب للتذييل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ar-SA"/>
          </a:p>
        </p:txBody>
      </p:sp>
      <p:sp>
        <p:nvSpPr>
          <p:cNvPr id="10" name="مستطيل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مستطيل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مستطيل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مستطيل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رابط مستقيم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رابط مستقيم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رابط مستقيم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رابط مستقيم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رابط مستقيم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رابط مستقيم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مستطيل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شكل بيضاوي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شكل بيضاوي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شكل بيضاوي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شكل بيضاوي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شكل بيضاوي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عنصر نائب لرقم الشريحة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56B5860F-644B-4C10-9254-116B65D761A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D6DF9-9195-48ED-A4BB-E0F7EADF61EC}" type="datetimeFigureOut">
              <a:rPr lang="ar-SA" smtClean="0"/>
              <a:pPr/>
              <a:t>16/05/32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5860F-644B-4C10-9254-116B65D761A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D6DF9-9195-48ED-A4BB-E0F7EADF61EC}" type="datetimeFigureOut">
              <a:rPr lang="ar-SA" smtClean="0"/>
              <a:pPr/>
              <a:t>16/05/32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5860F-644B-4C10-9254-116B65D761A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8" name="عنصر نائب للمحتوى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C3D6DF9-9195-48ED-A4BB-E0F7EADF61EC}" type="datetimeFigureOut">
              <a:rPr lang="ar-SA" smtClean="0"/>
              <a:pPr/>
              <a:t>16/05/32</a:t>
            </a:fld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56B5860F-644B-4C10-9254-116B65D761A2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10" name="عنصر نائب للتذييل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عنوان المقطع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7C3D6DF9-9195-48ED-A4BB-E0F7EADF61EC}" type="datetimeFigureOut">
              <a:rPr lang="ar-SA" smtClean="0"/>
              <a:pPr/>
              <a:t>16/05/32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ar-SA"/>
          </a:p>
        </p:txBody>
      </p:sp>
      <p:sp>
        <p:nvSpPr>
          <p:cNvPr id="9" name="مستطيل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مستطيل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مستطيل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مستطيل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رابط مستقيم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رابط مستقيم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رابط مستقيم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رابط مستقيم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رابط مستقيم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مستطيل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شكل بيضاوي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شكل بيضاوي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شكل بيضاوي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شكل بيضاوي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شكل بيضاوي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رابط مستقيم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56B5860F-644B-4C10-9254-116B65D761A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D6DF9-9195-48ED-A4BB-E0F7EADF61EC}" type="datetimeFigureOut">
              <a:rPr lang="ar-SA" smtClean="0"/>
              <a:pPr/>
              <a:t>16/05/32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5860F-644B-4C10-9254-116B65D761A2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9" name="عنصر نائب للمحتوى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11" name="عنصر نائب للمحتوى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D6DF9-9195-48ED-A4BB-E0F7EADF61EC}" type="datetimeFigureOut">
              <a:rPr lang="ar-SA" smtClean="0"/>
              <a:pPr/>
              <a:t>16/05/32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5860F-644B-4C10-9254-116B65D761A2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11" name="عنصر نائب للمحتوى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13" name="عنصر نائب للمحتوى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12" name="عنصر نائب للنص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14" name="عنصر نائب للنص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6" name="عنصر نائب للتاريخ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C3D6DF9-9195-48ED-A4BB-E0F7EADF61EC}" type="datetimeFigureOut">
              <a:rPr lang="ar-SA" smtClean="0"/>
              <a:pPr/>
              <a:t>16/05/32</a:t>
            </a:fld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56B5860F-644B-4C10-9254-116B65D761A2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D6DF9-9195-48ED-A4BB-E0F7EADF61EC}" type="datetimeFigureOut">
              <a:rPr lang="ar-SA" smtClean="0"/>
              <a:pPr/>
              <a:t>16/05/32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5860F-644B-4C10-9254-116B65D761A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محتوى ذو تسمية توضيحية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رابط مستقيم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8" name="رابط مستقيم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رابط مستقيم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رابط مستقيم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مستطيل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رابط مستقيم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شكل بيضاوي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عنصر نائب للمحتوى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21" name="عنصر نائب للتاريخ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C3D6DF9-9195-48ED-A4BB-E0F7EADF61EC}" type="datetimeFigureOut">
              <a:rPr lang="ar-SA" smtClean="0"/>
              <a:pPr/>
              <a:t>16/05/32</a:t>
            </a:fld>
            <a:endParaRPr lang="ar-SA"/>
          </a:p>
        </p:txBody>
      </p:sp>
      <p:sp>
        <p:nvSpPr>
          <p:cNvPr id="22" name="عنصر نائب لرقم الشريحة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56B5860F-644B-4C10-9254-116B65D761A2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23" name="عنصر نائب للتذييل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ar-S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رابط مستقيم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شكل بيضاوي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ar-SA" smtClean="0"/>
              <a:t>انقر فوق الرمز لإضافة صورة</a:t>
            </a:r>
            <a:endParaRPr kumimoji="0" lang="en-US" dirty="0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10" name="رابط مستقيم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مستطيل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رابط مستقيم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رابط مستقيم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رابط مستقيم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عنصر نائب للتاريخ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C3D6DF9-9195-48ED-A4BB-E0F7EADF61EC}" type="datetimeFigureOut">
              <a:rPr lang="ar-SA" smtClean="0"/>
              <a:pPr/>
              <a:t>16/05/32</a:t>
            </a:fld>
            <a:endParaRPr lang="ar-SA"/>
          </a:p>
        </p:txBody>
      </p:sp>
      <p:sp>
        <p:nvSpPr>
          <p:cNvPr id="18" name="عنصر نائب لرقم الشريحة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56B5860F-644B-4C10-9254-116B65D761A2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21" name="عنصر نائب للتذييل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رابط مستقيم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عنصر نائب للعنوان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13" name="عنصر نائب للنص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  <a:p>
            <a:pPr lvl="1" eaLnBrk="1" latinLnBrk="0" hangingPunct="1"/>
            <a:r>
              <a:rPr kumimoji="0" lang="ar-SA" smtClean="0"/>
              <a:t>المستوى الثاني</a:t>
            </a:r>
          </a:p>
          <a:p>
            <a:pPr lvl="2" eaLnBrk="1" latinLnBrk="0" hangingPunct="1"/>
            <a:r>
              <a:rPr kumimoji="0" lang="ar-SA" smtClean="0"/>
              <a:t>المستوى الثالث</a:t>
            </a:r>
          </a:p>
          <a:p>
            <a:pPr lvl="3" eaLnBrk="1" latinLnBrk="0" hangingPunct="1"/>
            <a:r>
              <a:rPr kumimoji="0" lang="ar-SA" smtClean="0"/>
              <a:t>المستوى الرابع</a:t>
            </a:r>
          </a:p>
          <a:p>
            <a:pPr lvl="4" eaLnBrk="1" latinLnBrk="0" hangingPunct="1"/>
            <a:r>
              <a:rPr kumimoji="0" lang="ar-SA" smtClean="0"/>
              <a:t>المستوى الخامس</a:t>
            </a:r>
            <a:endParaRPr kumimoji="0" lang="en-US"/>
          </a:p>
        </p:txBody>
      </p:sp>
      <p:sp>
        <p:nvSpPr>
          <p:cNvPr id="14" name="عنصر نائب للتاريخ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C3D6DF9-9195-48ED-A4BB-E0F7EADF61EC}" type="datetimeFigureOut">
              <a:rPr lang="ar-SA" smtClean="0"/>
              <a:pPr/>
              <a:t>16/05/32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ar-SA"/>
          </a:p>
        </p:txBody>
      </p:sp>
      <p:sp>
        <p:nvSpPr>
          <p:cNvPr id="7" name="رابط مستقيم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رابط مستقيم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مستطيل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رابط مستقيم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شكل بيضاوي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عنصر نائب لرقم الشريحة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56B5860F-644B-4C10-9254-116B65D761A2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1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r" rtl="1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r" rtl="1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r" rtl="1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r" rtl="1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r" rtl="1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r" rtl="1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r" rtl="1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r" rtl="1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r" rtl="1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On Safari 2</a:t>
            </a:r>
            <a:br>
              <a:rPr lang="en-US" dirty="0" smtClean="0"/>
            </a:br>
            <a:r>
              <a:rPr lang="en-US" dirty="0" smtClean="0"/>
              <a:t>Word builder</a:t>
            </a:r>
            <a:endParaRPr lang="ar-SA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Compound words</a:t>
            </a:r>
            <a:endParaRPr lang="ar-SA" dirty="0"/>
          </a:p>
        </p:txBody>
      </p:sp>
      <p:graphicFrame>
        <p:nvGraphicFramePr>
          <p:cNvPr id="4" name="عنصر نائب للمحتوى 3"/>
          <p:cNvGraphicFramePr>
            <a:graphicFrameLocks noGrp="1"/>
          </p:cNvGraphicFramePr>
          <p:nvPr>
            <p:ph sz="quarter" idx="1"/>
          </p:nvPr>
        </p:nvGraphicFramePr>
        <p:xfrm>
          <a:off x="457200" y="1600200"/>
          <a:ext cx="7467600" cy="48736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u="sng" dirty="0" smtClean="0">
                <a:solidFill>
                  <a:srgbClr val="FF0000"/>
                </a:solidFill>
              </a:rPr>
              <a:t>One word</a:t>
            </a:r>
            <a:endParaRPr lang="ar-SA" u="sng" dirty="0">
              <a:solidFill>
                <a:srgbClr val="FF0000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sz="4000" dirty="0" smtClean="0"/>
              <a:t>Backpacker</a:t>
            </a:r>
          </a:p>
          <a:p>
            <a:pPr algn="ctr">
              <a:buNone/>
            </a:pPr>
            <a:r>
              <a:rPr lang="en-US" sz="4000" dirty="0" smtClean="0"/>
              <a:t>Wildlife</a:t>
            </a:r>
          </a:p>
          <a:p>
            <a:pPr algn="ctr">
              <a:buNone/>
            </a:pPr>
            <a:r>
              <a:rPr lang="en-US" sz="4000" dirty="0" smtClean="0"/>
              <a:t>Rainforests</a:t>
            </a:r>
          </a:p>
          <a:p>
            <a:pPr algn="ctr">
              <a:buNone/>
            </a:pPr>
            <a:r>
              <a:rPr lang="en-US" sz="4000" dirty="0" err="1" smtClean="0"/>
              <a:t>Birdwatching</a:t>
            </a:r>
            <a:endParaRPr lang="en-US" sz="4000" dirty="0" smtClean="0"/>
          </a:p>
          <a:p>
            <a:pPr algn="ctr">
              <a:buNone/>
            </a:pPr>
            <a:r>
              <a:rPr lang="en-US" sz="4000" dirty="0" smtClean="0"/>
              <a:t>Campsite</a:t>
            </a:r>
          </a:p>
          <a:p>
            <a:pPr algn="ctr">
              <a:buNone/>
            </a:pPr>
            <a:r>
              <a:rPr lang="en-US" sz="4000" dirty="0" smtClean="0"/>
              <a:t>Sightseeing</a:t>
            </a:r>
          </a:p>
          <a:p>
            <a:endParaRPr lang="ar-SA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u="sng" dirty="0" smtClean="0">
                <a:solidFill>
                  <a:srgbClr val="FF0000"/>
                </a:solidFill>
              </a:rPr>
              <a:t>Two words nouns</a:t>
            </a:r>
            <a:endParaRPr lang="ar-SA" u="sng" dirty="0">
              <a:solidFill>
                <a:srgbClr val="FF0000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dirty="0" smtClean="0"/>
              <a:t>Nature lover</a:t>
            </a:r>
          </a:p>
          <a:p>
            <a:pPr algn="ctr">
              <a:buNone/>
            </a:pPr>
            <a:r>
              <a:rPr lang="en-US" dirty="0" smtClean="0"/>
              <a:t>Camping  equipment</a:t>
            </a:r>
          </a:p>
          <a:p>
            <a:pPr algn="ctr">
              <a:buNone/>
            </a:pPr>
            <a:r>
              <a:rPr lang="en-US" dirty="0" smtClean="0"/>
              <a:t>National parks</a:t>
            </a:r>
          </a:p>
          <a:p>
            <a:pPr algn="ctr">
              <a:buNone/>
            </a:pPr>
            <a:r>
              <a:rPr lang="en-US" dirty="0" smtClean="0"/>
              <a:t>Mountain gorillas</a:t>
            </a:r>
          </a:p>
          <a:p>
            <a:pPr algn="ctr">
              <a:buNone/>
            </a:pPr>
            <a:r>
              <a:rPr lang="en-US" dirty="0" smtClean="0"/>
              <a:t>Return flight</a:t>
            </a:r>
          </a:p>
          <a:p>
            <a:pPr algn="ctr">
              <a:buNone/>
            </a:pPr>
            <a:r>
              <a:rPr lang="en-US" dirty="0" smtClean="0"/>
              <a:t>Luxury  hotels</a:t>
            </a:r>
          </a:p>
          <a:p>
            <a:pPr algn="ctr">
              <a:buNone/>
            </a:pPr>
            <a:r>
              <a:rPr lang="en-US" dirty="0" smtClean="0"/>
              <a:t>4x4 vehicles</a:t>
            </a:r>
            <a:endParaRPr lang="ar-SA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Two words with hyphen</a:t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en-US" dirty="0" smtClean="0"/>
              <a:t> </a:t>
            </a:r>
            <a:r>
              <a:rPr lang="en-US" u="sng" dirty="0" smtClean="0">
                <a:solidFill>
                  <a:srgbClr val="FF0000"/>
                </a:solidFill>
              </a:rPr>
              <a:t>(adjectives)</a:t>
            </a:r>
            <a:endParaRPr lang="ar-SA" u="sng" dirty="0">
              <a:solidFill>
                <a:srgbClr val="FF0000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dirty="0" smtClean="0"/>
              <a:t>English-speaking</a:t>
            </a:r>
          </a:p>
          <a:p>
            <a:pPr algn="ctr">
              <a:buNone/>
            </a:pPr>
            <a:r>
              <a:rPr lang="en-US" dirty="0" smtClean="0"/>
              <a:t>Hard-working</a:t>
            </a:r>
          </a:p>
          <a:p>
            <a:pPr algn="ctr">
              <a:buNone/>
            </a:pPr>
            <a:r>
              <a:rPr lang="en-US" dirty="0" smtClean="0"/>
              <a:t>Well-known</a:t>
            </a:r>
          </a:p>
          <a:p>
            <a:pPr algn="ctr">
              <a:buNone/>
            </a:pPr>
            <a:r>
              <a:rPr lang="en-US" dirty="0" smtClean="0"/>
              <a:t>Five-star</a:t>
            </a:r>
          </a:p>
          <a:p>
            <a:pPr algn="ctr">
              <a:buNone/>
            </a:pPr>
            <a:r>
              <a:rPr lang="en-US" dirty="0" smtClean="0"/>
              <a:t>Forty-six</a:t>
            </a:r>
          </a:p>
          <a:p>
            <a:pPr algn="ctr">
              <a:buNone/>
            </a:pPr>
            <a:r>
              <a:rPr lang="en-US" dirty="0" smtClean="0"/>
              <a:t>Air-conditioned</a:t>
            </a:r>
            <a:endParaRPr lang="ar-SA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u="sng" dirty="0" smtClean="0">
                <a:solidFill>
                  <a:srgbClr val="C00000"/>
                </a:solidFill>
              </a:rPr>
              <a:t>Complete the words correctly:</a:t>
            </a:r>
            <a:endParaRPr lang="ar-SA" u="sng" dirty="0">
              <a:solidFill>
                <a:srgbClr val="C00000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l" rtl="0">
              <a:buNone/>
            </a:pPr>
            <a:r>
              <a:rPr lang="en-US" dirty="0" smtClean="0"/>
              <a:t>Sight……………..</a:t>
            </a:r>
          </a:p>
          <a:p>
            <a:pPr algn="l" rtl="0">
              <a:buNone/>
            </a:pPr>
            <a:r>
              <a:rPr lang="en-US" dirty="0" smtClean="0"/>
              <a:t>Camp……………</a:t>
            </a:r>
          </a:p>
          <a:p>
            <a:pPr algn="l" rtl="0">
              <a:buNone/>
            </a:pPr>
            <a:r>
              <a:rPr lang="en-US" dirty="0" smtClean="0"/>
              <a:t>Hard-……………….</a:t>
            </a:r>
          </a:p>
          <a:p>
            <a:pPr algn="l" rtl="0">
              <a:buNone/>
            </a:pPr>
            <a:r>
              <a:rPr lang="en-US" dirty="0" smtClean="0"/>
              <a:t>Five-……………………</a:t>
            </a:r>
          </a:p>
          <a:p>
            <a:pPr algn="l" rtl="0">
              <a:buNone/>
            </a:pPr>
            <a:r>
              <a:rPr lang="en-US" dirty="0" smtClean="0"/>
              <a:t>Luxury………………</a:t>
            </a:r>
          </a:p>
          <a:p>
            <a:pPr algn="l" rtl="0">
              <a:buNone/>
            </a:pPr>
            <a:r>
              <a:rPr lang="en-US" dirty="0" smtClean="0"/>
              <a:t>Wild……………….</a:t>
            </a:r>
          </a:p>
          <a:p>
            <a:pPr algn="l" rtl="0">
              <a:buNone/>
            </a:pPr>
            <a:r>
              <a:rPr lang="en-US" dirty="0" smtClean="0"/>
              <a:t>Rain………………..</a:t>
            </a:r>
            <a:endParaRPr lang="ar-SA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Compound words as </a:t>
            </a:r>
            <a:r>
              <a:rPr lang="en-US" dirty="0" err="1" smtClean="0"/>
              <a:t>subjct</a:t>
            </a:r>
            <a:r>
              <a:rPr lang="en-US" dirty="0" smtClean="0"/>
              <a:t> or object: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l">
              <a:buNone/>
            </a:pPr>
            <a:endParaRPr lang="ar-SA" u="sng" dirty="0" smtClean="0">
              <a:solidFill>
                <a:srgbClr val="C00000"/>
              </a:solidFill>
            </a:endParaRPr>
          </a:p>
          <a:p>
            <a:pPr algn="l" rtl="0">
              <a:buNone/>
            </a:pPr>
            <a:r>
              <a:rPr lang="en-US" b="1" u="sng" dirty="0" err="1" smtClean="0">
                <a:solidFill>
                  <a:srgbClr val="C00000"/>
                </a:solidFill>
              </a:rPr>
              <a:t>Birdwatching</a:t>
            </a:r>
            <a:r>
              <a:rPr lang="en-US" dirty="0" smtClean="0"/>
              <a:t> is interesting   </a:t>
            </a:r>
            <a:r>
              <a:rPr lang="en-US" b="1" dirty="0" smtClean="0">
                <a:solidFill>
                  <a:srgbClr val="C00000"/>
                </a:solidFill>
              </a:rPr>
              <a:t>(subject)</a:t>
            </a:r>
            <a:endParaRPr lang="ar-SA" b="1" dirty="0" smtClean="0">
              <a:solidFill>
                <a:srgbClr val="C00000"/>
              </a:solidFill>
            </a:endParaRPr>
          </a:p>
          <a:p>
            <a:pPr algn="l">
              <a:buNone/>
            </a:pPr>
            <a:endParaRPr lang="ar-SA" dirty="0" smtClean="0"/>
          </a:p>
          <a:p>
            <a:pPr algn="l" rtl="0">
              <a:buNone/>
            </a:pPr>
            <a:r>
              <a:rPr lang="ar-SA" dirty="0" smtClean="0"/>
              <a:t> </a:t>
            </a:r>
            <a:r>
              <a:rPr lang="en-US" dirty="0" smtClean="0"/>
              <a:t>I like </a:t>
            </a:r>
            <a:r>
              <a:rPr lang="en-US" b="1" dirty="0" err="1" smtClean="0">
                <a:solidFill>
                  <a:srgbClr val="C00000"/>
                </a:solidFill>
              </a:rPr>
              <a:t>birdwatching</a:t>
            </a:r>
            <a:r>
              <a:rPr lang="en-US" b="1" dirty="0" smtClean="0">
                <a:solidFill>
                  <a:srgbClr val="C00000"/>
                </a:solidFill>
              </a:rPr>
              <a:t>           (object )</a:t>
            </a:r>
          </a:p>
          <a:p>
            <a:pPr algn="l" rtl="0">
              <a:buNone/>
            </a:pPr>
            <a:endParaRPr lang="en-US" b="1" dirty="0" smtClean="0">
              <a:solidFill>
                <a:srgbClr val="C00000"/>
              </a:solidFill>
            </a:endParaRPr>
          </a:p>
          <a:p>
            <a:pPr algn="l" rtl="0">
              <a:buNone/>
            </a:pPr>
            <a:r>
              <a:rPr lang="en-US" b="1" dirty="0" smtClean="0">
                <a:solidFill>
                  <a:srgbClr val="C00000"/>
                </a:solidFill>
              </a:rPr>
              <a:t>Playing football </a:t>
            </a:r>
            <a:r>
              <a:rPr lang="en-US" b="1" dirty="0" smtClean="0"/>
              <a:t>is fun</a:t>
            </a:r>
          </a:p>
          <a:p>
            <a:pPr algn="l" rtl="0">
              <a:buNone/>
            </a:pPr>
            <a:endParaRPr lang="en-US" b="1" dirty="0" smtClean="0"/>
          </a:p>
          <a:p>
            <a:pPr algn="l" rtl="0">
              <a:buNone/>
            </a:pPr>
            <a:r>
              <a:rPr lang="en-US" b="1" dirty="0" smtClean="0"/>
              <a:t>I love </a:t>
            </a:r>
            <a:r>
              <a:rPr lang="en-US" b="1" dirty="0" smtClean="0">
                <a:solidFill>
                  <a:srgbClr val="C00000"/>
                </a:solidFill>
              </a:rPr>
              <a:t>playing football</a:t>
            </a:r>
            <a:endParaRPr lang="ar-SA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مشربية">
  <a:themeElements>
    <a:clrScheme name="مشربية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مشربية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مشربية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98</TotalTime>
  <Words>95</Words>
  <Application>Microsoft Office PowerPoint</Application>
  <PresentationFormat>عرض على الشاشة (3:4)‏</PresentationFormat>
  <Paragraphs>44</Paragraphs>
  <Slides>7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7</vt:i4>
      </vt:variant>
    </vt:vector>
  </HeadingPairs>
  <TitlesOfParts>
    <vt:vector size="8" baseType="lpstr">
      <vt:lpstr>مشربية</vt:lpstr>
      <vt:lpstr>On Safari 2 Word builder</vt:lpstr>
      <vt:lpstr>Compound words</vt:lpstr>
      <vt:lpstr>One word</vt:lpstr>
      <vt:lpstr>Two words nouns</vt:lpstr>
      <vt:lpstr>Two words with hyphen  (adjectives)</vt:lpstr>
      <vt:lpstr>Complete the words correctly:</vt:lpstr>
      <vt:lpstr>Compound words as subjct or object: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On Safari 2 Word builder</dc:title>
  <dc:creator>Ba6aa</dc:creator>
  <cp:lastModifiedBy>Ba6aa</cp:lastModifiedBy>
  <cp:revision>11</cp:revision>
  <dcterms:created xsi:type="dcterms:W3CDTF">2011-04-18T17:16:56Z</dcterms:created>
  <dcterms:modified xsi:type="dcterms:W3CDTF">2011-04-18T22:13:16Z</dcterms:modified>
</cp:coreProperties>
</file>