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3399"/>
    <a:srgbClr val="66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72" d="100"/>
          <a:sy n="72" d="100"/>
        </p:scale>
        <p:origin x="-5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3EF5F-6A84-4C8B-9489-77EC510B697B}" type="datetimeFigureOut">
              <a:rPr lang="ar-SA" smtClean="0"/>
              <a:t>27/10/32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9DCC-43C7-48BC-8318-B894080DF2F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3EF5F-6A84-4C8B-9489-77EC510B697B}" type="datetimeFigureOut">
              <a:rPr lang="ar-SA" smtClean="0"/>
              <a:t>27/10/32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9DCC-43C7-48BC-8318-B894080DF2F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3EF5F-6A84-4C8B-9489-77EC510B697B}" type="datetimeFigureOut">
              <a:rPr lang="ar-SA" smtClean="0"/>
              <a:t>27/10/32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9DCC-43C7-48BC-8318-B894080DF2F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3EF5F-6A84-4C8B-9489-77EC510B697B}" type="datetimeFigureOut">
              <a:rPr lang="ar-SA" smtClean="0"/>
              <a:t>27/10/32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9DCC-43C7-48BC-8318-B894080DF2F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3EF5F-6A84-4C8B-9489-77EC510B697B}" type="datetimeFigureOut">
              <a:rPr lang="ar-SA" smtClean="0"/>
              <a:t>27/10/32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9DCC-43C7-48BC-8318-B894080DF2F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3EF5F-6A84-4C8B-9489-77EC510B697B}" type="datetimeFigureOut">
              <a:rPr lang="ar-SA" smtClean="0"/>
              <a:t>27/10/32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9DCC-43C7-48BC-8318-B894080DF2F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3EF5F-6A84-4C8B-9489-77EC510B697B}" type="datetimeFigureOut">
              <a:rPr lang="ar-SA" smtClean="0"/>
              <a:t>27/10/32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9DCC-43C7-48BC-8318-B894080DF2F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3EF5F-6A84-4C8B-9489-77EC510B697B}" type="datetimeFigureOut">
              <a:rPr lang="ar-SA" smtClean="0"/>
              <a:t>27/10/32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9DCC-43C7-48BC-8318-B894080DF2F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3EF5F-6A84-4C8B-9489-77EC510B697B}" type="datetimeFigureOut">
              <a:rPr lang="ar-SA" smtClean="0"/>
              <a:t>27/10/32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9DCC-43C7-48BC-8318-B894080DF2F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3EF5F-6A84-4C8B-9489-77EC510B697B}" type="datetimeFigureOut">
              <a:rPr lang="ar-SA" smtClean="0"/>
              <a:t>27/10/32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9DCC-43C7-48BC-8318-B894080DF2F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3EF5F-6A84-4C8B-9489-77EC510B697B}" type="datetimeFigureOut">
              <a:rPr lang="ar-SA" smtClean="0"/>
              <a:t>27/10/32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9DCC-43C7-48BC-8318-B894080DF2F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3EF5F-6A84-4C8B-9489-77EC510B697B}" type="datetimeFigureOut">
              <a:rPr lang="ar-SA" smtClean="0"/>
              <a:t>27/10/32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2E9DCC-43C7-48BC-8318-B894080DF2F0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971600" y="548680"/>
            <a:ext cx="7560840" cy="237626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عند تشغيل مايكروسوفت بوربوينت , لاحظنا أنه عند بدء التشغيل تظهر أربعة خيارات منها ثلاثة خيارات لإنشاء عرض تقديمي جديد . وخيار واحد لفتح عرض موجود أصلاً والخيارات هي : </a:t>
            </a:r>
            <a:endParaRPr lang="ar-SA" sz="3200" b="1" dirty="0"/>
          </a:p>
        </p:txBody>
      </p:sp>
      <p:sp>
        <p:nvSpPr>
          <p:cNvPr id="5" name="شكل بيضاوي 4"/>
          <p:cNvSpPr/>
          <p:nvPr/>
        </p:nvSpPr>
        <p:spPr>
          <a:xfrm>
            <a:off x="6012160" y="3429000"/>
            <a:ext cx="2232248" cy="18002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/>
              <a:t>معالج المحتوى التلقائي </a:t>
            </a:r>
            <a:endParaRPr lang="ar-SA" sz="2800" b="1" dirty="0"/>
          </a:p>
        </p:txBody>
      </p:sp>
      <p:sp>
        <p:nvSpPr>
          <p:cNvPr id="6" name="شكل بيضاوي 5"/>
          <p:cNvSpPr/>
          <p:nvPr/>
        </p:nvSpPr>
        <p:spPr>
          <a:xfrm>
            <a:off x="3707904" y="4581128"/>
            <a:ext cx="2232248" cy="1800200"/>
          </a:xfrm>
          <a:prstGeom prst="ellipse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/>
              <a:t>قالب التصميم</a:t>
            </a:r>
            <a:endParaRPr lang="ar-SA" sz="2800" b="1" dirty="0"/>
          </a:p>
        </p:txBody>
      </p:sp>
      <p:sp>
        <p:nvSpPr>
          <p:cNvPr id="7" name="شكل بيضاوي 6"/>
          <p:cNvSpPr/>
          <p:nvPr/>
        </p:nvSpPr>
        <p:spPr>
          <a:xfrm>
            <a:off x="971600" y="3573016"/>
            <a:ext cx="2232248" cy="1800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dirty="0" smtClean="0"/>
              <a:t>عرض تقديمي فارغ </a:t>
            </a:r>
            <a:endParaRPr lang="ar-SA" sz="2800" dirty="0"/>
          </a:p>
        </p:txBody>
      </p:sp>
      <p:pic>
        <p:nvPicPr>
          <p:cNvPr id="1026" name="Picture 2" descr="C:\Users\JZR2010\Documents\FFOutput\Downloads\9DZ_HappyCompu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65419"/>
            <a:ext cx="1653158" cy="1792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شكل بيضاوي 1"/>
          <p:cNvSpPr/>
          <p:nvPr/>
        </p:nvSpPr>
        <p:spPr>
          <a:xfrm>
            <a:off x="1475656" y="836712"/>
            <a:ext cx="6264696" cy="3456384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</a:rPr>
              <a:t>في هذا الدرس لن نتعامل مع هذه الخيارات ولذا نتبع ما يلي :</a:t>
            </a:r>
            <a:endParaRPr lang="ar-SA" sz="32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JZR2010\Documents\FFOutput\Downloads\computer (1)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77072"/>
            <a:ext cx="2857500" cy="2619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627784" y="692696"/>
            <a:ext cx="5976664" cy="1152128"/>
          </a:xfrm>
          <a:prstGeom prst="roundRect">
            <a:avLst/>
          </a:prstGeom>
          <a:solidFill>
            <a:srgbClr val="660066"/>
          </a:solid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1- إضافة وتحرير النص </a:t>
            </a:r>
            <a:endParaRPr lang="ar-SA" sz="3200" b="1" dirty="0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2555776" y="2420888"/>
            <a:ext cx="5976664" cy="1152128"/>
          </a:xfrm>
          <a:prstGeom prst="roundRect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2- تنسيق العمل</a:t>
            </a:r>
            <a:endParaRPr lang="ar-SA" sz="3200" b="1" dirty="0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2627784" y="4437112"/>
            <a:ext cx="5976664" cy="1152128"/>
          </a:xfrm>
          <a:prstGeom prst="roundRect">
            <a:avLst/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3- تغيير نص</a:t>
            </a:r>
            <a:endParaRPr lang="ar-SA" sz="3200" b="1" dirty="0"/>
          </a:p>
        </p:txBody>
      </p:sp>
      <p:pic>
        <p:nvPicPr>
          <p:cNvPr id="3074" name="Picture 2" descr="C:\Users\JZR2010\Documents\FFOutput\Downloads\friendly_desktop_computer_cartoon_charac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429000"/>
            <a:ext cx="2339752" cy="31455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524000" y="1397000"/>
          <a:ext cx="6096000" cy="11582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ar-SA" sz="3200" b="1" dirty="0" smtClean="0">
                          <a:solidFill>
                            <a:schemeClr val="tx1"/>
                          </a:solidFill>
                        </a:rPr>
                        <a:t>قالب تصميمي</a:t>
                      </a:r>
                      <a:endParaRPr lang="ar-SA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3200" b="1" dirty="0" smtClean="0">
                          <a:solidFill>
                            <a:schemeClr val="tx1"/>
                          </a:solidFill>
                        </a:rPr>
                        <a:t>Design Template</a:t>
                      </a:r>
                      <a:endParaRPr lang="ar-SA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ar-SA" sz="3200" b="1" dirty="0" smtClean="0">
                          <a:solidFill>
                            <a:schemeClr val="tx1"/>
                          </a:solidFill>
                        </a:rPr>
                        <a:t>عرض تقديمي</a:t>
                      </a:r>
                      <a:endParaRPr lang="ar-SA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3200" b="1" dirty="0" smtClean="0">
                          <a:solidFill>
                            <a:schemeClr val="tx1"/>
                          </a:solidFill>
                        </a:rPr>
                        <a:t>Presentation</a:t>
                      </a:r>
                      <a:endParaRPr lang="ar-SA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pic>
        <p:nvPicPr>
          <p:cNvPr id="4098" name="Picture 2" descr="C:\Users\JZR2010\Documents\FFOutput\Downloads\friendly_desktop_computer_cartoon_charac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284984"/>
            <a:ext cx="2878708" cy="29308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JZR2010\Documents\FFOutput\Downloads\2119895672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657"/>
            <a:ext cx="8964488" cy="6825343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3648513" y="2967335"/>
            <a:ext cx="18469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التطبيق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JZR2010\Documents\FFOutput\Downloads\2119895672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657"/>
            <a:ext cx="8964488" cy="6825343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1443089" y="1196752"/>
            <a:ext cx="6176692" cy="430887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ar-SA" sz="4400" b="1" cap="all" spc="0" dirty="0" smtClean="0">
                <a:ln w="9000" cmpd="sng">
                  <a:solidFill>
                    <a:srgbClr val="66FF33"/>
                  </a:solidFill>
                  <a:prstDash val="solid"/>
                </a:ln>
                <a:solidFill>
                  <a:srgbClr val="66FF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افتحي </a:t>
            </a:r>
            <a:r>
              <a:rPr lang="ar-SA" sz="4400" b="1" cap="all" dirty="0" smtClean="0">
                <a:ln w="9000" cmpd="sng">
                  <a:solidFill>
                    <a:srgbClr val="66FF33"/>
                  </a:solidFill>
                  <a:prstDash val="solid"/>
                </a:ln>
                <a:solidFill>
                  <a:srgbClr val="66FF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جهاز الحاسوب . </a:t>
            </a:r>
          </a:p>
          <a:p>
            <a:pPr algn="ctr">
              <a:buFont typeface="Arial" pitchFamily="34" charset="0"/>
              <a:buChar char="•"/>
            </a:pPr>
            <a:r>
              <a:rPr lang="ar-SA" sz="4400" b="1" cap="all" spc="0" dirty="0" smtClean="0">
                <a:ln w="9000" cmpd="sng">
                  <a:solidFill>
                    <a:srgbClr val="66FF33"/>
                  </a:solidFill>
                  <a:prstDash val="solid"/>
                </a:ln>
                <a:solidFill>
                  <a:srgbClr val="66FF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واجلسي جلسة صحيحة .</a:t>
            </a:r>
          </a:p>
          <a:p>
            <a:pPr algn="ctr">
              <a:buFont typeface="Arial" pitchFamily="34" charset="0"/>
              <a:buChar char="•"/>
            </a:pPr>
            <a:r>
              <a:rPr lang="ar-S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قومي بإنشاء عرض واحفظيه . </a:t>
            </a:r>
          </a:p>
          <a:p>
            <a:pPr algn="ctr">
              <a:buFont typeface="Arial" pitchFamily="34" charset="0"/>
              <a:buChar char="•"/>
            </a:pPr>
            <a:r>
              <a:rPr lang="ar-SA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قومي باختيار شكل الشريحة .</a:t>
            </a:r>
          </a:p>
          <a:p>
            <a:pPr algn="ctr">
              <a:buFont typeface="Arial" pitchFamily="34" charset="0"/>
              <a:buChar char="•"/>
            </a:pPr>
            <a:r>
              <a:rPr lang="ar-S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قومي بتنسيق النص </a:t>
            </a:r>
            <a:r>
              <a:rPr lang="ar-SA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.</a:t>
            </a:r>
          </a:p>
          <a:p>
            <a:pPr algn="ctr">
              <a:buFont typeface="Arial" pitchFamily="34" charset="0"/>
              <a:buChar char="•"/>
            </a:pP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91</Words>
  <Application>Microsoft Office PowerPoint</Application>
  <PresentationFormat>عرض على الشاشة (3:4)‏</PresentationFormat>
  <Paragraphs>18</Paragraphs>
  <Slides>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6</vt:i4>
      </vt:variant>
    </vt:vector>
  </HeadingPairs>
  <TitlesOfParts>
    <vt:vector size="7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JZR2010</dc:creator>
  <cp:lastModifiedBy>JZR2010</cp:lastModifiedBy>
  <cp:revision>1</cp:revision>
  <dcterms:created xsi:type="dcterms:W3CDTF">2011-09-25T17:51:03Z</dcterms:created>
  <dcterms:modified xsi:type="dcterms:W3CDTF">2011-09-25T19:16:47Z</dcterms:modified>
</cp:coreProperties>
</file>