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72" d="100"/>
          <a:sy n="72" d="100"/>
        </p:scale>
        <p:origin x="-5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CBC8A-A034-441B-A8DB-C7E139F40E4F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9493E-C4A2-43F0-8E18-EC6AFBDB537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CBC8A-A034-441B-A8DB-C7E139F40E4F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9493E-C4A2-43F0-8E18-EC6AFBDB537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CBC8A-A034-441B-A8DB-C7E139F40E4F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9493E-C4A2-43F0-8E18-EC6AFBDB537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CBC8A-A034-441B-A8DB-C7E139F40E4F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9493E-C4A2-43F0-8E18-EC6AFBDB537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CBC8A-A034-441B-A8DB-C7E139F40E4F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9493E-C4A2-43F0-8E18-EC6AFBDB537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CBC8A-A034-441B-A8DB-C7E139F40E4F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9493E-C4A2-43F0-8E18-EC6AFBDB537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CBC8A-A034-441B-A8DB-C7E139F40E4F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9493E-C4A2-43F0-8E18-EC6AFBDB537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CBC8A-A034-441B-A8DB-C7E139F40E4F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9493E-C4A2-43F0-8E18-EC6AFBDB537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CBC8A-A034-441B-A8DB-C7E139F40E4F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9493E-C4A2-43F0-8E18-EC6AFBDB537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CBC8A-A034-441B-A8DB-C7E139F40E4F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9493E-C4A2-43F0-8E18-EC6AFBDB537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CBC8A-A034-441B-A8DB-C7E139F40E4F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9493E-C4A2-43F0-8E18-EC6AFBDB537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CBC8A-A034-441B-A8DB-C7E139F40E4F}" type="datetimeFigureOut">
              <a:rPr lang="ar-SA" smtClean="0"/>
              <a:t>18/10/32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9493E-C4A2-43F0-8E18-EC6AFBDB5371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C:\Users\JZR2010\Documents\FFOutput\Downloads\810_6127394029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JZR2010\Documents\FFOutput\Downloads\key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80728"/>
            <a:ext cx="8136902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C:\Users\JZR2010\Documents\FFOutput\Downloads\810_6127394029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317477" y="2967335"/>
            <a:ext cx="85090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درسنا </a:t>
            </a:r>
            <a:r>
              <a:rPr lang="ar-S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اليوم لوحة المفاتيح – الحروف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C:\Users\JZR2010\Documents\FFOutput\Downloads\810_6127394029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C:\Users\JZR2010\Documents\FFOutput\Downloads\key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80728"/>
            <a:ext cx="8136902" cy="3816424"/>
          </a:xfrm>
          <a:prstGeom prst="rect">
            <a:avLst/>
          </a:prstGeom>
          <a:noFill/>
        </p:spPr>
      </p:pic>
      <p:grpSp>
        <p:nvGrpSpPr>
          <p:cNvPr id="10" name="مجموعة 9"/>
          <p:cNvGrpSpPr/>
          <p:nvPr/>
        </p:nvGrpSpPr>
        <p:grpSpPr>
          <a:xfrm>
            <a:off x="1259632" y="2492896"/>
            <a:ext cx="5976664" cy="2880320"/>
            <a:chOff x="1259632" y="2492896"/>
            <a:chExt cx="5976664" cy="2880320"/>
          </a:xfrm>
        </p:grpSpPr>
        <p:sp>
          <p:nvSpPr>
            <p:cNvPr id="6" name="مستطيل 5"/>
            <p:cNvSpPr/>
            <p:nvPr/>
          </p:nvSpPr>
          <p:spPr>
            <a:xfrm>
              <a:off x="1259632" y="2492896"/>
              <a:ext cx="5976664" cy="720080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cxnSp>
          <p:nvCxnSpPr>
            <p:cNvPr id="8" name="رابط كسهم مستقيم 7"/>
            <p:cNvCxnSpPr/>
            <p:nvPr/>
          </p:nvCxnSpPr>
          <p:spPr>
            <a:xfrm flipH="1">
              <a:off x="5148064" y="3212976"/>
              <a:ext cx="72008" cy="216024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مستطيل 8"/>
          <p:cNvSpPr/>
          <p:nvPr/>
        </p:nvSpPr>
        <p:spPr>
          <a:xfrm>
            <a:off x="2699792" y="5373216"/>
            <a:ext cx="31213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صف الارتكاز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pSp>
        <p:nvGrpSpPr>
          <p:cNvPr id="16" name="مجموعة 15"/>
          <p:cNvGrpSpPr/>
          <p:nvPr/>
        </p:nvGrpSpPr>
        <p:grpSpPr>
          <a:xfrm>
            <a:off x="1115616" y="764704"/>
            <a:ext cx="6480720" cy="1728192"/>
            <a:chOff x="1115616" y="764704"/>
            <a:chExt cx="6480720" cy="1728192"/>
          </a:xfrm>
        </p:grpSpPr>
        <p:sp>
          <p:nvSpPr>
            <p:cNvPr id="11" name="مستطيل 10"/>
            <p:cNvSpPr/>
            <p:nvPr/>
          </p:nvSpPr>
          <p:spPr>
            <a:xfrm>
              <a:off x="1115616" y="1772816"/>
              <a:ext cx="6480720" cy="720080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cxnSp>
          <p:nvCxnSpPr>
            <p:cNvPr id="13" name="رابط كسهم مستقيم 12"/>
            <p:cNvCxnSpPr>
              <a:stCxn id="11" idx="0"/>
            </p:cNvCxnSpPr>
            <p:nvPr/>
          </p:nvCxnSpPr>
          <p:spPr>
            <a:xfrm flipV="1">
              <a:off x="4355976" y="764704"/>
              <a:ext cx="144016" cy="1008112"/>
            </a:xfrm>
            <a:prstGeom prst="straightConnector1">
              <a:avLst/>
            </a:prstGeom>
            <a:ln w="762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مستطيل 13"/>
          <p:cNvSpPr/>
          <p:nvPr/>
        </p:nvSpPr>
        <p:spPr>
          <a:xfrm>
            <a:off x="4067944" y="0"/>
            <a:ext cx="32303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الصف العلوي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pSp>
        <p:nvGrpSpPr>
          <p:cNvPr id="20" name="مجموعة 19"/>
          <p:cNvGrpSpPr/>
          <p:nvPr/>
        </p:nvGrpSpPr>
        <p:grpSpPr>
          <a:xfrm>
            <a:off x="1547664" y="3284984"/>
            <a:ext cx="5904656" cy="1728192"/>
            <a:chOff x="1547664" y="3284984"/>
            <a:chExt cx="5904656" cy="1728192"/>
          </a:xfrm>
        </p:grpSpPr>
        <p:sp>
          <p:nvSpPr>
            <p:cNvPr id="17" name="مستطيل 16"/>
            <p:cNvSpPr/>
            <p:nvPr/>
          </p:nvSpPr>
          <p:spPr>
            <a:xfrm>
              <a:off x="1547664" y="3284984"/>
              <a:ext cx="5400600" cy="720080"/>
            </a:xfrm>
            <a:prstGeom prst="rect">
              <a:avLst/>
            </a:prstGeom>
            <a:noFill/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cxnSp>
          <p:nvCxnSpPr>
            <p:cNvPr id="19" name="رابط كسهم مستقيم 18"/>
            <p:cNvCxnSpPr/>
            <p:nvPr/>
          </p:nvCxnSpPr>
          <p:spPr>
            <a:xfrm>
              <a:off x="6876256" y="4005064"/>
              <a:ext cx="576064" cy="1008112"/>
            </a:xfrm>
            <a:prstGeom prst="straightConnector1">
              <a:avLst/>
            </a:prstGeom>
            <a:ln w="76200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مستطيل 20"/>
          <p:cNvSpPr/>
          <p:nvPr/>
        </p:nvSpPr>
        <p:spPr>
          <a:xfrm>
            <a:off x="5876759" y="4797152"/>
            <a:ext cx="32672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الصف السفلي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3" name="شكل بيضاوي 22"/>
          <p:cNvSpPr/>
          <p:nvPr/>
        </p:nvSpPr>
        <p:spPr>
          <a:xfrm>
            <a:off x="7740352" y="980728"/>
            <a:ext cx="1080120" cy="792088"/>
          </a:xfrm>
          <a:prstGeom prst="ellipse">
            <a:avLst/>
          </a:prstGeom>
          <a:noFill/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21" grpId="0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C:\Users\JZR2010\Documents\FFOutput\Downloads\810_6127394029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1619672" y="2132856"/>
          <a:ext cx="6096000" cy="6400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ar-SA" sz="3600" dirty="0" smtClean="0"/>
                        <a:t>علامات </a:t>
                      </a:r>
                      <a:endParaRPr lang="ar-SA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sz="36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Signs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C:\Users\JZR2010\Documents\FFOutput\Downloads\810_6127394029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C:\Users\JZR2010\Documents\FFOutput\Downloads\key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484784"/>
            <a:ext cx="7128790" cy="3672407"/>
          </a:xfrm>
          <a:prstGeom prst="rect">
            <a:avLst/>
          </a:prstGeom>
          <a:noFill/>
        </p:spPr>
      </p:pic>
      <p:sp>
        <p:nvSpPr>
          <p:cNvPr id="8" name="مستطيل 7"/>
          <p:cNvSpPr/>
          <p:nvPr/>
        </p:nvSpPr>
        <p:spPr>
          <a:xfrm>
            <a:off x="1907704" y="332656"/>
            <a:ext cx="50882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ابحثي عن كلمة ورقة </a:t>
            </a:r>
            <a:endParaRPr lang="ar-SA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C:\Users\JZR2010\Documents\FFOutput\Downloads\810_6127394029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3" descr="C:\Users\JZR2010\Documents\FFOutput\Downloads\key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484784"/>
            <a:ext cx="7128790" cy="3672407"/>
          </a:xfrm>
          <a:prstGeom prst="rect">
            <a:avLst/>
          </a:prstGeom>
          <a:noFill/>
        </p:spPr>
      </p:pic>
      <p:sp>
        <p:nvSpPr>
          <p:cNvPr id="7" name="مستطيل 6"/>
          <p:cNvSpPr/>
          <p:nvPr/>
        </p:nvSpPr>
        <p:spPr>
          <a:xfrm>
            <a:off x="1835696" y="332656"/>
            <a:ext cx="54938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ابحثي عن كلمة حاسوب</a:t>
            </a:r>
            <a:endParaRPr lang="ar-SA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C:\Users\JZR2010\Documents\FFOutput\Downloads\810_6127394029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C:\Users\JZR2010\Documents\FFOutput\Downloads\810_6127394029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C:\Users\JZR2010\Documents\FFOutput\Downloads\810_6127394029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22</Words>
  <Application>Microsoft Office PowerPoint</Application>
  <PresentationFormat>عرض على الشاشة (3:4)‏</PresentationFormat>
  <Paragraphs>8</Paragraphs>
  <Slides>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9</vt:i4>
      </vt:variant>
    </vt:vector>
  </HeadingPairs>
  <TitlesOfParts>
    <vt:vector size="10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JZR2010</dc:creator>
  <cp:lastModifiedBy>JZR2010</cp:lastModifiedBy>
  <cp:revision>1</cp:revision>
  <dcterms:created xsi:type="dcterms:W3CDTF">2011-09-16T17:17:41Z</dcterms:created>
  <dcterms:modified xsi:type="dcterms:W3CDTF">2011-09-16T17:40:36Z</dcterms:modified>
</cp:coreProperties>
</file>