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9" d="100"/>
          <a:sy n="69" d="100"/>
        </p:scale>
        <p:origin x="-6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12FAA-9D9D-413E-BD3F-4490D307C2F5}" type="datetimeFigureOut">
              <a:rPr lang="ar-SA" smtClean="0"/>
              <a:t>28/10/32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3C33C-E9BF-4A1F-8FE9-950858DB4D26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12FAA-9D9D-413E-BD3F-4490D307C2F5}" type="datetimeFigureOut">
              <a:rPr lang="ar-SA" smtClean="0"/>
              <a:t>28/10/32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3C33C-E9BF-4A1F-8FE9-950858DB4D26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12FAA-9D9D-413E-BD3F-4490D307C2F5}" type="datetimeFigureOut">
              <a:rPr lang="ar-SA" smtClean="0"/>
              <a:t>28/10/32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3C33C-E9BF-4A1F-8FE9-950858DB4D26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12FAA-9D9D-413E-BD3F-4490D307C2F5}" type="datetimeFigureOut">
              <a:rPr lang="ar-SA" smtClean="0"/>
              <a:t>28/10/32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3C33C-E9BF-4A1F-8FE9-950858DB4D26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12FAA-9D9D-413E-BD3F-4490D307C2F5}" type="datetimeFigureOut">
              <a:rPr lang="ar-SA" smtClean="0"/>
              <a:t>28/10/32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3C33C-E9BF-4A1F-8FE9-950858DB4D26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12FAA-9D9D-413E-BD3F-4490D307C2F5}" type="datetimeFigureOut">
              <a:rPr lang="ar-SA" smtClean="0"/>
              <a:t>28/10/32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3C33C-E9BF-4A1F-8FE9-950858DB4D26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12FAA-9D9D-413E-BD3F-4490D307C2F5}" type="datetimeFigureOut">
              <a:rPr lang="ar-SA" smtClean="0"/>
              <a:t>28/10/32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3C33C-E9BF-4A1F-8FE9-950858DB4D26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12FAA-9D9D-413E-BD3F-4490D307C2F5}" type="datetimeFigureOut">
              <a:rPr lang="ar-SA" smtClean="0"/>
              <a:t>28/10/32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3C33C-E9BF-4A1F-8FE9-950858DB4D26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12FAA-9D9D-413E-BD3F-4490D307C2F5}" type="datetimeFigureOut">
              <a:rPr lang="ar-SA" smtClean="0"/>
              <a:t>28/10/32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3C33C-E9BF-4A1F-8FE9-950858DB4D26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12FAA-9D9D-413E-BD3F-4490D307C2F5}" type="datetimeFigureOut">
              <a:rPr lang="ar-SA" smtClean="0"/>
              <a:t>28/10/32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3C33C-E9BF-4A1F-8FE9-950858DB4D26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12FAA-9D9D-413E-BD3F-4490D307C2F5}" type="datetimeFigureOut">
              <a:rPr lang="ar-SA" smtClean="0"/>
              <a:t>28/10/32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3C33C-E9BF-4A1F-8FE9-950858DB4D26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812FAA-9D9D-413E-BD3F-4490D307C2F5}" type="datetimeFigureOut">
              <a:rPr lang="ar-SA" smtClean="0"/>
              <a:t>28/10/32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3C33C-E9BF-4A1F-8FE9-950858DB4D26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6ar-b-3-3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6086"/>
            <a:ext cx="9144000" cy="662582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89401" y="1412776"/>
            <a:ext cx="733566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endParaRPr lang="en-US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Picture 6" descr="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4000" y="3356992"/>
            <a:ext cx="2203671" cy="2248644"/>
          </a:xfrm>
          <a:prstGeom prst="rect">
            <a:avLst/>
          </a:prstGeom>
        </p:spPr>
      </p:pic>
      <p:sp>
        <p:nvSpPr>
          <p:cNvPr id="10" name="Oval Callout 7"/>
          <p:cNvSpPr/>
          <p:nvPr/>
        </p:nvSpPr>
        <p:spPr>
          <a:xfrm>
            <a:off x="2555776" y="1556792"/>
            <a:ext cx="4680520" cy="1800200"/>
          </a:xfrm>
          <a:prstGeom prst="wedgeEllipseCallout">
            <a:avLst>
              <a:gd name="adj1" fmla="val 469"/>
              <a:gd name="adj2" fmla="val 63632"/>
            </a:avLst>
          </a:prstGeom>
          <a:ln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400" b="1" dirty="0" smtClean="0"/>
              <a:t>مرحباً صديقاتي ..</a:t>
            </a:r>
          </a:p>
          <a:p>
            <a:pPr algn="ctr"/>
            <a:r>
              <a:rPr lang="ar-SA" sz="2400" b="1" dirty="0" smtClean="0"/>
              <a:t>أنا سبونج بوب سوف </a:t>
            </a:r>
            <a:r>
              <a:rPr lang="ar-SA" sz="2400" b="1" dirty="0" smtClean="0"/>
              <a:t>نتعرف </a:t>
            </a:r>
          </a:p>
          <a:p>
            <a:pPr algn="ctr"/>
            <a:r>
              <a:rPr lang="ar-SA" sz="2400" b="1" dirty="0" smtClean="0"/>
              <a:t>على الحاسوب</a:t>
            </a:r>
            <a:endParaRPr lang="ar-JO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22222E-6 L -0.61268 0.0145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6" y="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6ar-b-3-3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6086"/>
            <a:ext cx="9144000" cy="662582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89401" y="1412776"/>
            <a:ext cx="733566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endParaRPr lang="en-US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Picture 6" descr="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4000" y="3356992"/>
            <a:ext cx="2203671" cy="2248644"/>
          </a:xfrm>
          <a:prstGeom prst="rect">
            <a:avLst/>
          </a:prstGeom>
        </p:spPr>
      </p:pic>
      <p:pic>
        <p:nvPicPr>
          <p:cNvPr id="8194" name="Picture 2" descr="C:\Users\JZR2010\Documents\FFOutput\Downloads\09062007-182719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620688"/>
            <a:ext cx="2743200" cy="2743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22222E-6 L -0.61268 0.0145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6" y="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JZR2010\Documents\FFOutput\Downloads\mouse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0750" y="1624013"/>
            <a:ext cx="4762500" cy="3609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JZR2010\Documents\FFOutput\Downloads\الفأرة 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412776"/>
            <a:ext cx="5786114" cy="36978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JZR2010\Documents\FFOutput\Downloads\lemmling_Simple_cartoon_mouse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700808"/>
            <a:ext cx="4345458" cy="3314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6ar-b-3-3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6086"/>
            <a:ext cx="9144000" cy="662582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89401" y="1412776"/>
            <a:ext cx="733566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endParaRPr lang="en-US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Picture 6" descr="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4000" y="3356992"/>
            <a:ext cx="2203671" cy="2248644"/>
          </a:xfrm>
          <a:prstGeom prst="rect">
            <a:avLst/>
          </a:prstGeom>
        </p:spPr>
      </p:pic>
      <p:pic>
        <p:nvPicPr>
          <p:cNvPr id="12290" name="Picture 2" descr="C:\Users\JZR2010\Documents\FFOutput\Downloads\a5x-pair_7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476672"/>
            <a:ext cx="4565588" cy="27263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22222E-6 L -0.61268 0.0145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6" y="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JZR2010\Documents\FFOutput\Downloads\sp-s1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340768"/>
            <a:ext cx="5512122" cy="41647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JZR2010\Documents\FFOutput\Downloads\microphone-120x1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692696"/>
            <a:ext cx="4747964" cy="47479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6ar-b-3-3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6086"/>
            <a:ext cx="9144000" cy="662582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89401" y="1412776"/>
            <a:ext cx="733566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endParaRPr lang="en-US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Picture 6" descr="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4000" y="3356992"/>
            <a:ext cx="2203671" cy="2248644"/>
          </a:xfrm>
          <a:prstGeom prst="rect">
            <a:avLst/>
          </a:prstGeom>
        </p:spPr>
      </p:pic>
      <p:pic>
        <p:nvPicPr>
          <p:cNvPr id="15362" name="Picture 2" descr="C:\Users\JZR2010\Documents\FFOutput\Downloads\item_8727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476672"/>
            <a:ext cx="3552056" cy="35520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22222E-6 L -0.61268 0.0145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6" y="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JZR2010\Documents\FFOutput\Downloads\5709421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0750" y="1047750"/>
            <a:ext cx="4762500" cy="4762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JZR2010\Documents\FFOutput\Downloads\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889000"/>
            <a:ext cx="6264696" cy="508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6ar-b-3-3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6086"/>
            <a:ext cx="9144000" cy="662582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89401" y="1412776"/>
            <a:ext cx="733566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endParaRPr lang="en-US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Picture 6" descr="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4000" y="3356992"/>
            <a:ext cx="2203671" cy="2248644"/>
          </a:xfrm>
          <a:prstGeom prst="rect">
            <a:avLst/>
          </a:prstGeom>
        </p:spPr>
      </p:pic>
      <p:pic>
        <p:nvPicPr>
          <p:cNvPr id="2050" name="Picture 2" descr="C:\Users\JZR2010\Documents\FFOutput\Downloads\computer-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620688"/>
            <a:ext cx="3696469" cy="30510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22222E-6 L -0.61268 0.0145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6" y="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JZR2010\Documents\FFOutput\Downloads\Dell_Vostro_1015_464-63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939581"/>
            <a:ext cx="6552728" cy="48199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6ar-b-3-3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6086"/>
            <a:ext cx="9144000" cy="662582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89401" y="1412776"/>
            <a:ext cx="733566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endParaRPr lang="en-US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Picture 6" descr="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4000" y="3356992"/>
            <a:ext cx="2203671" cy="2248644"/>
          </a:xfrm>
          <a:prstGeom prst="rect">
            <a:avLst/>
          </a:prstGeom>
        </p:spPr>
      </p:pic>
      <p:pic>
        <p:nvPicPr>
          <p:cNvPr id="19458" name="Picture 2" descr="C:\Users\JZR2010\Documents\FFOutput\Downloads\scanner_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620688"/>
            <a:ext cx="4738606" cy="31781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22222E-6 L -0.61268 0.0145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6" y="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JZR2010\Documents\FFOutput\Downloads\1218785028269591944lnasto_Scanner_ln.svg.m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5113" y="687388"/>
            <a:ext cx="8612187" cy="5483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JZR2010\Documents\FFOutput\Downloads\h13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889000"/>
            <a:ext cx="6336704" cy="508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6ar-b-3-3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6086"/>
            <a:ext cx="9144000" cy="662582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89401" y="1412776"/>
            <a:ext cx="733566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endParaRPr lang="en-US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Picture 6" descr="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4000" y="3356992"/>
            <a:ext cx="2203671" cy="2248644"/>
          </a:xfrm>
          <a:prstGeom prst="rect">
            <a:avLst/>
          </a:prstGeom>
        </p:spPr>
      </p:pic>
      <p:pic>
        <p:nvPicPr>
          <p:cNvPr id="22530" name="Picture 2" descr="C:\Users\JZR2010\Documents\FFOutput\Downloads\hp-deskjet-f380-all-in-one-print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332656"/>
            <a:ext cx="4762500" cy="3181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22222E-6 L -0.61268 0.0145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6" y="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JZR2010\Documents\FFOutput\Downloads\5117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052736"/>
            <a:ext cx="6123185" cy="46446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JZR2010\Documents\FFOutput\Downloads\hp_1560_print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836712"/>
            <a:ext cx="6696744" cy="48851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6ar-b-3-3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6086"/>
            <a:ext cx="9144000" cy="662582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89401" y="1412776"/>
            <a:ext cx="733566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endParaRPr lang="en-US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Picture 6" descr="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4000" y="3356992"/>
            <a:ext cx="2203671" cy="2248644"/>
          </a:xfrm>
          <a:prstGeom prst="rect">
            <a:avLst/>
          </a:prstGeom>
        </p:spPr>
      </p:pic>
      <p:sp>
        <p:nvSpPr>
          <p:cNvPr id="10" name="Oval Callout 7"/>
          <p:cNvSpPr/>
          <p:nvPr/>
        </p:nvSpPr>
        <p:spPr>
          <a:xfrm>
            <a:off x="2555776" y="1556792"/>
            <a:ext cx="4680520" cy="1800200"/>
          </a:xfrm>
          <a:prstGeom prst="wedgeEllipseCallout">
            <a:avLst>
              <a:gd name="adj1" fmla="val 469"/>
              <a:gd name="adj2" fmla="val 63632"/>
            </a:avLst>
          </a:prstGeom>
          <a:ln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400" b="1" dirty="0" smtClean="0"/>
              <a:t>هيا نتعلم بعض المصطلحات المهمة </a:t>
            </a:r>
            <a:r>
              <a:rPr lang="ar-SA" sz="2400" b="1" dirty="0" smtClean="0">
                <a:sym typeface="Wingdings" pitchFamily="2" charset="2"/>
              </a:rPr>
              <a:t> </a:t>
            </a:r>
            <a:endParaRPr lang="ar-JO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22222E-6 L -0.61268 0.0145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6" y="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6ar-b-3-3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6086"/>
            <a:ext cx="9144000" cy="662582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89401" y="1412776"/>
            <a:ext cx="733566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endParaRPr lang="en-US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Picture 6" descr="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4000" y="3356992"/>
            <a:ext cx="2203671" cy="2248644"/>
          </a:xfrm>
          <a:prstGeom prst="rect">
            <a:avLst/>
          </a:prstGeom>
        </p:spPr>
      </p:pic>
      <p:graphicFrame>
        <p:nvGraphicFramePr>
          <p:cNvPr id="6" name="جدول 5"/>
          <p:cNvGraphicFramePr>
            <a:graphicFrameLocks noGrp="1"/>
          </p:cNvGraphicFramePr>
          <p:nvPr/>
        </p:nvGraphicFramePr>
        <p:xfrm>
          <a:off x="1475656" y="1340768"/>
          <a:ext cx="6096000" cy="7010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4000" dirty="0" smtClean="0">
                          <a:solidFill>
                            <a:srgbClr val="C00000"/>
                          </a:solidFill>
                        </a:rPr>
                        <a:t>إغلاق </a:t>
                      </a:r>
                      <a:endParaRPr lang="ar-SA" sz="40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4000" dirty="0" smtClean="0">
                          <a:solidFill>
                            <a:srgbClr val="C00000"/>
                          </a:solidFill>
                        </a:rPr>
                        <a:t>Switch</a:t>
                      </a:r>
                      <a:r>
                        <a:rPr lang="en-US" sz="4000" baseline="0" dirty="0" smtClean="0">
                          <a:solidFill>
                            <a:srgbClr val="C00000"/>
                          </a:solidFill>
                        </a:rPr>
                        <a:t> off</a:t>
                      </a:r>
                      <a:endParaRPr lang="ar-SA" sz="40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22222E-6 L -0.61268 0.0145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6" y="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6ar-b-3-3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6086"/>
            <a:ext cx="9144000" cy="662582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89401" y="1412776"/>
            <a:ext cx="733566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endParaRPr lang="en-US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Picture 6" descr="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4000" y="3356992"/>
            <a:ext cx="2203671" cy="2248644"/>
          </a:xfrm>
          <a:prstGeom prst="rect">
            <a:avLst/>
          </a:prstGeom>
        </p:spPr>
      </p:pic>
      <p:sp>
        <p:nvSpPr>
          <p:cNvPr id="10" name="Oval Callout 7"/>
          <p:cNvSpPr/>
          <p:nvPr/>
        </p:nvSpPr>
        <p:spPr>
          <a:xfrm>
            <a:off x="2555776" y="1556792"/>
            <a:ext cx="4680520" cy="1800200"/>
          </a:xfrm>
          <a:prstGeom prst="wedgeEllipseCallout">
            <a:avLst>
              <a:gd name="adj1" fmla="val 469"/>
              <a:gd name="adj2" fmla="val 63632"/>
            </a:avLst>
          </a:prstGeom>
          <a:ln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400" b="1" dirty="0" smtClean="0"/>
              <a:t>الحاسب هو جهاز إلكتروني يقوم بالعمليات الحسابية والمنطقية التي يمكن للإنسان القيام </a:t>
            </a:r>
            <a:r>
              <a:rPr lang="ar-SA" sz="2400" b="1" dirty="0" err="1" smtClean="0"/>
              <a:t>بها</a:t>
            </a:r>
            <a:r>
              <a:rPr lang="ar-SA" sz="2400" b="1" dirty="0" smtClean="0"/>
              <a:t> </a:t>
            </a:r>
            <a:endParaRPr lang="ar-JO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22222E-6 L -0.61268 0.0145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6" y="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6ar-b-3-3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6086"/>
            <a:ext cx="9144000" cy="662582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89401" y="1412776"/>
            <a:ext cx="733566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endParaRPr lang="en-US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Picture 6" descr="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4000" y="3356992"/>
            <a:ext cx="2203671" cy="2248644"/>
          </a:xfrm>
          <a:prstGeom prst="rect">
            <a:avLst/>
          </a:prstGeom>
        </p:spPr>
      </p:pic>
      <p:sp>
        <p:nvSpPr>
          <p:cNvPr id="10" name="Oval Callout 7"/>
          <p:cNvSpPr/>
          <p:nvPr/>
        </p:nvSpPr>
        <p:spPr>
          <a:xfrm>
            <a:off x="2555776" y="1556792"/>
            <a:ext cx="4680520" cy="1800200"/>
          </a:xfrm>
          <a:prstGeom prst="wedgeEllipseCallout">
            <a:avLst>
              <a:gd name="adj1" fmla="val 469"/>
              <a:gd name="adj2" fmla="val 63632"/>
            </a:avLst>
          </a:prstGeom>
          <a:ln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400" b="1" dirty="0" smtClean="0"/>
              <a:t>سأعرفكم على أجزاء الحاسب </a:t>
            </a:r>
          </a:p>
          <a:p>
            <a:pPr algn="ctr"/>
            <a:r>
              <a:rPr lang="ar-SA" sz="2400" b="1" dirty="0" smtClean="0"/>
              <a:t>هيا لنتعرف عليها </a:t>
            </a:r>
            <a:endParaRPr lang="ar-JO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22222E-6 L -0.61268 0.0145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6" y="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6ar-b-3-3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6086"/>
            <a:ext cx="9144000" cy="662582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89401" y="1412776"/>
            <a:ext cx="733566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endParaRPr lang="en-US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Picture 6" descr="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4000" y="3356992"/>
            <a:ext cx="2203671" cy="2248644"/>
          </a:xfrm>
          <a:prstGeom prst="rect">
            <a:avLst/>
          </a:prstGeom>
        </p:spPr>
      </p:pic>
      <p:pic>
        <p:nvPicPr>
          <p:cNvPr id="3074" name="Picture 2" descr="C:\Users\JZR2010\Documents\FFOutput\Downloads\539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1844824"/>
            <a:ext cx="2304256" cy="35539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22222E-6 L -0.61268 0.0145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6" y="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JZR2010\Documents\FFOutput\Downloads\1223156808bYZo8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571500"/>
            <a:ext cx="3810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6ar-b-3-3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6086"/>
            <a:ext cx="9144000" cy="662582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89401" y="1412776"/>
            <a:ext cx="733566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endParaRPr lang="en-US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Picture 6" descr="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4000" y="3356992"/>
            <a:ext cx="2203671" cy="2248644"/>
          </a:xfrm>
          <a:prstGeom prst="rect">
            <a:avLst/>
          </a:prstGeom>
        </p:spPr>
      </p:pic>
      <p:pic>
        <p:nvPicPr>
          <p:cNvPr id="5122" name="Picture 2" descr="C:\Users\JZR2010\Documents\FFOutput\Downloads\15small_12259796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404664"/>
            <a:ext cx="6984776" cy="3271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22222E-6 L -0.61268 0.0145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6" y="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JZR2010\Documents\FFOutput\Downloads\up_down8721MultiMedia-Keyboar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8250" y="1243013"/>
            <a:ext cx="6667500" cy="4371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JZR2010\Documents\FFOutput\Downloads\fileac7950f9e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003300"/>
            <a:ext cx="7620000" cy="4851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39</Words>
  <Application>Microsoft Office PowerPoint</Application>
  <PresentationFormat>عرض على الشاشة (3:4)‏</PresentationFormat>
  <Paragraphs>9</Paragraphs>
  <Slides>28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28</vt:i4>
      </vt:variant>
    </vt:vector>
  </HeadingPairs>
  <TitlesOfParts>
    <vt:vector size="29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JZR2010</dc:creator>
  <cp:lastModifiedBy>JZR2010</cp:lastModifiedBy>
  <cp:revision>1</cp:revision>
  <dcterms:created xsi:type="dcterms:W3CDTF">2011-09-26T15:49:38Z</dcterms:created>
  <dcterms:modified xsi:type="dcterms:W3CDTF">2011-09-26T16:26:29Z</dcterms:modified>
</cp:coreProperties>
</file>