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CCCC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EFBD6-E76A-4502-A59F-F0B6A71B9078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E2F8A-2366-4298-9D09-F80238DA5026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سط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JZR2010\Documents\FFOutput\Downloads\9DZ_HappyCompu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65104"/>
            <a:ext cx="1800200" cy="1952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1763688" y="1052736"/>
            <a:ext cx="6120680" cy="3024336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إذن درسنا اليوم </a:t>
            </a:r>
          </a:p>
          <a:p>
            <a:pPr algn="ctr"/>
            <a:r>
              <a:rPr lang="ar-SA" sz="2800" b="1" dirty="0" smtClean="0">
                <a:solidFill>
                  <a:schemeClr val="tx1"/>
                </a:solidFill>
              </a:rPr>
              <a:t>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635896" y="2852936"/>
            <a:ext cx="22322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سطح المكتب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JZR2010\Documents\FFOutput\Downloads\computer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4086644"/>
            <a:ext cx="2880319" cy="2377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3"/>
          <p:cNvGrpSpPr/>
          <p:nvPr/>
        </p:nvGrpSpPr>
        <p:grpSpPr>
          <a:xfrm>
            <a:off x="971600" y="1124744"/>
            <a:ext cx="7560840" cy="5066506"/>
            <a:chOff x="971600" y="1124744"/>
            <a:chExt cx="7560840" cy="5066506"/>
          </a:xfrm>
        </p:grpSpPr>
        <p:pic>
          <p:nvPicPr>
            <p:cNvPr id="3074" name="Picture 2" descr="C:\Users\JZR2010\Documents\FFOutput\Downloads\compute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3429000"/>
              <a:ext cx="3429000" cy="2762250"/>
            </a:xfrm>
            <a:prstGeom prst="rect">
              <a:avLst/>
            </a:prstGeom>
            <a:noFill/>
          </p:spPr>
        </p:pic>
        <p:sp>
          <p:nvSpPr>
            <p:cNvPr id="2" name="وسيلة شرح بيضاوية 1"/>
            <p:cNvSpPr/>
            <p:nvPr/>
          </p:nvSpPr>
          <p:spPr>
            <a:xfrm>
              <a:off x="3995936" y="1124744"/>
              <a:ext cx="4536504" cy="2520280"/>
            </a:xfrm>
            <a:prstGeom prst="wedgeEllipseCallout">
              <a:avLst>
                <a:gd name="adj1" fmla="val -50629"/>
                <a:gd name="adj2" fmla="val 82481"/>
              </a:avLst>
            </a:prstGeom>
            <a:solidFill>
              <a:srgbClr val="FF33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2800" b="1" dirty="0" smtClean="0"/>
                <a:t>مما يتكون سطح المكتب ؟؟!!</a:t>
              </a:r>
              <a:endParaRPr lang="ar-SA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سط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جسم مشطوف الحواف 1"/>
          <p:cNvSpPr/>
          <p:nvPr/>
        </p:nvSpPr>
        <p:spPr>
          <a:xfrm>
            <a:off x="1475656" y="1412776"/>
            <a:ext cx="6048672" cy="2880320"/>
          </a:xfrm>
          <a:prstGeom prst="bevel">
            <a:avLst/>
          </a:prstGeom>
          <a:solidFill>
            <a:srgbClr val="FFCCCC"/>
          </a:solidFill>
          <a:ln>
            <a:solidFill>
              <a:srgbClr val="FF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يتكون سطح المكتب من عدة رموز وصور وكل رمز أو صورة تعبر عن برنامج أو مجلد معين </a:t>
            </a:r>
            <a:endParaRPr lang="ar-SA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JZR2010\Documents\FFOutput\Downloads\9DZ_HappyCompu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37112"/>
            <a:ext cx="2085206" cy="2261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قوس كبير مزدوج 1"/>
          <p:cNvSpPr/>
          <p:nvPr/>
        </p:nvSpPr>
        <p:spPr>
          <a:xfrm>
            <a:off x="2123728" y="1628800"/>
            <a:ext cx="4896544" cy="2448272"/>
          </a:xfrm>
          <a:prstGeom prst="bracePair">
            <a:avLst/>
          </a:prstGeom>
          <a:noFill/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كما يستخدم سطح المكتب أيضاً لحفظ الملفات التي تستخدمها دائماً</a:t>
            </a:r>
            <a:endParaRPr lang="ar-SA" sz="2800" b="1" dirty="0"/>
          </a:p>
        </p:txBody>
      </p:sp>
      <p:pic>
        <p:nvPicPr>
          <p:cNvPr id="5122" name="Picture 2" descr="C:\Users\JZR2010\Documents\FFOutput\Downloads\computer (1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48175"/>
            <a:ext cx="2592288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084168" y="220486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رموز 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سهم إلى اليسار 2"/>
          <p:cNvSpPr/>
          <p:nvPr/>
        </p:nvSpPr>
        <p:spPr>
          <a:xfrm>
            <a:off x="4644008" y="2420888"/>
            <a:ext cx="1296144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483768" y="2348880"/>
            <a:ext cx="167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Icons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146" name="Picture 2" descr="C:\Users\JZR2010\Documents\FFOutput\Downloads\friendly_desktop_computer_cartoon_charac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573016"/>
            <a:ext cx="2594516" cy="2641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40</Words>
  <Application>Microsoft Office PowerPoint</Application>
  <PresentationFormat>عرض على الشاشة (3:4)‏</PresentationFormat>
  <Paragraphs>8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2011-09-16T16:44:13Z</dcterms:created>
  <dcterms:modified xsi:type="dcterms:W3CDTF">2011-09-16T17:09:24Z</dcterms:modified>
</cp:coreProperties>
</file>