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66"/>
    <a:srgbClr val="FF99CC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6A961-93C1-4942-A88E-FFF425C24FCF}" type="datetimeFigureOut">
              <a:rPr lang="ar-SA" smtClean="0"/>
              <a:t>19/10/32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82113-5F5E-4A25-AAAE-D4448EDF230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6" name="مستطيل مستدير الزوايا 5"/>
          <p:cNvSpPr/>
          <p:nvPr/>
        </p:nvSpPr>
        <p:spPr>
          <a:xfrm>
            <a:off x="683568" y="764704"/>
            <a:ext cx="7128792" cy="5184576"/>
          </a:xfrm>
          <a:prstGeom prst="roundRect">
            <a:avLst/>
          </a:prstGeom>
          <a:solidFill>
            <a:srgbClr val="FFCCFF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chemeClr val="accent1">
                    <a:lumMod val="75000"/>
                  </a:schemeClr>
                </a:solidFill>
              </a:rPr>
              <a:t>حبيبتي الطالبة .. </a:t>
            </a:r>
          </a:p>
          <a:p>
            <a:pPr algn="ctr"/>
            <a:r>
              <a:rPr lang="ar-SA" sz="4400" b="1" dirty="0" smtClean="0">
                <a:solidFill>
                  <a:schemeClr val="accent1">
                    <a:lumMod val="75000"/>
                  </a:schemeClr>
                </a:solidFill>
              </a:rPr>
              <a:t>إذا وجدتي صعوبة في حل مسائل الرياضيات ماذا تفعلين ؟؟!!</a:t>
            </a:r>
            <a:endParaRPr lang="ar-SA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524000" y="1397000"/>
          <a:ext cx="6096000" cy="16459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يكتشف 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Discover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تحديث </a:t>
                      </a:r>
                      <a:r>
                        <a:rPr lang="ar-SA" sz="3200" b="1" dirty="0" err="1" smtClean="0">
                          <a:solidFill>
                            <a:schemeClr val="tx1"/>
                          </a:solidFill>
                        </a:rPr>
                        <a:t>الويندوز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Windows Update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3" name="Picture 3" descr="C:\Users\JZR2010\Pictures\فوتوشوب\hel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264" y="908720"/>
            <a:ext cx="857329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899592" y="1484784"/>
            <a:ext cx="7344816" cy="4176464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0066"/>
                </a:solidFill>
              </a:rPr>
              <a:t>كذلك الحال في الحاسب فهو يقدم المساعدة أو التعليمات </a:t>
            </a:r>
            <a:endParaRPr lang="ar-SA" sz="4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2050" name="صورة 10" descr="teac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5088" y="2780929"/>
            <a:ext cx="2408237" cy="408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وسيلة شرح مستطيلة مستديرة الزوايا 2"/>
          <p:cNvSpPr/>
          <p:nvPr/>
        </p:nvSpPr>
        <p:spPr>
          <a:xfrm>
            <a:off x="755576" y="548680"/>
            <a:ext cx="5112568" cy="1944216"/>
          </a:xfrm>
          <a:prstGeom prst="wedgeRoundRectCallout">
            <a:avLst>
              <a:gd name="adj1" fmla="val -3985"/>
              <a:gd name="adj2" fmla="val 97263"/>
              <a:gd name="adj3" fmla="val 1666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CC00"/>
                </a:solidFill>
              </a:rPr>
              <a:t>إذن درسنا اليوم سيكون عن التعليمات أو المساعدة </a:t>
            </a:r>
            <a:endParaRPr lang="ar-SA" sz="44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051720" y="836712"/>
            <a:ext cx="6120680" cy="3096344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FFCCFF"/>
                </a:solidFill>
              </a:rPr>
              <a:t>ما هي التعليمات أو المساعدة ؟؟!!</a:t>
            </a:r>
            <a:endParaRPr lang="ar-SA" sz="4400" b="1" dirty="0">
              <a:solidFill>
                <a:srgbClr val="FFCCFF"/>
              </a:solidFill>
            </a:endParaRPr>
          </a:p>
        </p:txBody>
      </p:sp>
      <p:pic>
        <p:nvPicPr>
          <p:cNvPr id="3074" name="صورة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645" y="4072302"/>
            <a:ext cx="2556147" cy="238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1043608" y="980728"/>
            <a:ext cx="6984776" cy="4680520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هي أوامر يوفرها الحاسب لمستخدمه لمساعدته في إيضاح ما يشكل عليه عند الحاجة فكثيراً ما يحتاج مستخدم الحاسب إلى المساعدة</a:t>
            </a:r>
            <a:endParaRPr lang="ar-SA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زاوية مطوية 2"/>
          <p:cNvSpPr/>
          <p:nvPr/>
        </p:nvSpPr>
        <p:spPr>
          <a:xfrm>
            <a:off x="1475656" y="1124744"/>
            <a:ext cx="6624736" cy="4176464"/>
          </a:xfrm>
          <a:prstGeom prst="folded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FF00"/>
                </a:solidFill>
              </a:rPr>
              <a:t>الحاسب الآلي يتيح هذه الخاصية (المساعدة أو التعليمات)</a:t>
            </a:r>
          </a:p>
          <a:p>
            <a:pPr algn="ctr"/>
            <a:r>
              <a:rPr lang="ar-SA" sz="3200" b="1" dirty="0" smtClean="0">
                <a:solidFill>
                  <a:srgbClr val="FFFF00"/>
                </a:solidFill>
              </a:rPr>
              <a:t>بإتباع الخطوات التالية :</a:t>
            </a:r>
            <a:endParaRPr lang="ar-SA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نجمة مكونة من 7 نقاط 2"/>
          <p:cNvSpPr/>
          <p:nvPr/>
        </p:nvSpPr>
        <p:spPr>
          <a:xfrm>
            <a:off x="1619672" y="1124744"/>
            <a:ext cx="7272808" cy="3960440"/>
          </a:xfrm>
          <a:prstGeom prst="star7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>
                <a:solidFill>
                  <a:schemeClr val="bg1"/>
                </a:solidFill>
              </a:rPr>
              <a:t>التطبيق </a:t>
            </a:r>
            <a:endParaRPr lang="ar-SA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get32009sezaemgnify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043608" y="1052736"/>
            <a:ext cx="7272808" cy="482453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>
                <a:solidFill>
                  <a:srgbClr val="FF0066"/>
                </a:solidFill>
              </a:rPr>
              <a:t>1</a:t>
            </a:r>
            <a:r>
              <a:rPr lang="ar-SA" sz="4400" b="1" dirty="0" smtClean="0">
                <a:solidFill>
                  <a:srgbClr val="FF0066"/>
                </a:solidFill>
              </a:rPr>
              <a:t>- استفسري عن خلفية الشاشة .</a:t>
            </a:r>
          </a:p>
          <a:p>
            <a:pPr algn="ctr"/>
            <a:r>
              <a:rPr lang="ar-SA" sz="4400" b="1" dirty="0" smtClean="0">
                <a:solidFill>
                  <a:srgbClr val="FF0066"/>
                </a:solidFill>
              </a:rPr>
              <a:t>2- استفسري عن تكبير وتصغير الخط   </a:t>
            </a:r>
            <a:endParaRPr lang="ar-SA" sz="4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89</Words>
  <Application>Microsoft Office PowerPoint</Application>
  <PresentationFormat>عرض على الشاشة (3:4)‏</PresentationFormat>
  <Paragraphs>15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2011-09-17T17:35:27Z</dcterms:created>
  <dcterms:modified xsi:type="dcterms:W3CDTF">2011-09-17T18:21:49Z</dcterms:modified>
</cp:coreProperties>
</file>