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1" r:id="rId2"/>
    <p:sldId id="257" r:id="rId3"/>
    <p:sldId id="273" r:id="rId4"/>
    <p:sldId id="274" r:id="rId5"/>
    <p:sldId id="265" r:id="rId6"/>
    <p:sldId id="266" r:id="rId7"/>
    <p:sldId id="262" r:id="rId8"/>
    <p:sldId id="275" r:id="rId9"/>
    <p:sldId id="263" r:id="rId10"/>
    <p:sldId id="267" r:id="rId11"/>
    <p:sldId id="268" r:id="rId12"/>
    <p:sldId id="269" r:id="rId13"/>
    <p:sldId id="264" r:id="rId14"/>
    <p:sldId id="270" r:id="rId15"/>
    <p:sldId id="271" r:id="rId16"/>
    <p:sldId id="272" r:id="rId17"/>
    <p:sldId id="258" r:id="rId18"/>
    <p:sldId id="259" r:id="rId19"/>
    <p:sldId id="260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B6EA0-C130-4EFD-B6DF-76EC4BCA987B}" type="datetimeFigureOut">
              <a:rPr lang="ar-SA" smtClean="0"/>
              <a:pPr/>
              <a:t>21/10/32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47A6B-F4EB-48CD-9105-D2D0E3ADC26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sa/imgres?imgurl=http://www.atmdepotinc.com/images/atm.jpg&amp;imgrefurl=http://www.atmdepotinc.com/ErrorCodes.htm&amp;usg=__3EQ8rQHueDfvACjBLn8hYNeyo7Y=&amp;h=266&amp;w=325&amp;sz=19&amp;hl=ar&amp;start=8&amp;itbs=1&amp;tbnid=bkq3mwCwgulaiM:&amp;tbnh=97&amp;tbnw=118&amp;prev=/images?q=ATMs&amp;gbv=2&amp;hl=ar&amp;safe=activ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195736" y="3789040"/>
            <a:ext cx="5472608" cy="1224136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FF00"/>
                </a:solidFill>
              </a:rPr>
              <a:t>أين يستخدم الحاسب الآلي ؟!! </a:t>
            </a:r>
            <a:endParaRPr lang="ar-SA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ZR2010\Documents\FFOutput\Downloads\201105150136361997389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805" y="878189"/>
            <a:ext cx="8059627" cy="52871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ZR2010\Documents\FFOutput\Downloads\sony-psp-playstation-portable-value-p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776864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ZR2010\Documents\FFOutput\Downloads\b0000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7001394" cy="4550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59"/>
          <p:cNvPicPr>
            <a:picLocks noChangeAspect="1" noChangeArrowheads="1"/>
          </p:cNvPicPr>
          <p:nvPr/>
        </p:nvPicPr>
        <p:blipFill>
          <a:blip r:embed="rId2" cstate="print"/>
          <a:srcRect l="1465" t="27939" r="58977" b="44122"/>
          <a:stretch>
            <a:fillRect/>
          </a:stretch>
        </p:blipFill>
        <p:spPr bwMode="auto">
          <a:xfrm>
            <a:off x="22788" y="217977"/>
            <a:ext cx="9121212" cy="645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ZR2010\Documents\FFOutput\Downloads\Century--Piggly-Wiggly-Supermarket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9232"/>
            <a:ext cx="9144000" cy="65971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ZR2010\Documents\FFOutput\Downloads\item12277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56084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ZR2010\Documents\FFOutput\Downloads\36831382-300x300-0-0_Casio+Casio+Te+2400+Cash+Regi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63284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2050" name="Picture 2" descr="j0378845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33698"/>
            <a:ext cx="9324528" cy="6724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6084168" y="4149080"/>
            <a:ext cx="1773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حاسب 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سهم إلى اليسار 3"/>
          <p:cNvSpPr/>
          <p:nvPr/>
        </p:nvSpPr>
        <p:spPr>
          <a:xfrm>
            <a:off x="4211960" y="4437112"/>
            <a:ext cx="1512168" cy="432048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55576" y="4221088"/>
            <a:ext cx="3027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computer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3" name="صورة 2" descr="C:\Users\Sony\Desktop\level#10\ألفت نهج\كتيب\الكتيب 3اجزاء\New Folder (2)\3.bmp"/>
          <p:cNvPicPr/>
          <p:nvPr/>
        </p:nvPicPr>
        <p:blipFill>
          <a:blip r:embed="rId3" cstate="print"/>
          <a:srcRect l="45562" t="246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ZR2010\Documents\FFOutput\Downloads\compl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4960"/>
            <a:ext cx="8136904" cy="6381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ZR2010\Documents\FFOutput\Downloads\tec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752" y="0"/>
            <a:ext cx="8937248" cy="72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JZR2010\Documents\FFOutput\Downloads\alsoqor-94babee9c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0"/>
            <a:ext cx="91085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ZR2010\Documents\FFOutput\Downloads\tA982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81"/>
            <a:ext cx="9143999" cy="6863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3" name="Picture 7" descr="http://t3.gstatic.com/images?q=tbn:bkq3mwCwgulaiM:http://www.atmdepotinc.com/images/atm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9505055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ZR2010\Documents\FFOutput\Downloads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92811"/>
            <a:ext cx="8496944" cy="63645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R2010\Documents\FFOutput\Downloads\domain-d68dbfee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16743"/>
          <a:stretch>
            <a:fillRect/>
          </a:stretch>
        </p:blipFill>
        <p:spPr bwMode="auto">
          <a:xfrm>
            <a:off x="-252536" y="-171401"/>
            <a:ext cx="9569509" cy="715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</Words>
  <Application>Microsoft Office PowerPoint</Application>
  <PresentationFormat>عرض على الشاشة (3:4)‏</PresentationFormat>
  <Paragraphs>3</Paragraphs>
  <Slides>19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JZR2010</dc:creator>
  <cp:lastModifiedBy>JZR2010</cp:lastModifiedBy>
  <cp:revision>2</cp:revision>
  <dcterms:created xsi:type="dcterms:W3CDTF">2011-09-19T04:55:41Z</dcterms:created>
  <dcterms:modified xsi:type="dcterms:W3CDTF">2011-09-19T20:14:09Z</dcterms:modified>
</cp:coreProperties>
</file>