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72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916A-C93E-46AE-A5AF-25C1054C9DAE}" type="datetimeFigureOut">
              <a:rPr lang="ar-SA" smtClean="0"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CC122-71E8-4459-88D4-92200D57932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916A-C93E-46AE-A5AF-25C1054C9DAE}" type="datetimeFigureOut">
              <a:rPr lang="ar-SA" smtClean="0"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CC122-71E8-4459-88D4-92200D57932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916A-C93E-46AE-A5AF-25C1054C9DAE}" type="datetimeFigureOut">
              <a:rPr lang="ar-SA" smtClean="0"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CC122-71E8-4459-88D4-92200D57932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26/10/1432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26/10/1432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26/10/1432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26/10/1432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26/10/1432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26/10/1432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26/10/1432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26/10/1432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916A-C93E-46AE-A5AF-25C1054C9DAE}" type="datetimeFigureOut">
              <a:rPr lang="ar-SA" smtClean="0"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CC122-71E8-4459-88D4-92200D57932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26/10/1432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26/10/1432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26/10/1432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916A-C93E-46AE-A5AF-25C1054C9DAE}" type="datetimeFigureOut">
              <a:rPr lang="ar-SA" smtClean="0"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CC122-71E8-4459-88D4-92200D57932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916A-C93E-46AE-A5AF-25C1054C9DAE}" type="datetimeFigureOut">
              <a:rPr lang="ar-SA" smtClean="0"/>
              <a:t>26/10/32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CC122-71E8-4459-88D4-92200D57932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916A-C93E-46AE-A5AF-25C1054C9DAE}" type="datetimeFigureOut">
              <a:rPr lang="ar-SA" smtClean="0"/>
              <a:t>26/10/32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CC122-71E8-4459-88D4-92200D57932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916A-C93E-46AE-A5AF-25C1054C9DAE}" type="datetimeFigureOut">
              <a:rPr lang="ar-SA" smtClean="0"/>
              <a:t>26/10/32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CC122-71E8-4459-88D4-92200D57932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916A-C93E-46AE-A5AF-25C1054C9DAE}" type="datetimeFigureOut">
              <a:rPr lang="ar-SA" smtClean="0"/>
              <a:t>26/10/32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CC122-71E8-4459-88D4-92200D57932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916A-C93E-46AE-A5AF-25C1054C9DAE}" type="datetimeFigureOut">
              <a:rPr lang="ar-SA" smtClean="0"/>
              <a:t>26/10/32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CC122-71E8-4459-88D4-92200D57932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916A-C93E-46AE-A5AF-25C1054C9DAE}" type="datetimeFigureOut">
              <a:rPr lang="ar-SA" smtClean="0"/>
              <a:t>26/10/32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CC122-71E8-4459-88D4-92200D57932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1916A-C93E-46AE-A5AF-25C1054C9DAE}" type="datetimeFigureOut">
              <a:rPr lang="ar-SA" smtClean="0"/>
              <a:t>26/10/32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CC122-71E8-4459-88D4-92200D579320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J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78DF6-DEAE-4158-87C8-2D7D7D8A539C}" type="datetimeFigureOut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26/10/1432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B170D-75BB-4621-A8A0-6DD329682EEE}" type="slidenum">
              <a:rPr lang="ar-J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JO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slide" Target="slide4.xml"/><Relationship Id="rId7" Type="http://schemas.openxmlformats.org/officeDocument/2006/relationships/slide" Target="slide5.xml"/><Relationship Id="rId12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.gif"/><Relationship Id="rId11" Type="http://schemas.openxmlformats.org/officeDocument/2006/relationships/slide" Target="slide3.xml"/><Relationship Id="rId5" Type="http://schemas.openxmlformats.org/officeDocument/2006/relationships/slide" Target="slide2.xml"/><Relationship Id="rId10" Type="http://schemas.openxmlformats.org/officeDocument/2006/relationships/image" Target="../media/image5.jpeg"/><Relationship Id="rId4" Type="http://schemas.openxmlformats.org/officeDocument/2006/relationships/image" Target="../media/image2.gif"/><Relationship Id="rId9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pic>
        <p:nvPicPr>
          <p:cNvPr id="4" name="Picture 3" descr="4.gif">
            <a:hlinkClick r:id="rId3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2129408"/>
            <a:ext cx="1371600" cy="939552"/>
          </a:xfrm>
          <a:prstGeom prst="rect">
            <a:avLst/>
          </a:prstGeom>
        </p:spPr>
      </p:pic>
      <p:pic>
        <p:nvPicPr>
          <p:cNvPr id="6" name="Picture 5" descr="7.gif">
            <a:hlinkClick r:id="rId5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63688" y="2060848"/>
            <a:ext cx="1371600" cy="1224136"/>
          </a:xfrm>
          <a:prstGeom prst="rect">
            <a:avLst/>
          </a:prstGeom>
        </p:spPr>
      </p:pic>
      <p:pic>
        <p:nvPicPr>
          <p:cNvPr id="7" name="Picture 6" descr="8.gif">
            <a:hlinkClick r:id="rId7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07704" y="3645024"/>
            <a:ext cx="1085850" cy="1428750"/>
          </a:xfrm>
          <a:prstGeom prst="rect">
            <a:avLst/>
          </a:prstGeom>
        </p:spPr>
      </p:pic>
      <p:pic>
        <p:nvPicPr>
          <p:cNvPr id="11" name="Picture 10" descr="20.jpg">
            <a:hlinkClick r:id="rId9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17704" y="3734544"/>
            <a:ext cx="1278632" cy="1278632"/>
          </a:xfrm>
          <a:prstGeom prst="rect">
            <a:avLst/>
          </a:prstGeom>
        </p:spPr>
      </p:pic>
      <p:pic>
        <p:nvPicPr>
          <p:cNvPr id="12" name="Picture 11" descr="5.gif">
            <a:hlinkClick r:id="rId11" action="ppaction://hlinksldjump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067944" y="2345432"/>
            <a:ext cx="1371600" cy="75247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102692" y="921494"/>
            <a:ext cx="29386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اختاري رقم </a:t>
            </a:r>
            <a:endParaRPr lang="en-US" sz="54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124921" y="2996952"/>
            <a:ext cx="4555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en-US" sz="40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99992" y="2852936"/>
            <a:ext cx="4555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en-US" sz="40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732240" y="2924944"/>
            <a:ext cx="4555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en-US" sz="40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195736" y="5013176"/>
            <a:ext cx="4555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en-US" sz="40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714325" y="4941168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en-US" sz="40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pic>
        <p:nvPicPr>
          <p:cNvPr id="3" name="Picture 2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3717032"/>
            <a:ext cx="1821160" cy="18211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600" b="1" u="sng" dirty="0" smtClean="0">
                <a:ln w="1143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رمز المستندات </a:t>
            </a:r>
            <a:r>
              <a:rPr lang="ar-S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عبارة عن مجلد يحوي جميع المستندات أو الملفات التي تم حفظها مسبقاً من مختلف التطبيقات , ويمكنك فتح مجلد المستندات واختيار اسم الملف المراد وذلك بالضغط عليه مرتين بالفأرة  </a:t>
            </a:r>
            <a:endParaRPr lang="en-US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pic>
        <p:nvPicPr>
          <p:cNvPr id="3" name="Picture 2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3717032"/>
            <a:ext cx="1821160" cy="18211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0522" y="2132856"/>
            <a:ext cx="827341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قومي بفتح رمز الحاسب        </a:t>
            </a:r>
            <a:r>
              <a:rPr lang="ar-SA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أو</a:t>
            </a:r>
            <a:r>
              <a:rPr lang="ar-S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جهاز الكمبيوتر</a:t>
            </a:r>
          </a:p>
          <a:p>
            <a:pPr algn="ctr"/>
            <a:r>
              <a:rPr lang="ar-SA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وانظري ماذا يوجد داخله !! </a:t>
            </a:r>
            <a:r>
              <a:rPr lang="ar-S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Picture 4" descr="ايقونة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988840"/>
            <a:ext cx="8096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pic>
        <p:nvPicPr>
          <p:cNvPr id="3" name="Picture 2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3717032"/>
            <a:ext cx="1821160" cy="18211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3568" y="1124744"/>
            <a:ext cx="733566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600" b="1" u="sng" cap="none" spc="0" dirty="0" smtClean="0">
                <a:ln w="1143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رمز الحاسب أو جهاز الكمبيوتر </a:t>
            </a:r>
            <a:r>
              <a:rPr lang="ar-SA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يحتوي على رموز الأقراص الآتية :</a:t>
            </a:r>
          </a:p>
          <a:p>
            <a:pPr algn="ctr">
              <a:buFont typeface="Arial" pitchFamily="34" charset="0"/>
              <a:buChar char="•"/>
            </a:pPr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A:</a:t>
            </a:r>
            <a:r>
              <a:rPr lang="ar-S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قرص مرن </a:t>
            </a:r>
          </a:p>
          <a:p>
            <a:pPr algn="ctr">
              <a:buFont typeface="Arial" pitchFamily="34" charset="0"/>
              <a:buChar char="•"/>
            </a:pPr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E:</a:t>
            </a:r>
            <a:r>
              <a:rPr lang="ar-S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قرص مضغوط</a:t>
            </a:r>
          </a:p>
          <a:p>
            <a:pPr algn="ctr">
              <a:buFont typeface="Arial" pitchFamily="34" charset="0"/>
              <a:buChar char="•"/>
            </a:pPr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F:</a:t>
            </a:r>
            <a:r>
              <a:rPr lang="ar-S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قرص مضغوط</a:t>
            </a:r>
          </a:p>
          <a:p>
            <a:pPr algn="ctr">
              <a:buFont typeface="Arial" pitchFamily="34" charset="0"/>
              <a:buChar char="•"/>
            </a:pPr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C:</a:t>
            </a:r>
            <a:r>
              <a:rPr lang="ar-S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قرص محلي </a:t>
            </a:r>
          </a:p>
          <a:p>
            <a:pPr algn="ctr">
              <a:buFont typeface="Arial" pitchFamily="34" charset="0"/>
              <a:buChar char="•"/>
            </a:pPr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D:</a:t>
            </a:r>
            <a:r>
              <a:rPr lang="ar-S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قرص محلي  </a:t>
            </a:r>
          </a:p>
          <a:p>
            <a:pPr algn="ctr">
              <a:buFont typeface="Arial" pitchFamily="34" charset="0"/>
              <a:buChar char="•"/>
            </a:pPr>
            <a:r>
              <a:rPr lang="ar-S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لوحة التحكم  </a:t>
            </a:r>
            <a:endParaRPr lang="en-US" sz="36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pic>
        <p:nvPicPr>
          <p:cNvPr id="3" name="Picture 2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3717032"/>
            <a:ext cx="1821160" cy="18211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صورة 6" descr="C:\Users\Sony\Desktop\level#10\ألفت نهج\كتيب\الكتيب 3اجزاء\New Folder (2)\lightbulb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484784"/>
            <a:ext cx="1536134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1115616" y="1484784"/>
            <a:ext cx="4896544" cy="410445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CC0066"/>
                </a:solidFill>
              </a:rPr>
              <a:t>يجب وضع القرص المرن أو المضغوط داخل سواقته قبل النقر المزدوج عليها . وبالضغط على أي منها بزر الفأرة الأيسر مرتين يتم فتح القرص الذي تم اختياره ومن خلاله تستعرض جميع الملفات والفهارس التي تم تخزينها فيه .</a:t>
            </a:r>
            <a:endParaRPr lang="ar-SA" sz="2800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3356992"/>
            <a:ext cx="2203671" cy="2248644"/>
          </a:xfrm>
          <a:prstGeom prst="rect">
            <a:avLst/>
          </a:prstGeom>
        </p:spPr>
      </p:pic>
      <p:sp>
        <p:nvSpPr>
          <p:cNvPr id="10" name="Oval Callout 7"/>
          <p:cNvSpPr/>
          <p:nvPr/>
        </p:nvSpPr>
        <p:spPr>
          <a:xfrm>
            <a:off x="2555776" y="1556792"/>
            <a:ext cx="4680520" cy="1800200"/>
          </a:xfrm>
          <a:prstGeom prst="wedgeEllipseCallout">
            <a:avLst>
              <a:gd name="adj1" fmla="val 469"/>
              <a:gd name="adj2" fmla="val 63632"/>
            </a:avLst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مرحباً صديقاتي ..</a:t>
            </a:r>
          </a:p>
          <a:p>
            <a:pPr algn="ctr"/>
            <a:r>
              <a:rPr lang="ar-SA" sz="2400" b="1" dirty="0" smtClean="0"/>
              <a:t>دعونا نتعلم بعض المصطلحات الإنجليزية المهمة ...</a:t>
            </a:r>
            <a:endParaRPr lang="ar-JO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61268 0.014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3356992"/>
            <a:ext cx="2203671" cy="2248644"/>
          </a:xfrm>
          <a:prstGeom prst="rect">
            <a:avLst/>
          </a:prstGeom>
        </p:spPr>
      </p:pic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1524000" y="1397000"/>
          <a:ext cx="6096000" cy="10363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1" dirty="0" smtClean="0">
                          <a:solidFill>
                            <a:schemeClr val="tx1"/>
                          </a:solidFill>
                        </a:rPr>
                        <a:t>تحديث</a:t>
                      </a:r>
                      <a:endParaRPr lang="ar-SA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>
                          <a:solidFill>
                            <a:schemeClr val="tx1"/>
                          </a:solidFill>
                        </a:rPr>
                        <a:t>update</a:t>
                      </a:r>
                      <a:endParaRPr lang="ar-SA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1" dirty="0" smtClean="0">
                          <a:solidFill>
                            <a:schemeClr val="tx1"/>
                          </a:solidFill>
                        </a:rPr>
                        <a:t>سواقة </a:t>
                      </a:r>
                      <a:endParaRPr lang="ar-SA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>
                          <a:solidFill>
                            <a:schemeClr val="tx1"/>
                          </a:solidFill>
                        </a:rPr>
                        <a:t>Drive</a:t>
                      </a:r>
                      <a:endParaRPr lang="ar-SA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61268 0.014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0" y="3356992"/>
            <a:ext cx="2203671" cy="2248644"/>
          </a:xfrm>
          <a:prstGeom prst="rect">
            <a:avLst/>
          </a:prstGeom>
        </p:spPr>
      </p:pic>
      <p:sp>
        <p:nvSpPr>
          <p:cNvPr id="10" name="Oval Callout 7"/>
          <p:cNvSpPr/>
          <p:nvPr/>
        </p:nvSpPr>
        <p:spPr>
          <a:xfrm>
            <a:off x="2555776" y="1556792"/>
            <a:ext cx="4680520" cy="1800200"/>
          </a:xfrm>
          <a:prstGeom prst="wedgeEllipseCallout">
            <a:avLst>
              <a:gd name="adj1" fmla="val 469"/>
              <a:gd name="adj2" fmla="val 63632"/>
            </a:avLst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واجبك المنزلي : </a:t>
            </a:r>
          </a:p>
          <a:p>
            <a:pPr algn="ctr"/>
            <a:r>
              <a:rPr lang="ar-SA" sz="2400" b="1" dirty="0" smtClean="0"/>
              <a:t>حفظ المصطلحات </a:t>
            </a:r>
            <a:r>
              <a:rPr lang="ar-SA" sz="2400" b="1" smtClean="0"/>
              <a:t>الإنجليزية ص7</a:t>
            </a:r>
            <a:endParaRPr lang="ar-JO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61268 0.014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pic>
        <p:nvPicPr>
          <p:cNvPr id="3" name="Picture 2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3717032"/>
            <a:ext cx="1821160" cy="182116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33692" y="1340768"/>
            <a:ext cx="832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S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ما هي أهم الرموز على سطح المكتب</a:t>
            </a:r>
            <a:endParaRPr lang="en-US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08153" y="2721694"/>
            <a:ext cx="608051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1- جهاز الكمبيوتر 4-شريط المهام </a:t>
            </a:r>
          </a:p>
          <a:p>
            <a:pPr algn="ctr"/>
            <a:r>
              <a:rPr lang="ar-S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2- المستندات   5- ابدأ </a:t>
            </a:r>
          </a:p>
          <a:p>
            <a:pPr algn="ctr"/>
            <a:r>
              <a:rPr lang="ar-SA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3- سلة المحذوفات </a:t>
            </a:r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1331640" y="4737918"/>
            <a:ext cx="1592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Back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pic>
        <p:nvPicPr>
          <p:cNvPr id="3" name="Picture 2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3717032"/>
            <a:ext cx="1821160" cy="182116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82720" y="1340768"/>
            <a:ext cx="72298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S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سطح المكتب </a:t>
            </a:r>
            <a:r>
              <a:rPr lang="ar-S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باللغة الانجليزية ؟</a:t>
            </a:r>
            <a:endParaRPr lang="en-US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87038" y="2721694"/>
            <a:ext cx="25501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Desktop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1331640" y="4737918"/>
            <a:ext cx="1592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Back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pic>
        <p:nvPicPr>
          <p:cNvPr id="3" name="Picture 2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3717032"/>
            <a:ext cx="1821160" cy="182116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81394" y="1340768"/>
            <a:ext cx="52325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S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نوافذ باللغة الانجليزية </a:t>
            </a:r>
            <a:endParaRPr lang="en-US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5855" y="2721694"/>
            <a:ext cx="27725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windows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1331640" y="4737918"/>
            <a:ext cx="1592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Back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pic>
        <p:nvPicPr>
          <p:cNvPr id="3" name="Picture 2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3912096"/>
            <a:ext cx="1821160" cy="182116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807469" y="1340768"/>
            <a:ext cx="55803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S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ما هي سلة المحذوفات ؟</a:t>
            </a:r>
            <a:endParaRPr lang="en-US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3191" y="2721694"/>
            <a:ext cx="681789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عبارة عن مكان يحفظ فيه الملفات </a:t>
            </a:r>
          </a:p>
          <a:p>
            <a:pPr algn="ctr"/>
            <a:r>
              <a:rPr lang="ar-S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المحذوفة أو الملفات التي لم نعد نحتاجها</a:t>
            </a:r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1331640" y="4737918"/>
            <a:ext cx="1592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Back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pic>
        <p:nvPicPr>
          <p:cNvPr id="3" name="Picture 2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3717032"/>
            <a:ext cx="1821160" cy="182116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43966" y="1340768"/>
            <a:ext cx="59073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S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مما يتكون سطح المكتب ؟</a:t>
            </a:r>
            <a:endParaRPr lang="en-US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80576" y="2721694"/>
            <a:ext cx="576311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يتكون من عدة رموز ترمز لبرامج</a:t>
            </a:r>
          </a:p>
          <a:p>
            <a:pPr algn="ctr"/>
            <a:r>
              <a:rPr lang="ar-SA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معينة وتعرف بالأيقونات .</a:t>
            </a:r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1331640" y="4653136"/>
            <a:ext cx="1592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Back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pic>
        <p:nvPicPr>
          <p:cNvPr id="3" name="Picture 2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3717032"/>
            <a:ext cx="1821160" cy="18211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02726" y="2132856"/>
            <a:ext cx="590899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إذن </a:t>
            </a:r>
            <a:r>
              <a:rPr lang="ar-SA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تعرفنا في الدرس السابق على </a:t>
            </a:r>
          </a:p>
          <a:p>
            <a:pPr algn="ctr"/>
            <a:r>
              <a:rPr lang="ar-S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.......................</a:t>
            </a:r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pic>
        <p:nvPicPr>
          <p:cNvPr id="3" name="Picture 2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3717032"/>
            <a:ext cx="1821160" cy="18211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9401" y="1412776"/>
            <a:ext cx="7335663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مرحباً أنا سبونج بوب </a:t>
            </a:r>
          </a:p>
          <a:p>
            <a:pPr algn="ctr"/>
            <a:r>
              <a:rPr lang="ar-S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قومي بفتح جهاز الحاسوب والإطلاع </a:t>
            </a:r>
          </a:p>
          <a:p>
            <a:pPr algn="ctr"/>
            <a:r>
              <a:rPr lang="ar-SA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على سطح المكتب واكتب الرموز الموجودة </a:t>
            </a:r>
          </a:p>
          <a:p>
            <a:pPr algn="ctr"/>
            <a:r>
              <a:rPr lang="ar-SA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على سطح المكتب </a:t>
            </a:r>
            <a:r>
              <a:rPr lang="ar-SA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sym typeface="Wingdings" pitchFamily="2" charset="2"/>
              </a:rPr>
              <a:t> </a:t>
            </a:r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ar-b-3-3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086"/>
            <a:ext cx="9144000" cy="6625828"/>
          </a:xfrm>
          <a:prstGeom prst="rect">
            <a:avLst/>
          </a:prstGeom>
        </p:spPr>
      </p:pic>
      <p:pic>
        <p:nvPicPr>
          <p:cNvPr id="3" name="Picture 2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3717032"/>
            <a:ext cx="1821160" cy="18211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58515" y="2132856"/>
            <a:ext cx="699742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قومي بفتح رمز المستندات       وانظري </a:t>
            </a:r>
          </a:p>
          <a:p>
            <a:pPr algn="ctr"/>
            <a:r>
              <a:rPr lang="ar-SA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ماذا يوجد داخله !! </a:t>
            </a:r>
            <a:endParaRPr lang="en-US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Picture 5" descr="ايقونة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2060848"/>
            <a:ext cx="8096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244</Words>
  <Application>Microsoft Office PowerPoint</Application>
  <PresentationFormat>عرض على الشاشة (3:4)‏</PresentationFormat>
  <Paragraphs>52</Paragraphs>
  <Slides>16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2</vt:i4>
      </vt:variant>
      <vt:variant>
        <vt:lpstr>عناوين الشرائح</vt:lpstr>
      </vt:variant>
      <vt:variant>
        <vt:i4>16</vt:i4>
      </vt:variant>
    </vt:vector>
  </HeadingPairs>
  <TitlesOfParts>
    <vt:vector size="18" baseType="lpstr">
      <vt:lpstr>سمة Office</vt:lpstr>
      <vt:lpstr>Office Theme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JZR2010</dc:creator>
  <cp:lastModifiedBy>JZR2010</cp:lastModifiedBy>
  <cp:revision>6</cp:revision>
  <dcterms:created xsi:type="dcterms:W3CDTF">2011-09-24T15:48:25Z</dcterms:created>
  <dcterms:modified xsi:type="dcterms:W3CDTF">2011-09-24T17:13:13Z</dcterms:modified>
</cp:coreProperties>
</file>