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62" r:id="rId6"/>
    <p:sldId id="263" r:id="rId7"/>
    <p:sldId id="264" r:id="rId8"/>
    <p:sldId id="261" r:id="rId9"/>
    <p:sldId id="258" r:id="rId10"/>
    <p:sldId id="259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نمط ذو سمات 1 - تميي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60522-D95C-4269-8F98-2BE0090752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077E6-49B4-4A6D-91F3-B565DECE815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19/10/1432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10.xml"/><Relationship Id="rId7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gif"/><Relationship Id="rId5" Type="http://schemas.openxmlformats.org/officeDocument/2006/relationships/slide" Target="slide1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Users\JZR2010\Music\Clap.wav" TargetMode="External"/><Relationship Id="rId6" Type="http://schemas.openxmlformats.org/officeDocument/2006/relationships/slide" Target="slide2.xml"/><Relationship Id="rId5" Type="http://schemas.openxmlformats.org/officeDocument/2006/relationships/slide" Target="slide9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C:\Users\JZR2010\Music\Clap.wav" TargetMode="External"/><Relationship Id="rId6" Type="http://schemas.openxmlformats.org/officeDocument/2006/relationships/slide" Target="slide2.xml"/><Relationship Id="rId5" Type="http://schemas.openxmlformats.org/officeDocument/2006/relationships/slide" Target="slide9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578766" y="2967335"/>
            <a:ext cx="7986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على ماذا تعرفنا في الدرس السابق 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23528" y="908720"/>
            <a:ext cx="854112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يمكننا التعامل مع هذه النوافذ كالآتي :</a:t>
            </a:r>
          </a:p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تصغير الإطار , تكبير الإطار , </a:t>
            </a:r>
          </a:p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استعادة الإطار,إغلاق الإطار ,</a:t>
            </a:r>
          </a:p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نقل الإطار (السحب)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JZR2010\Documents\FFOutput\Downloads\addons_dlg.png"/>
          <p:cNvPicPr>
            <a:picLocks noChangeAspect="1" noChangeArrowheads="1"/>
          </p:cNvPicPr>
          <p:nvPr/>
        </p:nvPicPr>
        <p:blipFill>
          <a:blip r:embed="rId3" cstate="print"/>
          <a:srcRect l="84895" t="-29" r="933" b="87521"/>
          <a:stretch>
            <a:fillRect/>
          </a:stretch>
        </p:blipFill>
        <p:spPr bwMode="auto">
          <a:xfrm>
            <a:off x="2123728" y="1196752"/>
            <a:ext cx="5472608" cy="1800200"/>
          </a:xfrm>
          <a:prstGeom prst="rect">
            <a:avLst/>
          </a:prstGeom>
          <a:noFill/>
        </p:spPr>
      </p:pic>
      <p:cxnSp>
        <p:nvCxnSpPr>
          <p:cNvPr id="6" name="رابط كسهم مستقيم 5"/>
          <p:cNvCxnSpPr/>
          <p:nvPr/>
        </p:nvCxnSpPr>
        <p:spPr>
          <a:xfrm>
            <a:off x="6876256" y="2564904"/>
            <a:ext cx="576064" cy="18002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4860032" y="2492896"/>
            <a:ext cx="0" cy="2376264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flipH="1">
            <a:off x="2627784" y="2492896"/>
            <a:ext cx="504056" cy="1728192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6861519" y="4653136"/>
            <a:ext cx="1510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إغلاق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146855" y="4941168"/>
            <a:ext cx="340990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استعادة</a:t>
            </a:r>
          </a:p>
          <a:p>
            <a:pPr algn="ctr"/>
            <a:r>
              <a:rPr lang="ar-S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(تصغير\تكبير)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437820" y="4221088"/>
            <a:ext cx="1643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تصغير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524000" y="1397000"/>
          <a:ext cx="6096000" cy="762000"/>
        </p:xfrm>
        <a:graphic>
          <a:graphicData uri="http://schemas.openxmlformats.org/drawingml/2006/table">
            <a:tbl>
              <a:tblPr rtl="1" firstRow="1" bandRow="1">
                <a:tableStyleId>{35758FB7-9AC5-4552-8A53-C91805E547FA}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400" dirty="0" smtClean="0"/>
                        <a:t>إغلاق </a:t>
                      </a:r>
                      <a:endParaRPr lang="ar-SA" sz="4400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4400" dirty="0" smtClean="0"/>
                        <a:t>Close</a:t>
                      </a:r>
                      <a:r>
                        <a:rPr lang="en-US" sz="4400" baseline="0" dirty="0" smtClean="0"/>
                        <a:t> </a:t>
                      </a:r>
                      <a:endParaRPr lang="ar-SA" sz="4400" dirty="0"/>
                    </a:p>
                  </a:txBody>
                  <a:tcP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6" name="Picture 5" descr="7.gif">
            <a:hlinkClick r:id="rId3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916832"/>
            <a:ext cx="1371600" cy="1224136"/>
          </a:xfrm>
          <a:prstGeom prst="rect">
            <a:avLst/>
          </a:prstGeom>
        </p:spPr>
      </p:pic>
      <p:pic>
        <p:nvPicPr>
          <p:cNvPr id="12" name="Picture 11" descr="5.gif">
            <a:hlinkClick r:id="rId5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2204864"/>
            <a:ext cx="1371600" cy="7524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102691" y="921494"/>
            <a:ext cx="2938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اختاري رقم </a:t>
            </a:r>
            <a:endParaRPr lang="en-US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ctangle 13">
            <a:hlinkClick r:id="rId7" action="ppaction://hlinksldjump"/>
          </p:cNvPr>
          <p:cNvSpPr/>
          <p:nvPr/>
        </p:nvSpPr>
        <p:spPr>
          <a:xfrm>
            <a:off x="3203848" y="3212976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Rectangle 14">
            <a:hlinkClick r:id="rId8" action="ppaction://hlinksldjump"/>
          </p:cNvPr>
          <p:cNvSpPr/>
          <p:nvPr/>
        </p:nvSpPr>
        <p:spPr>
          <a:xfrm>
            <a:off x="6012160" y="3068960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43959" y="1340768"/>
            <a:ext cx="5907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مما يتكون سطح المكتب ؟</a:t>
            </a:r>
            <a:endParaRPr lang="en-US" sz="5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5615" y="2721694"/>
            <a:ext cx="684076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يتكون سطح المكتب من عدة رموز وصور وكل رمز أو صورة تعبر عن برنامج أو مجلد معين </a:t>
            </a:r>
          </a:p>
          <a:p>
            <a:pPr algn="ctr"/>
            <a:endParaRPr lang="en-US" sz="32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rgbClr val="9BBB59"/>
                </a:solidFill>
                <a:hlinkClick r:id="rId6" action="ppaction://hlinksldjump"/>
              </a:rPr>
              <a:t>Back</a:t>
            </a:r>
            <a:endParaRPr lang="en-US" sz="5400" b="1" dirty="0">
              <a:ln/>
              <a:solidFill>
                <a:srgbClr val="9BBB59"/>
              </a:solidFill>
            </a:endParaRPr>
          </a:p>
        </p:txBody>
      </p:sp>
      <p:pic>
        <p:nvPicPr>
          <p:cNvPr id="8" name="Clap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475656" y="45091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2172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48582" y="1340768"/>
            <a:ext cx="60981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ما معنى كلمة رموز باللغة </a:t>
            </a:r>
            <a:endParaRPr lang="ar-SA" sz="5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ar-SA" sz="5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الإنجليزية </a:t>
            </a:r>
            <a:endParaRPr lang="en-US" sz="5400" b="1" cap="all" dirty="0">
              <a:ln/>
              <a:solidFill>
                <a:srgbClr val="4F81BD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07904" y="3356992"/>
            <a:ext cx="167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Icons</a:t>
            </a:r>
            <a:endParaRPr lang="en-US" sz="54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rgbClr val="9BBB59"/>
                </a:solidFill>
                <a:hlinkClick r:id="rId6" action="ppaction://hlinksldjump"/>
              </a:rPr>
              <a:t>Back</a:t>
            </a:r>
            <a:endParaRPr lang="en-US" sz="5400" b="1" dirty="0">
              <a:ln/>
              <a:solidFill>
                <a:srgbClr val="9BBB59"/>
              </a:solidFill>
            </a:endParaRPr>
          </a:p>
        </p:txBody>
      </p:sp>
      <p:pic>
        <p:nvPicPr>
          <p:cNvPr id="7" name="Clap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547664" y="43651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284781" y="1412776"/>
            <a:ext cx="44903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درسنا اليوم </a:t>
            </a:r>
          </a:p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التعامل مع النوافذ  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547664" y="1700808"/>
            <a:ext cx="6107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ما ه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ي النوافذ أو الإطارات 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48680"/>
            <a:ext cx="6690320" cy="501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836712"/>
            <a:ext cx="6661786" cy="41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9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755576" y="764704"/>
            <a:ext cx="7560840" cy="4032448"/>
          </a:xfrm>
          <a:prstGeom prst="rect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u="sng" dirty="0" smtClean="0">
                <a:solidFill>
                  <a:srgbClr val="FF0000"/>
                </a:solidFill>
              </a:rPr>
              <a:t>النوافذ</a:t>
            </a:r>
            <a:r>
              <a:rPr lang="ar-SA" sz="4400" b="1" u="sng" dirty="0" smtClean="0">
                <a:solidFill>
                  <a:schemeClr val="tx1"/>
                </a:solidFill>
              </a:rPr>
              <a:t> </a:t>
            </a:r>
            <a:r>
              <a:rPr lang="ar-SA" sz="4400" b="1" dirty="0" smtClean="0">
                <a:solidFill>
                  <a:schemeClr val="tx1"/>
                </a:solidFill>
              </a:rPr>
              <a:t>هي عبارة عن تلك الرموز التي نراها على سطح المكتب وعند الضغط عليها تظهر لنا على شكل نافذة </a:t>
            </a:r>
            <a:endParaRPr lang="ar-SA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100</Words>
  <Application>Microsoft Office PowerPoint</Application>
  <PresentationFormat>عرض على الشاشة (3:4)‏</PresentationFormat>
  <Paragraphs>25</Paragraphs>
  <Slides>12</Slides>
  <Notes>0</Notes>
  <HiddenSlides>0</HiddenSlides>
  <MMClips>2</MMClips>
  <ScaleCrop>false</ScaleCrop>
  <HeadingPairs>
    <vt:vector size="4" baseType="variant">
      <vt:variant>
        <vt:lpstr>سمة</vt:lpstr>
      </vt:variant>
      <vt:variant>
        <vt:i4>4</vt:i4>
      </vt:variant>
      <vt:variant>
        <vt:lpstr>عناوين الشرائح</vt:lpstr>
      </vt:variant>
      <vt:variant>
        <vt:i4>12</vt:i4>
      </vt:variant>
    </vt:vector>
  </HeadingPairs>
  <TitlesOfParts>
    <vt:vector size="16" baseType="lpstr">
      <vt:lpstr>سمة Office</vt:lpstr>
      <vt:lpstr>Office Theme</vt:lpstr>
      <vt:lpstr>1_Office Theme</vt:lpstr>
      <vt:lpstr>2_Office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2011-09-17T16:41:41Z</dcterms:created>
  <dcterms:modified xsi:type="dcterms:W3CDTF">2011-09-17T17:31:44Z</dcterms:modified>
</cp:coreProperties>
</file>