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33"/>
    <a:srgbClr val="FF66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72" d="100"/>
          <a:sy n="72" d="100"/>
        </p:scale>
        <p:origin x="-54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CAB1A-7E13-405E-8349-1E995996A503}" type="datetimeFigureOut">
              <a:rPr lang="ar-SA" smtClean="0"/>
              <a:t>18/10/32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A433D-F1FE-4E8F-A846-61359B8B7D71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CAB1A-7E13-405E-8349-1E995996A503}" type="datetimeFigureOut">
              <a:rPr lang="ar-SA" smtClean="0"/>
              <a:t>18/10/32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A433D-F1FE-4E8F-A846-61359B8B7D71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CAB1A-7E13-405E-8349-1E995996A503}" type="datetimeFigureOut">
              <a:rPr lang="ar-SA" smtClean="0"/>
              <a:t>18/10/32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A433D-F1FE-4E8F-A846-61359B8B7D71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CAB1A-7E13-405E-8349-1E995996A503}" type="datetimeFigureOut">
              <a:rPr lang="ar-SA" smtClean="0"/>
              <a:t>18/10/32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A433D-F1FE-4E8F-A846-61359B8B7D71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CAB1A-7E13-405E-8349-1E995996A503}" type="datetimeFigureOut">
              <a:rPr lang="ar-SA" smtClean="0"/>
              <a:t>18/10/32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A433D-F1FE-4E8F-A846-61359B8B7D71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CAB1A-7E13-405E-8349-1E995996A503}" type="datetimeFigureOut">
              <a:rPr lang="ar-SA" smtClean="0"/>
              <a:t>18/10/32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A433D-F1FE-4E8F-A846-61359B8B7D71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CAB1A-7E13-405E-8349-1E995996A503}" type="datetimeFigureOut">
              <a:rPr lang="ar-SA" smtClean="0"/>
              <a:t>18/10/32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A433D-F1FE-4E8F-A846-61359B8B7D71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CAB1A-7E13-405E-8349-1E995996A503}" type="datetimeFigureOut">
              <a:rPr lang="ar-SA" smtClean="0"/>
              <a:t>18/10/32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A433D-F1FE-4E8F-A846-61359B8B7D71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CAB1A-7E13-405E-8349-1E995996A503}" type="datetimeFigureOut">
              <a:rPr lang="ar-SA" smtClean="0"/>
              <a:t>18/10/32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A433D-F1FE-4E8F-A846-61359B8B7D71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CAB1A-7E13-405E-8349-1E995996A503}" type="datetimeFigureOut">
              <a:rPr lang="ar-SA" smtClean="0"/>
              <a:t>18/10/32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A433D-F1FE-4E8F-A846-61359B8B7D71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CAB1A-7E13-405E-8349-1E995996A503}" type="datetimeFigureOut">
              <a:rPr lang="ar-SA" smtClean="0"/>
              <a:t>18/10/32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A433D-F1FE-4E8F-A846-61359B8B7D71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  <a:alpha val="7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8CAB1A-7E13-405E-8349-1E995996A503}" type="datetimeFigureOut">
              <a:rPr lang="ar-SA" smtClean="0"/>
              <a:t>18/10/32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EA433D-F1FE-4E8F-A846-61359B8B7D71}" type="slidenum">
              <a:rPr lang="ar-SA" smtClean="0"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سطح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1772816"/>
            <a:ext cx="57912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شكل بيضاوي 4"/>
          <p:cNvSpPr/>
          <p:nvPr/>
        </p:nvSpPr>
        <p:spPr>
          <a:xfrm>
            <a:off x="539552" y="188640"/>
            <a:ext cx="7488832" cy="1224136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800" b="1" dirty="0" smtClean="0">
                <a:solidFill>
                  <a:schemeClr val="tx1"/>
                </a:solidFill>
              </a:rPr>
              <a:t>هل تعرفين بما ذا يسمى هذا الشكل ؟؟!! </a:t>
            </a:r>
            <a:endParaRPr lang="ar-SA" sz="2800" b="1" dirty="0">
              <a:solidFill>
                <a:schemeClr val="tx1"/>
              </a:solidFill>
            </a:endParaRPr>
          </a:p>
        </p:txBody>
      </p:sp>
      <p:pic>
        <p:nvPicPr>
          <p:cNvPr id="1026" name="Picture 2" descr="image0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4077072"/>
            <a:ext cx="1771650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ربع نص 3"/>
          <p:cNvSpPr txBox="1"/>
          <p:nvPr/>
        </p:nvSpPr>
        <p:spPr>
          <a:xfrm>
            <a:off x="1331640" y="1772816"/>
            <a:ext cx="669674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/>
              <a:t>على ماذا يتكون سطح المكتب ؟؟؟</a:t>
            </a:r>
            <a:endParaRPr lang="ar-SA" sz="3200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4463226"/>
            <a:ext cx="2880320" cy="189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وسيلة شرح على شكل سحابة 5"/>
          <p:cNvSpPr/>
          <p:nvPr/>
        </p:nvSpPr>
        <p:spPr>
          <a:xfrm>
            <a:off x="899592" y="1340768"/>
            <a:ext cx="7128792" cy="2304256"/>
          </a:xfrm>
          <a:prstGeom prst="cloudCallout">
            <a:avLst>
              <a:gd name="adj1" fmla="val -23436"/>
              <a:gd name="adj2" fmla="val 77453"/>
            </a:avLst>
          </a:prstGeom>
          <a:noFill/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467544" y="1628800"/>
            <a:ext cx="817243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يتكون سطح المكت</a:t>
            </a:r>
            <a:r>
              <a:rPr lang="ar-SA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ب من عدة رموز</a:t>
            </a:r>
          </a:p>
          <a:p>
            <a:pPr algn="ctr"/>
            <a:r>
              <a:rPr lang="ar-SA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ترمز لبرامج معينة تعرف بالأيقونات</a:t>
            </a:r>
            <a:endParaRPr lang="ar-SA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3074" name="Picture 1168" descr="768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4361782"/>
            <a:ext cx="2016224" cy="20472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" dur="1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2" dur="1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" dur="1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1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وسيلة شرح على شكل سحابة 1"/>
          <p:cNvSpPr/>
          <p:nvPr/>
        </p:nvSpPr>
        <p:spPr>
          <a:xfrm>
            <a:off x="2627784" y="692696"/>
            <a:ext cx="5616624" cy="2304256"/>
          </a:xfrm>
          <a:prstGeom prst="cloudCallout">
            <a:avLst>
              <a:gd name="adj1" fmla="val -25788"/>
              <a:gd name="adj2" fmla="val 85505"/>
            </a:avLst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800" b="1" dirty="0" smtClean="0">
                <a:solidFill>
                  <a:schemeClr val="tx1"/>
                </a:solidFill>
              </a:rPr>
              <a:t>ما هي أهم الرموز الموجودة على سطح المكتب ؟؟ </a:t>
            </a:r>
            <a:endParaRPr lang="ar-SA" sz="2800" b="1" dirty="0">
              <a:solidFill>
                <a:schemeClr val="tx1"/>
              </a:solidFill>
            </a:endParaRPr>
          </a:p>
        </p:txBody>
      </p:sp>
      <p:pic>
        <p:nvPicPr>
          <p:cNvPr id="4098" name="Picture 2" descr="C:\Users\JZR2010\Pictures\فوتوشوب\1195444967386716910Gerald_G_Girl_Face_Cartoon_1_svg_me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4077072"/>
            <a:ext cx="2880320" cy="22594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409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5508104" y="1484784"/>
            <a:ext cx="2808312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000" b="1" dirty="0" smtClean="0"/>
              <a:t>1- الرمز (جهاز الكمبيوتر) </a:t>
            </a:r>
            <a:endParaRPr lang="ar-SA" sz="2000" b="1" dirty="0"/>
          </a:p>
        </p:txBody>
      </p:sp>
      <p:pic>
        <p:nvPicPr>
          <p:cNvPr id="3" name="Picture 4" descr="ايقونة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7904" y="1412776"/>
            <a:ext cx="809625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مربع نص 3"/>
          <p:cNvSpPr txBox="1"/>
          <p:nvPr/>
        </p:nvSpPr>
        <p:spPr>
          <a:xfrm>
            <a:off x="6156176" y="2852936"/>
            <a:ext cx="2088232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000" b="1" dirty="0" smtClean="0"/>
              <a:t>2- سلة المحذوفات </a:t>
            </a:r>
            <a:endParaRPr lang="ar-SA" sz="2000" b="1" dirty="0"/>
          </a:p>
        </p:txBody>
      </p:sp>
      <p:pic>
        <p:nvPicPr>
          <p:cNvPr id="5122" name="Picture 2" descr="C:\Users\JZR2010\Documents\FFOutput\Downloads\070210130752dnoz7n9ilyq2wrlme2b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2708920"/>
            <a:ext cx="859160" cy="859160"/>
          </a:xfrm>
          <a:prstGeom prst="rect">
            <a:avLst/>
          </a:prstGeom>
          <a:noFill/>
        </p:spPr>
      </p:pic>
      <p:sp>
        <p:nvSpPr>
          <p:cNvPr id="6" name="مربع نص 5"/>
          <p:cNvSpPr txBox="1"/>
          <p:nvPr/>
        </p:nvSpPr>
        <p:spPr>
          <a:xfrm>
            <a:off x="6588224" y="4653136"/>
            <a:ext cx="1656184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000" b="1" dirty="0" smtClean="0"/>
              <a:t>3- المستندات </a:t>
            </a:r>
            <a:endParaRPr lang="ar-SA" sz="2000" b="1" dirty="0"/>
          </a:p>
        </p:txBody>
      </p:sp>
      <p:pic>
        <p:nvPicPr>
          <p:cNvPr id="7" name="Picture 5" descr="ايقونة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9912" y="4653136"/>
            <a:ext cx="809625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مستطيل مستدير الزوايا 11"/>
          <p:cNvSpPr/>
          <p:nvPr/>
        </p:nvSpPr>
        <p:spPr>
          <a:xfrm>
            <a:off x="539552" y="1196752"/>
            <a:ext cx="8064896" cy="5112568"/>
          </a:xfrm>
          <a:prstGeom prst="roundRect">
            <a:avLst/>
          </a:prstGeom>
          <a:noFill/>
          <a:ln w="57150">
            <a:solidFill>
              <a:srgbClr val="99FF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3" name="نجمة مكونة من 6 نقاط 12"/>
          <p:cNvSpPr/>
          <p:nvPr/>
        </p:nvSpPr>
        <p:spPr>
          <a:xfrm>
            <a:off x="179512" y="0"/>
            <a:ext cx="3563888" cy="2232248"/>
          </a:xfrm>
          <a:prstGeom prst="star6">
            <a:avLst/>
          </a:prstGeom>
          <a:solidFill>
            <a:srgbClr val="FF66FF"/>
          </a:solidFill>
          <a:ln>
            <a:solidFill>
              <a:srgbClr val="FF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800" b="1" dirty="0" smtClean="0">
                <a:solidFill>
                  <a:schemeClr val="tx1"/>
                </a:solidFill>
              </a:rPr>
              <a:t>رموز سطح المكتب </a:t>
            </a:r>
            <a:endParaRPr lang="ar-SA" sz="28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انتقال"/>
          <p:cNvPicPr>
            <a:picLocks noChangeAspect="1" noChangeArrowheads="1"/>
          </p:cNvPicPr>
          <p:nvPr/>
        </p:nvPicPr>
        <p:blipFill>
          <a:blip r:embed="rId2" cstate="print"/>
          <a:srcRect l="67010" t="21648"/>
          <a:stretch>
            <a:fillRect/>
          </a:stretch>
        </p:blipFill>
        <p:spPr bwMode="auto">
          <a:xfrm>
            <a:off x="2915816" y="2348880"/>
            <a:ext cx="2513856" cy="41494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مربع نص 3"/>
          <p:cNvSpPr txBox="1"/>
          <p:nvPr/>
        </p:nvSpPr>
        <p:spPr>
          <a:xfrm>
            <a:off x="6444208" y="3068960"/>
            <a:ext cx="1872208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000" b="1" dirty="0" smtClean="0"/>
              <a:t>5- قائمة ابدأ </a:t>
            </a:r>
            <a:endParaRPr lang="ar-SA" sz="2000" b="1" dirty="0"/>
          </a:p>
        </p:txBody>
      </p:sp>
      <p:sp>
        <p:nvSpPr>
          <p:cNvPr id="5" name="مربع نص 4"/>
          <p:cNvSpPr txBox="1"/>
          <p:nvPr/>
        </p:nvSpPr>
        <p:spPr>
          <a:xfrm>
            <a:off x="6156176" y="620688"/>
            <a:ext cx="2016224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000" b="1" dirty="0" smtClean="0"/>
              <a:t>4- شريط المهام </a:t>
            </a:r>
            <a:endParaRPr lang="ar-SA" sz="2000" b="1" dirty="0"/>
          </a:p>
        </p:txBody>
      </p:sp>
      <p:pic>
        <p:nvPicPr>
          <p:cNvPr id="6" name="Picture 4" descr="مضغوط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1340768"/>
            <a:ext cx="7572375" cy="29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مستطيل مستدير الزوايا 6"/>
          <p:cNvSpPr/>
          <p:nvPr/>
        </p:nvSpPr>
        <p:spPr>
          <a:xfrm>
            <a:off x="323528" y="332656"/>
            <a:ext cx="8280920" cy="6264696"/>
          </a:xfrm>
          <a:prstGeom prst="roundRect">
            <a:avLst/>
          </a:prstGeom>
          <a:noFill/>
          <a:ln w="76200">
            <a:solidFill>
              <a:srgbClr val="99FF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نجمة مكونة من 6 نقاط 1"/>
          <p:cNvSpPr/>
          <p:nvPr/>
        </p:nvSpPr>
        <p:spPr>
          <a:xfrm>
            <a:off x="1547664" y="980728"/>
            <a:ext cx="6408712" cy="3456384"/>
          </a:xfrm>
          <a:prstGeom prst="star6">
            <a:avLst/>
          </a:prstGeom>
          <a:solidFill>
            <a:srgbClr val="FF66FF"/>
          </a:solidFill>
          <a:ln>
            <a:solidFill>
              <a:srgbClr val="FF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4000" b="1" dirty="0" smtClean="0">
                <a:solidFill>
                  <a:schemeClr val="tx1"/>
                </a:solidFill>
              </a:rPr>
              <a:t>التطبيق </a:t>
            </a:r>
            <a:endParaRPr lang="ar-SA" sz="4000" b="1" dirty="0">
              <a:solidFill>
                <a:schemeClr val="tx1"/>
              </a:solidFill>
            </a:endParaRPr>
          </a:p>
        </p:txBody>
      </p:sp>
      <p:pic>
        <p:nvPicPr>
          <p:cNvPr id="7170" name="Picture 2" descr="UCA6BHWJ8CAC8UJ0ZCAJ0TL22CAXV7QGTCALALFR2CA774W8ECAVROP1JCAB327XRCA5KTQ89CA4T62T5CA8EIEOWCA1ALALXCAMJHOR9CA24MR4ZCA515DPJCAMBKJR2CA0O7JOMCAJHZEVICADHYXVV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4149080"/>
            <a:ext cx="2232248" cy="23470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9FF33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2000" fill="hold"/>
                                        <p:tgtEl>
                                          <p:spTgt spid="717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سطح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700808"/>
            <a:ext cx="57912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مستطيل مستدير الزوايا 2"/>
          <p:cNvSpPr/>
          <p:nvPr/>
        </p:nvSpPr>
        <p:spPr>
          <a:xfrm>
            <a:off x="611560" y="404664"/>
            <a:ext cx="7992888" cy="936104"/>
          </a:xfrm>
          <a:prstGeom prst="roundRect">
            <a:avLst/>
          </a:prstGeom>
          <a:solidFill>
            <a:srgbClr val="99FF33"/>
          </a:solidFill>
          <a:ln>
            <a:solidFill>
              <a:srgbClr val="99FF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4000" b="1" dirty="0" smtClean="0">
                <a:solidFill>
                  <a:schemeClr val="tx1"/>
                </a:solidFill>
              </a:rPr>
              <a:t>على الصورة حددي مكونات سطح المكتب ؟ </a:t>
            </a:r>
            <a:r>
              <a:rPr lang="ar-SA" sz="4000" b="1" dirty="0" smtClean="0">
                <a:solidFill>
                  <a:schemeClr val="tx1"/>
                </a:solidFill>
                <a:sym typeface="Wingdings" pitchFamily="2" charset="2"/>
              </a:rPr>
              <a:t></a:t>
            </a:r>
            <a:endParaRPr lang="ar-SA" sz="4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6156176" y="1196752"/>
            <a:ext cx="2448272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b="1" dirty="0" smtClean="0"/>
              <a:t>سطح المكتب </a:t>
            </a:r>
            <a:endParaRPr lang="ar-SA" sz="3600" b="1" dirty="0"/>
          </a:p>
        </p:txBody>
      </p:sp>
      <p:sp>
        <p:nvSpPr>
          <p:cNvPr id="3" name="سهم إلى اليسار 2"/>
          <p:cNvSpPr/>
          <p:nvPr/>
        </p:nvSpPr>
        <p:spPr>
          <a:xfrm>
            <a:off x="4644008" y="1268760"/>
            <a:ext cx="1584176" cy="648072"/>
          </a:xfrm>
          <a:prstGeom prst="leftArrow">
            <a:avLst/>
          </a:prstGeom>
          <a:solidFill>
            <a:srgbClr val="FF66FF"/>
          </a:solidFill>
          <a:ln>
            <a:solidFill>
              <a:srgbClr val="FF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مربع نص 3"/>
          <p:cNvSpPr txBox="1"/>
          <p:nvPr/>
        </p:nvSpPr>
        <p:spPr>
          <a:xfrm>
            <a:off x="1691680" y="1268760"/>
            <a:ext cx="273630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600" b="1" dirty="0" smtClean="0"/>
              <a:t> </a:t>
            </a:r>
            <a:r>
              <a:rPr lang="en-US" sz="3600" b="1" dirty="0" smtClean="0"/>
              <a:t>Desktop</a:t>
            </a:r>
            <a:endParaRPr lang="ar-SA" sz="3600" b="1" dirty="0"/>
          </a:p>
        </p:txBody>
      </p:sp>
      <p:sp>
        <p:nvSpPr>
          <p:cNvPr id="5" name="مربع نص 4"/>
          <p:cNvSpPr txBox="1"/>
          <p:nvPr/>
        </p:nvSpPr>
        <p:spPr>
          <a:xfrm>
            <a:off x="6732240" y="2636912"/>
            <a:ext cx="180020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b="1" dirty="0" smtClean="0"/>
              <a:t>نوافذ</a:t>
            </a:r>
            <a:endParaRPr lang="ar-SA" sz="3600" b="1" dirty="0"/>
          </a:p>
        </p:txBody>
      </p:sp>
      <p:sp>
        <p:nvSpPr>
          <p:cNvPr id="6" name="سهم إلى اليسار 5"/>
          <p:cNvSpPr/>
          <p:nvPr/>
        </p:nvSpPr>
        <p:spPr>
          <a:xfrm>
            <a:off x="4644008" y="2636912"/>
            <a:ext cx="1584176" cy="648072"/>
          </a:xfrm>
          <a:prstGeom prst="leftArrow">
            <a:avLst/>
          </a:prstGeom>
          <a:solidFill>
            <a:srgbClr val="99FF33"/>
          </a:solidFill>
          <a:ln>
            <a:solidFill>
              <a:srgbClr val="99FF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" name="مربع نص 6"/>
          <p:cNvSpPr txBox="1"/>
          <p:nvPr/>
        </p:nvSpPr>
        <p:spPr>
          <a:xfrm>
            <a:off x="2123728" y="2708920"/>
            <a:ext cx="201622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3600" b="1" dirty="0" smtClean="0"/>
              <a:t>Windows</a:t>
            </a:r>
            <a:endParaRPr lang="ar-SA" sz="3600" b="1" dirty="0"/>
          </a:p>
        </p:txBody>
      </p:sp>
      <p:pic>
        <p:nvPicPr>
          <p:cNvPr id="6146" name="Picture 26" descr="u29713817.jpg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4005064"/>
            <a:ext cx="2106612" cy="19446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0000"/>
                                      </p:to>
                                    </p:animClr>
                                    <p:set>
                                      <p:cBhvr>
                                        <p:cTn id="3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4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7" grpId="0"/>
    </p:bld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69</Words>
  <Application>Microsoft Office PowerPoint</Application>
  <PresentationFormat>عرض على الشاشة (3:4)‏</PresentationFormat>
  <Paragraphs>17</Paragraphs>
  <Slides>9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9</vt:i4>
      </vt:variant>
    </vt:vector>
  </HeadingPairs>
  <TitlesOfParts>
    <vt:vector size="10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JZR2010</dc:creator>
  <cp:lastModifiedBy>JZR2010</cp:lastModifiedBy>
  <cp:revision>1</cp:revision>
  <dcterms:created xsi:type="dcterms:W3CDTF">2011-09-16T12:20:57Z</dcterms:created>
  <dcterms:modified xsi:type="dcterms:W3CDTF">2011-09-16T13:20:29Z</dcterms:modified>
</cp:coreProperties>
</file>