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4B9F5-A9BA-4785-BEDC-CC3015599915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B23F0-8961-4C96-AD4E-3B91E8F12C7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وسيلة شرح مستطيلة 4"/>
          <p:cNvSpPr/>
          <p:nvPr/>
        </p:nvSpPr>
        <p:spPr>
          <a:xfrm>
            <a:off x="4788024" y="2852936"/>
            <a:ext cx="2808312" cy="1512168"/>
          </a:xfrm>
          <a:prstGeom prst="wedgeRectCallout">
            <a:avLst>
              <a:gd name="adj1" fmla="val 24940"/>
              <a:gd name="adj2" fmla="val -903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مرحباً </a:t>
            </a:r>
            <a:r>
              <a:rPr lang="ar-SA" sz="2400" b="1" dirty="0" err="1" smtClean="0">
                <a:solidFill>
                  <a:schemeClr val="tx1"/>
                </a:solidFill>
              </a:rPr>
              <a:t>نورة</a:t>
            </a:r>
            <a:r>
              <a:rPr lang="ar-SA" sz="2400" b="1" dirty="0" smtClean="0">
                <a:solidFill>
                  <a:schemeClr val="tx1"/>
                </a:solidFill>
              </a:rPr>
              <a:t> لماذا تبدين حزينة ؟؟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7" name="وسيلة شرح مستطيلة 6"/>
          <p:cNvSpPr/>
          <p:nvPr/>
        </p:nvSpPr>
        <p:spPr>
          <a:xfrm>
            <a:off x="1475656" y="3212976"/>
            <a:ext cx="3168352" cy="1872208"/>
          </a:xfrm>
          <a:prstGeom prst="wedgeRectCallout">
            <a:avLst>
              <a:gd name="adj1" fmla="val 44288"/>
              <a:gd name="adj2" fmla="val -7982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أهلا يا سمر أنني أواجه مشكلة ,, أريد أن أحدد كلياً عدد من الملفات والمجلدات في الحاسوب وأقوم بنسخها 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ولكني لم أعرف !!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8" name="وسيلة شرح مستطيلة 7"/>
          <p:cNvSpPr/>
          <p:nvPr/>
        </p:nvSpPr>
        <p:spPr>
          <a:xfrm>
            <a:off x="4788024" y="2924944"/>
            <a:ext cx="2808312" cy="1512168"/>
          </a:xfrm>
          <a:prstGeom prst="wedgeRectCallout">
            <a:avLst>
              <a:gd name="adj1" fmla="val 24940"/>
              <a:gd name="adj2" fmla="val -903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لا تحزني سوف أساعدك في ذلك هل أنت مستعدة 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9" name="وسيلة شرح مستطيلة 8"/>
          <p:cNvSpPr/>
          <p:nvPr/>
        </p:nvSpPr>
        <p:spPr>
          <a:xfrm>
            <a:off x="1835696" y="3429000"/>
            <a:ext cx="2808312" cy="1512168"/>
          </a:xfrm>
          <a:prstGeom prst="wedgeRectCallout">
            <a:avLst>
              <a:gd name="adj1" fmla="val 24940"/>
              <a:gd name="adj2" fmla="val -903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نعم مستعدة </a:t>
            </a:r>
            <a:r>
              <a:rPr lang="ar-SA" sz="2400" b="1" dirty="0" smtClean="0">
                <a:solidFill>
                  <a:schemeClr val="tx1"/>
                </a:solidFill>
                <a:sym typeface="Wingdings" pitchFamily="2" charset="2"/>
              </a:rPr>
              <a:t> 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62331" t="8295" r="14844" b="64297"/>
          <a:stretch>
            <a:fillRect/>
          </a:stretch>
        </p:blipFill>
        <p:spPr bwMode="auto">
          <a:xfrm>
            <a:off x="7643813" y="0"/>
            <a:ext cx="15001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35156" t="8295" r="39844" b="58528"/>
          <a:stretch>
            <a:fillRect/>
          </a:stretch>
        </p:blipFill>
        <p:spPr bwMode="auto">
          <a:xfrm>
            <a:off x="0" y="5214938"/>
            <a:ext cx="164306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475656" y="908720"/>
            <a:ext cx="5832648" cy="38164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عندما تريدين تحديداً كلياً لعدد من الملفات أو المجلدات لاستخدام تطبيق أمر القص </a:t>
            </a:r>
            <a:r>
              <a:rPr lang="ar-SA" sz="3200" b="1" dirty="0" err="1" smtClean="0">
                <a:solidFill>
                  <a:schemeClr val="tx1"/>
                </a:solidFill>
              </a:rPr>
              <a:t>و</a:t>
            </a:r>
            <a:r>
              <a:rPr lang="ar-SA" sz="3200" b="1" dirty="0" smtClean="0">
                <a:solidFill>
                  <a:schemeClr val="tx1"/>
                </a:solidFill>
              </a:rPr>
              <a:t> النسخ والنقل يجب استخدام برنامج المستكشف ولعمل ذلك اتبعي الخطوات التالية : 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62331" t="8295" r="14844" b="64297"/>
          <a:stretch>
            <a:fillRect/>
          </a:stretch>
        </p:blipFill>
        <p:spPr bwMode="auto">
          <a:xfrm>
            <a:off x="1547664" y="5229200"/>
            <a:ext cx="15001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وسيلة شرح على شكل سحابة 1"/>
          <p:cNvSpPr/>
          <p:nvPr/>
        </p:nvSpPr>
        <p:spPr>
          <a:xfrm>
            <a:off x="2267744" y="0"/>
            <a:ext cx="5256584" cy="4221088"/>
          </a:xfrm>
          <a:prstGeom prst="cloudCallout">
            <a:avLst>
              <a:gd name="adj1" fmla="val -34018"/>
              <a:gd name="adj2" fmla="val 77779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يمكن تحديد الكل باستخدام الفأرة وسحبها على جميع الملفات أو بواسطة لوحة المفاتيح بالضغط على </a:t>
            </a:r>
            <a:r>
              <a:rPr lang="en-US" sz="3200" b="1" dirty="0" err="1" smtClean="0">
                <a:solidFill>
                  <a:schemeClr val="tx1"/>
                </a:solidFill>
              </a:rPr>
              <a:t>ctrl+A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62331" t="8295" r="14844" b="64297"/>
          <a:stretch>
            <a:fillRect/>
          </a:stretch>
        </p:blipFill>
        <p:spPr bwMode="auto">
          <a:xfrm>
            <a:off x="3851920" y="3717032"/>
            <a:ext cx="15001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وسيلة شرح مستطيلة 2"/>
          <p:cNvSpPr/>
          <p:nvPr/>
        </p:nvSpPr>
        <p:spPr>
          <a:xfrm>
            <a:off x="1547664" y="548680"/>
            <a:ext cx="4392488" cy="2592288"/>
          </a:xfrm>
          <a:prstGeom prst="wedgeRectCallout">
            <a:avLst>
              <a:gd name="adj1" fmla="val -7558"/>
              <a:gd name="adj2" fmla="val 93173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دعونا نتعلم بعض المصطلحات المهمة </a:t>
            </a:r>
            <a:r>
              <a:rPr lang="ar-SA" sz="3200" b="1" dirty="0" smtClean="0">
                <a:solidFill>
                  <a:schemeClr val="tx1"/>
                </a:solidFill>
                <a:sym typeface="Wingdings" pitchFamily="2" charset="2"/>
              </a:rPr>
              <a:t>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62331" t="8295" r="14844" b="64297"/>
          <a:stretch>
            <a:fillRect/>
          </a:stretch>
        </p:blipFill>
        <p:spPr bwMode="auto">
          <a:xfrm>
            <a:off x="7643813" y="0"/>
            <a:ext cx="15001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475656" y="2492896"/>
          <a:ext cx="6096000" cy="115824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>
                          <a:solidFill>
                            <a:schemeClr val="tx1"/>
                          </a:solidFill>
                        </a:rPr>
                        <a:t>تحديد كلي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Select all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>
                          <a:solidFill>
                            <a:schemeClr val="tx1"/>
                          </a:solidFill>
                        </a:rPr>
                        <a:t>تشغيل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Run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59450" b="461"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0" y="0"/>
            <a:ext cx="5436096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C0066"/>
                </a:solidFill>
              </a:rPr>
              <a:t>مرحباً صديقاتي أنا صديقتكم سمر :</a:t>
            </a:r>
          </a:p>
          <a:p>
            <a:pPr algn="ctr"/>
            <a:r>
              <a:rPr lang="ar-SA" sz="2800" b="1" dirty="0" smtClean="0">
                <a:solidFill>
                  <a:srgbClr val="CC0066"/>
                </a:solidFill>
              </a:rPr>
              <a:t>أريد منكم أن تفتحوا أجهزة الحاسوب وتجلسوا بشكل صحيح </a:t>
            </a:r>
          </a:p>
          <a:p>
            <a:pPr algn="ctr">
              <a:buFont typeface="Arial" pitchFamily="34" charset="0"/>
              <a:buChar char="•"/>
            </a:pPr>
            <a:r>
              <a:rPr lang="ar-SA" sz="2800" b="1" dirty="0" smtClean="0"/>
              <a:t>قومي بتحديد كل الملفات والمجلدات التي بداخل مجلد المستندات </a:t>
            </a:r>
          </a:p>
          <a:p>
            <a:pPr algn="ctr">
              <a:buFont typeface="Arial" pitchFamily="34" charset="0"/>
              <a:buChar char="•"/>
            </a:pPr>
            <a:r>
              <a:rPr lang="ar-SA" sz="2800" b="1" dirty="0" smtClean="0"/>
              <a:t>قومي بعكس التحديد للملفات والمجلدات التي بداخل مجلد المستندات  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wallpaperbase.com/wallpapers/cartoons/anime/anime_63.jpg"/>
          <p:cNvPicPr>
            <a:picLocks noChangeAspect="1" noChangeArrowheads="1"/>
          </p:cNvPicPr>
          <p:nvPr/>
        </p:nvPicPr>
        <p:blipFill>
          <a:blip r:embed="rId2" cstate="print"/>
          <a:srcRect l="59450" b="461"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0" y="0"/>
            <a:ext cx="5436096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C0066"/>
                </a:solidFill>
              </a:rPr>
              <a:t>واجبك المنزلي </a:t>
            </a:r>
          </a:p>
          <a:p>
            <a:pPr algn="ctr"/>
            <a:r>
              <a:rPr lang="ar-SA" sz="2800" b="1" dirty="0" smtClean="0">
                <a:solidFill>
                  <a:srgbClr val="CC0066"/>
                </a:solidFill>
              </a:rPr>
              <a:t>حفظ مصطلحات الدرس ص7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134</Words>
  <Application>Microsoft Office PowerPoint</Application>
  <PresentationFormat>عرض على الشاشة (3:4)‏</PresentationFormat>
  <Paragraphs>18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4</cp:revision>
  <dcterms:created xsi:type="dcterms:W3CDTF">2011-09-24T13:31:52Z</dcterms:created>
  <dcterms:modified xsi:type="dcterms:W3CDTF">2011-09-24T17:32:06Z</dcterms:modified>
</cp:coreProperties>
</file>