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5750B-199F-4F4D-99AE-B29FB106F343}" type="datetimeFigureOut">
              <a:rPr lang="ar-SA" smtClean="0"/>
              <a:pPr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E58EA-C47E-4C78-92BE-48FED6479A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467544" y="1196752"/>
            <a:ext cx="816120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عندما تنظرين إلى ساعتك </a:t>
            </a:r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وتجدينها </a:t>
            </a:r>
          </a:p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تشير إلى الوقت الخطأ </a:t>
            </a:r>
          </a:p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ماذا تفعلين ؟؟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3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70572" cy="1700808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1763688" y="1844824"/>
            <a:ext cx="5040560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واجبك المنزلي </a:t>
            </a:r>
          </a:p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حفظ مصطلحات </a:t>
            </a:r>
            <a:r>
              <a:rPr lang="ar-SA" sz="2800" b="1" smtClean="0">
                <a:solidFill>
                  <a:srgbClr val="FFFF00"/>
                </a:solidFill>
              </a:rPr>
              <a:t>الدرس ص9</a:t>
            </a:r>
            <a:endParaRPr lang="ar-SA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1907704" y="692696"/>
            <a:ext cx="6408712" cy="3816424"/>
          </a:xfrm>
          <a:prstGeom prst="round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66"/>
                </a:solidFill>
              </a:rPr>
              <a:t>يوجد في الحاسب الآلي ساعة وتاريخ يقعان في الجانب الأيسر أسفل الشاشة </a:t>
            </a:r>
            <a:endParaRPr lang="ar-SA" sz="32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899592" y="1268760"/>
            <a:ext cx="4608512" cy="345638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فتحت سارة جهاز الحاسوب ووجدت ساعة الحاسوب تشير للوقت الخطأ وأيضاً التاريخ يشير ليوم الأحد 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وهو في الأصل يوم الخميس </a:t>
            </a:r>
          </a:p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حزنت سارة كثيراً وغضبت </a:t>
            </a:r>
            <a:endParaRPr lang="ar-SA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JZR2010\Pictures\1246199876jusn80536364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12776"/>
            <a:ext cx="2746598" cy="2822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475656" y="1340768"/>
            <a:ext cx="5976664" cy="2880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في نفس الوقت ظهر لها مستر كمبيوتر وقال سوف أساعدك يا ابنتي </a:t>
            </a:r>
          </a:p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لاتحزني </a:t>
            </a:r>
          </a:p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فرحت سارة كثيراً</a:t>
            </a:r>
          </a:p>
          <a:p>
            <a:pPr algn="ctr"/>
            <a:endParaRPr lang="ar-SA" dirty="0"/>
          </a:p>
        </p:txBody>
      </p:sp>
      <p:pic>
        <p:nvPicPr>
          <p:cNvPr id="4" name="Picture 2" descr="C:\Users\JZR2010\Pictures\1246199876jusn80536364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2746598" cy="2822892"/>
          </a:xfrm>
          <a:prstGeom prst="rect">
            <a:avLst/>
          </a:prstGeom>
          <a:noFill/>
        </p:spPr>
      </p:pic>
      <p:pic>
        <p:nvPicPr>
          <p:cNvPr id="3074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0"/>
            <a:ext cx="1670572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3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70572" cy="1700808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043608" y="1556792"/>
            <a:ext cx="5544616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قال لها مستر كمبيوتر : لضبط الساعة والتاريخ اتبعي الخطوات التالية :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3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70572" cy="1700808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1403648" y="1412776"/>
            <a:ext cx="6048672" cy="3384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مرحباً يا صديقاتي أنا مستر كمبيوتر </a:t>
            </a:r>
          </a:p>
          <a:p>
            <a:pPr algn="ctr"/>
            <a:r>
              <a:rPr lang="ar-SA" sz="3200" b="1" dirty="0" smtClean="0"/>
              <a:t>أريد أن أعلمكم بعض المصطلحات الإنجليزية </a:t>
            </a:r>
          </a:p>
          <a:p>
            <a:pPr algn="ctr"/>
            <a:r>
              <a:rPr lang="ar-SA" sz="3200" b="1" dirty="0" smtClean="0"/>
              <a:t>المهمة بالدرس هيا لنتعلمها 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3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70572" cy="1700808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5508104" y="2852936"/>
            <a:ext cx="1912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التاريخ 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44362" y="2924944"/>
            <a:ext cx="1535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Date</a:t>
            </a:r>
            <a:endParaRPr lang="ar-SA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سهم إلى اليسار 6"/>
          <p:cNvSpPr/>
          <p:nvPr/>
        </p:nvSpPr>
        <p:spPr>
          <a:xfrm>
            <a:off x="4067944" y="3140968"/>
            <a:ext cx="1368152" cy="576064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4098" name="Picture 2" descr="C:\Users\JZR2010\Documents\FFOutput\Downloads\computer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92058"/>
            <a:ext cx="3744416" cy="3432381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923928" y="2564904"/>
            <a:ext cx="3024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التطبيق 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810_01273940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663"/>
          </a:xfrm>
          <a:prstGeom prst="rect">
            <a:avLst/>
          </a:prstGeom>
          <a:noFill/>
        </p:spPr>
      </p:pic>
      <p:pic>
        <p:nvPicPr>
          <p:cNvPr id="3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76672"/>
            <a:ext cx="1670572" cy="1700808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1763688" y="1844824"/>
            <a:ext cx="5040560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6699"/>
                </a:solidFill>
              </a:rPr>
              <a:t>يريد منكم مستر كمبيوتر </a:t>
            </a:r>
          </a:p>
          <a:p>
            <a:pPr algn="ctr">
              <a:buFont typeface="Arial" charset="0"/>
              <a:buChar char="•"/>
            </a:pPr>
            <a:r>
              <a:rPr lang="ar-SA" sz="2800" b="1" dirty="0" smtClean="0"/>
              <a:t>أن تقومين بضبط التاريخ : </a:t>
            </a:r>
          </a:p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28 شوال 1432</a:t>
            </a:r>
          </a:p>
          <a:p>
            <a:pPr algn="ctr">
              <a:buFont typeface="Arial" charset="0"/>
              <a:buChar char="•"/>
            </a:pPr>
            <a:r>
              <a:rPr lang="ar-SA" sz="2800" b="1" dirty="0" smtClean="0"/>
              <a:t>أن تقومين بضبط الساعة :</a:t>
            </a:r>
          </a:p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2:30 مساء .</a:t>
            </a:r>
            <a:endParaRPr lang="ar-SA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121</Words>
  <Application>Microsoft Office PowerPoint</Application>
  <PresentationFormat>عرض على الشاشة (3:4)‏</PresentationFormat>
  <Paragraphs>24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4</cp:revision>
  <dcterms:created xsi:type="dcterms:W3CDTF">2011-09-24T14:10:03Z</dcterms:created>
  <dcterms:modified xsi:type="dcterms:W3CDTF">2011-09-24T17:33:13Z</dcterms:modified>
</cp:coreProperties>
</file>