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3" r:id="rId2"/>
    <p:sldId id="264" r:id="rId3"/>
    <p:sldId id="256" r:id="rId4"/>
    <p:sldId id="257" r:id="rId5"/>
    <p:sldId id="258" r:id="rId6"/>
    <p:sldId id="259" r:id="rId7"/>
    <p:sldId id="260" r:id="rId8"/>
    <p:sldId id="262" r:id="rId9"/>
    <p:sldId id="261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DEA900"/>
    <a:srgbClr val="FFE697"/>
    <a:srgbClr val="FFFFC1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4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173CF-734A-4642-95CE-52AC96E15F73}" type="datetimeFigureOut">
              <a:rPr lang="ar-SA" smtClean="0"/>
              <a:pPr/>
              <a:t>27/04/32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3577D-7203-4B0F-97AC-9D5E4AA681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hyperlink" Target="http://ar.wikipedia.org/w/index.php?title=%D8%AC%D9%85%D9%84%D8%A9_%D8%A7%D8%B3%D8%AA%D9%81%D9%87%D8%A7%D9%85%D9%8A%D8%A9&amp;action=edit&amp;redlink=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gi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jpe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12" Type="http://schemas.openxmlformats.org/officeDocument/2006/relationships/image" Target="../media/image115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11" Type="http://schemas.openxmlformats.org/officeDocument/2006/relationships/image" Target="../media/image114.jpeg"/><Relationship Id="rId5" Type="http://schemas.openxmlformats.org/officeDocument/2006/relationships/image" Target="../media/image108.png"/><Relationship Id="rId10" Type="http://schemas.openxmlformats.org/officeDocument/2006/relationships/image" Target="../media/image113.jpe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www.google.com.sa/imgres?imgurl=http://sidroy.files.wordpress.com/2008/05/ist2_3500450_bumbling_bee.jpg&amp;imgrefurl=http://kenanaonline.com/users/Englishforkids/topics/64474/posts/113584&amp;h=380&amp;w=380&amp;sz=38&amp;tbnid=wD8VQR5ccHi6WM:&amp;tbnh=123&amp;tbnw=123&amp;prev=/images?q=%D9%86%D8%AD%D9%84%D8%A9&amp;zoom=1&amp;q=%D9%86%D8%AD%D9%84%D8%A9&amp;hl=en-GB&amp;usg=__hRNRe9x3cm2EaHHQws271u58mtg=&amp;sa=X&amp;ei=w8iVTcmrE8uFhQfx4-D8CA&amp;ved=0CEsQ9QEwBw" TargetMode="External"/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12" Type="http://schemas.openxmlformats.org/officeDocument/2006/relationships/hyperlink" Target="http://www.google.com.sa/imgres?imgurl=http://www.mazikao.net/vb/imgcache/32704.png&amp;imgrefurl=http://www.mazikao.net/vb/showthread.php?t=99527&amp;h=304&amp;w=400&amp;sz=18&amp;tbnid=EW06EYdADNih5M:&amp;tbnh=94&amp;tbnw=124&amp;prev=/images?q=%D9%86%D8%AD%D9%84%D8%A9&amp;zoom=1&amp;q=%D9%86%D8%AD%D9%84%D8%A9&amp;hl=en-GB&amp;usg=__OKh1Dgag1cepe9qARYR6pxafdCE=&amp;sa=X&amp;ei=w8iVTcmrE8uFhQfx4-D8CA&amp;ved=0CEcQ9QEwBQ" TargetMode="External"/><Relationship Id="rId17" Type="http://schemas.openxmlformats.org/officeDocument/2006/relationships/image" Target="../media/image16.png"/><Relationship Id="rId2" Type="http://schemas.openxmlformats.org/officeDocument/2006/relationships/audio" Target="../media/audio1.wav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4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7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Rectangle 2"/>
          <p:cNvSpPr/>
          <p:nvPr/>
        </p:nvSpPr>
        <p:spPr>
          <a:xfrm>
            <a:off x="395536" y="908720"/>
            <a:ext cx="6479852" cy="8925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/>
              <a:t>بعد الإطلاع على الواجب+إملاء الجملة المحددة للتلميذات  تصحيح الخطأ على السبورة من قبل التلميذات  +نقوم بالآتي</a:t>
            </a:r>
            <a:r>
              <a:rPr lang="ar-SA" sz="2800" b="1" dirty="0" smtClean="0"/>
              <a:t>:</a:t>
            </a:r>
            <a:endParaRPr lang="ar-SA" sz="2800" dirty="0"/>
          </a:p>
        </p:txBody>
      </p:sp>
      <p:sp>
        <p:nvSpPr>
          <p:cNvPr id="4" name="Rectangle 3"/>
          <p:cNvSpPr/>
          <p:nvPr/>
        </p:nvSpPr>
        <p:spPr>
          <a:xfrm>
            <a:off x="3347864" y="260648"/>
            <a:ext cx="2612826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مراجعة الدرس السابق</a:t>
            </a:r>
            <a:endParaRPr lang="ar-S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8280920" cy="942975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93096"/>
            <a:ext cx="8154318" cy="936104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45224"/>
            <a:ext cx="8029575" cy="993651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092280" y="1268760"/>
            <a:ext cx="151596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قراءة </a:t>
            </a:r>
            <a:r>
              <a:rPr lang="ar-SA" sz="2800" b="1" dirty="0" smtClean="0"/>
              <a:t>نص</a:t>
            </a:r>
            <a:endParaRPr lang="ar-SA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212976"/>
            <a:ext cx="5029200" cy="89535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691276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420888"/>
            <a:ext cx="1584176" cy="126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19501">
            <a:off x="2867909" y="2068369"/>
            <a:ext cx="839736" cy="820723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212976"/>
            <a:ext cx="2293648" cy="648072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893219">
            <a:off x="2873185" y="4140782"/>
            <a:ext cx="1047371" cy="691161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60648"/>
            <a:ext cx="43204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404664"/>
            <a:ext cx="2438028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 flipV="1">
            <a:off x="4499992" y="3356992"/>
            <a:ext cx="2160240" cy="14401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290" name="AutoShape 2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292" name="AutoShape 4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294" name="AutoShape 6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296" name="AutoShape 8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298" name="AutoShape 10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2300" name="AutoShape 12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2307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60648"/>
            <a:ext cx="2844552" cy="68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60647"/>
            <a:ext cx="1627038" cy="790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08720"/>
            <a:ext cx="5256584" cy="568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4" name="Picture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5" y="1124744"/>
            <a:ext cx="2643471" cy="1057389"/>
          </a:xfrm>
          <a:prstGeom prst="rect">
            <a:avLst/>
          </a:prstGeom>
          <a:noFill/>
          <a:ln w="9525">
            <a:solidFill>
              <a:srgbClr val="DEA900"/>
            </a:solidFill>
            <a:miter lim="800000"/>
            <a:headEnd/>
            <a:tailEnd/>
          </a:ln>
        </p:spPr>
      </p:pic>
      <p:pic>
        <p:nvPicPr>
          <p:cNvPr id="12315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356992"/>
            <a:ext cx="3723819" cy="936105"/>
          </a:xfrm>
          <a:prstGeom prst="rect">
            <a:avLst/>
          </a:prstGeom>
          <a:noFill/>
          <a:ln w="9525">
            <a:solidFill>
              <a:srgbClr val="DEA900"/>
            </a:solidFill>
            <a:miter lim="800000"/>
            <a:headEnd/>
            <a:tailEnd/>
          </a:ln>
        </p:spPr>
      </p:pic>
      <p:pic>
        <p:nvPicPr>
          <p:cNvPr id="12316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4509120"/>
            <a:ext cx="4127504" cy="866298"/>
          </a:xfrm>
          <a:prstGeom prst="rect">
            <a:avLst/>
          </a:prstGeom>
          <a:noFill/>
          <a:ln w="9525">
            <a:solidFill>
              <a:srgbClr val="DEA900"/>
            </a:solidFill>
            <a:miter lim="800000"/>
            <a:headEnd/>
            <a:tailEnd/>
          </a:ln>
        </p:spPr>
      </p:pic>
      <p:pic>
        <p:nvPicPr>
          <p:cNvPr id="12317" name="Picture 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5517232"/>
            <a:ext cx="4201271" cy="864096"/>
          </a:xfrm>
          <a:prstGeom prst="rect">
            <a:avLst/>
          </a:prstGeom>
          <a:noFill/>
          <a:ln w="9525">
            <a:solidFill>
              <a:srgbClr val="DEA900"/>
            </a:solidFill>
            <a:miter lim="800000"/>
            <a:headEnd/>
            <a:tailEnd/>
          </a:ln>
        </p:spPr>
      </p:pic>
      <p:cxnSp>
        <p:nvCxnSpPr>
          <p:cNvPr id="32" name="Straight Connector 31"/>
          <p:cNvCxnSpPr/>
          <p:nvPr/>
        </p:nvCxnSpPr>
        <p:spPr>
          <a:xfrm rot="10800000">
            <a:off x="3995936" y="1916832"/>
            <a:ext cx="100811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2411760" y="3356992"/>
            <a:ext cx="576064" cy="789002"/>
          </a:xfrm>
          <a:prstGeom prst="ellipse">
            <a:avLst/>
          </a:prstGeom>
          <a:noFill/>
          <a:ln w="38100" cmpd="thickThin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Oval 37"/>
          <p:cNvSpPr/>
          <p:nvPr/>
        </p:nvSpPr>
        <p:spPr>
          <a:xfrm>
            <a:off x="1403648" y="3356992"/>
            <a:ext cx="370239" cy="789002"/>
          </a:xfrm>
          <a:prstGeom prst="ellipse">
            <a:avLst/>
          </a:prstGeom>
          <a:noFill/>
          <a:ln w="38100" cmpd="thickThin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Oval 38"/>
          <p:cNvSpPr/>
          <p:nvPr/>
        </p:nvSpPr>
        <p:spPr>
          <a:xfrm>
            <a:off x="3707904" y="4509120"/>
            <a:ext cx="504056" cy="789002"/>
          </a:xfrm>
          <a:prstGeom prst="ellipse">
            <a:avLst/>
          </a:prstGeom>
          <a:noFill/>
          <a:ln w="38100" cmpd="thickThin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0" name="Straight Connector 39"/>
          <p:cNvCxnSpPr/>
          <p:nvPr/>
        </p:nvCxnSpPr>
        <p:spPr>
          <a:xfrm>
            <a:off x="4355976" y="6165304"/>
            <a:ext cx="51680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628800"/>
            <a:ext cx="57802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96336" y="3068960"/>
            <a:ext cx="680268" cy="91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00192" y="3140968"/>
            <a:ext cx="576064" cy="990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8384" y="4365105"/>
            <a:ext cx="67507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336" y="5589240"/>
            <a:ext cx="704081" cy="87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5580112" y="1556792"/>
            <a:ext cx="3224879" cy="49552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sz="28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مناقشة </a:t>
            </a:r>
            <a:r>
              <a:rPr lang="ar-SA" sz="2800" b="1" u="sng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الاتي</a:t>
            </a:r>
            <a:r>
              <a:rPr lang="ar-SA" sz="28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في الجمل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r>
              <a:rPr lang="ar-SA" sz="2800" dirty="0" smtClean="0">
                <a:ln w="11430"/>
                <a:solidFill>
                  <a:srgbClr val="0000FF"/>
                </a:solidFill>
              </a:rPr>
              <a:t>1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- ظاهرة التنوين في كلمة(</a:t>
            </a:r>
            <a:r>
              <a:rPr lang="ar-SA" sz="2000" dirty="0" smtClean="0">
                <a:ln w="11430"/>
                <a:solidFill>
                  <a:srgbClr val="FF0000"/>
                </a:solidFill>
              </a:rPr>
              <a:t>شكراً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)</a:t>
            </a: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تأكيداً ومراجعة للتنوين كما في الدرس السابق</a:t>
            </a: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2- علامة الاستفهام</a:t>
            </a:r>
            <a:r>
              <a:rPr lang="ar-SA" sz="2000" dirty="0" smtClean="0">
                <a:ln w="11430"/>
                <a:solidFill>
                  <a:srgbClr val="FF0000"/>
                </a:solidFill>
              </a:rPr>
              <a:t>(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 </a:t>
            </a:r>
            <a:r>
              <a:rPr lang="ar-SA" sz="2000" dirty="0" smtClean="0">
                <a:ln w="11430"/>
                <a:solidFill>
                  <a:srgbClr val="FF0000"/>
                </a:solidFill>
              </a:rPr>
              <a:t>؟ )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 و</a:t>
            </a:r>
            <a:r>
              <a:rPr lang="ar-SA" sz="2000" b="1" dirty="0" smtClean="0">
                <a:ln w="11430"/>
                <a:solidFill>
                  <a:srgbClr val="FF0000"/>
                </a:solidFill>
              </a:rPr>
              <a:t>يا 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المنادى</a:t>
            </a: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3- أسلوب النهي </a:t>
            </a:r>
            <a:r>
              <a:rPr lang="ar-SA" sz="2000" dirty="0" smtClean="0">
                <a:ln w="11430"/>
                <a:solidFill>
                  <a:srgbClr val="FF0000"/>
                </a:solidFill>
              </a:rPr>
              <a:t>(لا)</a:t>
            </a: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4- ملاحظة نطق </a:t>
            </a:r>
            <a:r>
              <a:rPr lang="ar-SA" sz="2000" dirty="0" err="1" smtClean="0">
                <a:ln w="11430"/>
                <a:solidFill>
                  <a:srgbClr val="0000FF"/>
                </a:solidFill>
              </a:rPr>
              <a:t>الفا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 مكرر</a:t>
            </a:r>
            <a:r>
              <a:rPr lang="ar-SA" dirty="0" smtClean="0">
                <a:ln w="11430"/>
                <a:solidFill>
                  <a:srgbClr val="0000FF"/>
                </a:solidFill>
              </a:rPr>
              <a:t>(</a:t>
            </a:r>
            <a:r>
              <a:rPr lang="ar-SA" dirty="0" smtClean="0">
                <a:ln w="11430"/>
                <a:solidFill>
                  <a:srgbClr val="FF0000"/>
                </a:solidFill>
              </a:rPr>
              <a:t>فـ...ـفــيه)</a:t>
            </a:r>
            <a:endParaRPr lang="ar-SA" sz="2000" dirty="0" smtClean="0">
              <a:ln w="11430"/>
              <a:solidFill>
                <a:srgbClr val="FF0000"/>
              </a:solidFill>
            </a:endParaRP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 ثم قراءتها من قبلهن </a:t>
            </a:r>
          </a:p>
          <a:p>
            <a:r>
              <a:rPr lang="ar-SA" sz="2000" dirty="0" smtClean="0">
                <a:ln w="11430"/>
                <a:solidFill>
                  <a:srgbClr val="0000FF"/>
                </a:solidFill>
              </a:rPr>
              <a:t>قراءة الجمل </a:t>
            </a:r>
            <a:r>
              <a:rPr lang="ar-SA" sz="2000" dirty="0" err="1" smtClean="0">
                <a:ln w="11430"/>
                <a:solidFill>
                  <a:srgbClr val="0000FF"/>
                </a:solidFill>
              </a:rPr>
              <a:t>ايضا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 من </a:t>
            </a:r>
            <a:r>
              <a:rPr lang="ar-SA" sz="2000" dirty="0" smtClean="0">
                <a:ln w="11430"/>
                <a:solidFill>
                  <a:srgbClr val="0000FF"/>
                </a:solidFill>
              </a:rPr>
              <a:t>الطالبات</a:t>
            </a: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  <a:p>
            <a:endParaRPr lang="ar-SA" sz="200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51520" y="260648"/>
            <a:ext cx="4572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ar-SA" b="1" dirty="0" smtClean="0"/>
              <a:t>علامة الاستفهام</a:t>
            </a:r>
            <a:r>
              <a:rPr lang="ar-SA" dirty="0" smtClean="0"/>
              <a:t> (</a:t>
            </a:r>
            <a:r>
              <a:rPr lang="ar-SA" b="1" dirty="0" smtClean="0"/>
              <a:t>؟</a:t>
            </a:r>
            <a:r>
              <a:rPr lang="ar-SA" dirty="0" smtClean="0"/>
              <a:t>)</a:t>
            </a:r>
            <a:r>
              <a:rPr lang="ar-SA" b="1" dirty="0" smtClean="0"/>
              <a:t>هي </a:t>
            </a:r>
            <a:r>
              <a:rPr lang="ar-SA" b="1" dirty="0" smtClean="0"/>
              <a:t>علامة رمزية من علامات الترقيم، توضع في نهاية </a:t>
            </a:r>
            <a:r>
              <a:rPr lang="ar-SA" b="1" dirty="0" smtClean="0">
                <a:hlinkClick r:id="rId14" action="ppaction://hlinkfile" tooltip="جملة استفهامية (الصفحة غير موجودة)"/>
              </a:rPr>
              <a:t>الجملة الاستفهامية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9 -0.03149 L 0.66337 -0.037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28" grpId="0" animBg="1"/>
      <p:bldP spid="28" grpId="1" animBg="1"/>
      <p:bldP spid="29" grpId="0" animBg="1"/>
      <p:bldP spid="2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065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591" y="0"/>
            <a:ext cx="177740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58326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4076700" cy="638175"/>
          </a:xfrm>
          <a:prstGeom prst="rect">
            <a:avLst/>
          </a:prstGeom>
          <a:noFill/>
          <a:ln w="9525">
            <a:solidFill>
              <a:srgbClr val="DEA900"/>
            </a:solidFill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0"/>
            <a:ext cx="22764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365104"/>
            <a:ext cx="7272808" cy="21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5" y="2132857"/>
            <a:ext cx="129614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908720"/>
            <a:ext cx="1296144" cy="1058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3068960"/>
            <a:ext cx="13681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72200" y="3429000"/>
            <a:ext cx="2492359" cy="57606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1286" name="Picture 2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1052736"/>
            <a:ext cx="747180" cy="61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" descr="http://www.saudinokia.com/vb/images/uploads/30283_2519147440e06e29bc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4149080"/>
            <a:ext cx="8424936" cy="47625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0" y="4581128"/>
            <a:ext cx="432968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6016" y="6021288"/>
            <a:ext cx="593402" cy="53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4644008" y="5949280"/>
            <a:ext cx="720080" cy="720080"/>
          </a:xfrm>
          <a:prstGeom prst="ellipse">
            <a:avLst/>
          </a:prstGeom>
          <a:noFill/>
          <a:ln w="635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0532 L -0.08264 0.356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03143 0.44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01528 0.5879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5832648" cy="611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2656"/>
            <a:ext cx="27473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1657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1484467" y="686371"/>
            <a:ext cx="3589933" cy="5594462"/>
          </a:xfrm>
          <a:custGeom>
            <a:avLst/>
            <a:gdLst>
              <a:gd name="connsiteX0" fmla="*/ 1373033 w 4387696"/>
              <a:gd name="connsiteY0" fmla="*/ 2014537 h 5594462"/>
              <a:gd name="connsiteX1" fmla="*/ 1358746 w 4387696"/>
              <a:gd name="connsiteY1" fmla="*/ 2600325 h 5594462"/>
              <a:gd name="connsiteX2" fmla="*/ 1344458 w 4387696"/>
              <a:gd name="connsiteY2" fmla="*/ 2700337 h 5594462"/>
              <a:gd name="connsiteX3" fmla="*/ 1315883 w 4387696"/>
              <a:gd name="connsiteY3" fmla="*/ 3000375 h 5594462"/>
              <a:gd name="connsiteX4" fmla="*/ 1287308 w 4387696"/>
              <a:gd name="connsiteY4" fmla="*/ 3043237 h 5594462"/>
              <a:gd name="connsiteX5" fmla="*/ 1230158 w 4387696"/>
              <a:gd name="connsiteY5" fmla="*/ 3171825 h 5594462"/>
              <a:gd name="connsiteX6" fmla="*/ 1201583 w 4387696"/>
              <a:gd name="connsiteY6" fmla="*/ 3271837 h 5594462"/>
              <a:gd name="connsiteX7" fmla="*/ 1173008 w 4387696"/>
              <a:gd name="connsiteY7" fmla="*/ 3314700 h 5594462"/>
              <a:gd name="connsiteX8" fmla="*/ 1130146 w 4387696"/>
              <a:gd name="connsiteY8" fmla="*/ 3400425 h 5594462"/>
              <a:gd name="connsiteX9" fmla="*/ 1087283 w 4387696"/>
              <a:gd name="connsiteY9" fmla="*/ 3429000 h 5594462"/>
              <a:gd name="connsiteX10" fmla="*/ 1044421 w 4387696"/>
              <a:gd name="connsiteY10" fmla="*/ 3471862 h 5594462"/>
              <a:gd name="connsiteX11" fmla="*/ 958696 w 4387696"/>
              <a:gd name="connsiteY11" fmla="*/ 3500437 h 5594462"/>
              <a:gd name="connsiteX12" fmla="*/ 915833 w 4387696"/>
              <a:gd name="connsiteY12" fmla="*/ 3514725 h 5594462"/>
              <a:gd name="connsiteX13" fmla="*/ 872971 w 4387696"/>
              <a:gd name="connsiteY13" fmla="*/ 3529012 h 5594462"/>
              <a:gd name="connsiteX14" fmla="*/ 744383 w 4387696"/>
              <a:gd name="connsiteY14" fmla="*/ 3600450 h 5594462"/>
              <a:gd name="connsiteX15" fmla="*/ 715808 w 4387696"/>
              <a:gd name="connsiteY15" fmla="*/ 3643312 h 5594462"/>
              <a:gd name="connsiteX16" fmla="*/ 672946 w 4387696"/>
              <a:gd name="connsiteY16" fmla="*/ 3657600 h 5594462"/>
              <a:gd name="connsiteX17" fmla="*/ 630083 w 4387696"/>
              <a:gd name="connsiteY17" fmla="*/ 3700462 h 5594462"/>
              <a:gd name="connsiteX18" fmla="*/ 572933 w 4387696"/>
              <a:gd name="connsiteY18" fmla="*/ 3829050 h 5594462"/>
              <a:gd name="connsiteX19" fmla="*/ 558646 w 4387696"/>
              <a:gd name="connsiteY19" fmla="*/ 3871912 h 5594462"/>
              <a:gd name="connsiteX20" fmla="*/ 544358 w 4387696"/>
              <a:gd name="connsiteY20" fmla="*/ 3929062 h 5594462"/>
              <a:gd name="connsiteX21" fmla="*/ 515783 w 4387696"/>
              <a:gd name="connsiteY21" fmla="*/ 3971925 h 5594462"/>
              <a:gd name="connsiteX22" fmla="*/ 487208 w 4387696"/>
              <a:gd name="connsiteY22" fmla="*/ 4057650 h 5594462"/>
              <a:gd name="connsiteX23" fmla="*/ 358621 w 4387696"/>
              <a:gd name="connsiteY23" fmla="*/ 4171950 h 5594462"/>
              <a:gd name="connsiteX24" fmla="*/ 330046 w 4387696"/>
              <a:gd name="connsiteY24" fmla="*/ 4214812 h 5594462"/>
              <a:gd name="connsiteX25" fmla="*/ 287183 w 4387696"/>
              <a:gd name="connsiteY25" fmla="*/ 4229100 h 5594462"/>
              <a:gd name="connsiteX26" fmla="*/ 201458 w 4387696"/>
              <a:gd name="connsiteY26" fmla="*/ 4271962 h 5594462"/>
              <a:gd name="connsiteX27" fmla="*/ 158596 w 4387696"/>
              <a:gd name="connsiteY27" fmla="*/ 4314825 h 5594462"/>
              <a:gd name="connsiteX28" fmla="*/ 72871 w 4387696"/>
              <a:gd name="connsiteY28" fmla="*/ 4343400 h 5594462"/>
              <a:gd name="connsiteX29" fmla="*/ 30008 w 4387696"/>
              <a:gd name="connsiteY29" fmla="*/ 4371975 h 5594462"/>
              <a:gd name="connsiteX30" fmla="*/ 1433 w 4387696"/>
              <a:gd name="connsiteY30" fmla="*/ 4457700 h 5594462"/>
              <a:gd name="connsiteX31" fmla="*/ 15721 w 4387696"/>
              <a:gd name="connsiteY31" fmla="*/ 4757737 h 5594462"/>
              <a:gd name="connsiteX32" fmla="*/ 87158 w 4387696"/>
              <a:gd name="connsiteY32" fmla="*/ 4886325 h 5594462"/>
              <a:gd name="connsiteX33" fmla="*/ 144308 w 4387696"/>
              <a:gd name="connsiteY33" fmla="*/ 4914900 h 5594462"/>
              <a:gd name="connsiteX34" fmla="*/ 187171 w 4387696"/>
              <a:gd name="connsiteY34" fmla="*/ 4957762 h 5594462"/>
              <a:gd name="connsiteX35" fmla="*/ 230033 w 4387696"/>
              <a:gd name="connsiteY35" fmla="*/ 4972050 h 5594462"/>
              <a:gd name="connsiteX36" fmla="*/ 272896 w 4387696"/>
              <a:gd name="connsiteY36" fmla="*/ 5000625 h 5594462"/>
              <a:gd name="connsiteX37" fmla="*/ 315758 w 4387696"/>
              <a:gd name="connsiteY37" fmla="*/ 5014912 h 5594462"/>
              <a:gd name="connsiteX38" fmla="*/ 372908 w 4387696"/>
              <a:gd name="connsiteY38" fmla="*/ 5043487 h 5594462"/>
              <a:gd name="connsiteX39" fmla="*/ 444346 w 4387696"/>
              <a:gd name="connsiteY39" fmla="*/ 5114925 h 5594462"/>
              <a:gd name="connsiteX40" fmla="*/ 515783 w 4387696"/>
              <a:gd name="connsiteY40" fmla="*/ 5186362 h 5594462"/>
              <a:gd name="connsiteX41" fmla="*/ 630083 w 4387696"/>
              <a:gd name="connsiteY41" fmla="*/ 5286375 h 5594462"/>
              <a:gd name="connsiteX42" fmla="*/ 672946 w 4387696"/>
              <a:gd name="connsiteY42" fmla="*/ 5314950 h 5594462"/>
              <a:gd name="connsiteX43" fmla="*/ 758671 w 4387696"/>
              <a:gd name="connsiteY43" fmla="*/ 5343525 h 5594462"/>
              <a:gd name="connsiteX44" fmla="*/ 887258 w 4387696"/>
              <a:gd name="connsiteY44" fmla="*/ 5400675 h 5594462"/>
              <a:gd name="connsiteX45" fmla="*/ 972983 w 4387696"/>
              <a:gd name="connsiteY45" fmla="*/ 5429250 h 5594462"/>
              <a:gd name="connsiteX46" fmla="*/ 1015846 w 4387696"/>
              <a:gd name="connsiteY46" fmla="*/ 5443537 h 5594462"/>
              <a:gd name="connsiteX47" fmla="*/ 1130146 w 4387696"/>
              <a:gd name="connsiteY47" fmla="*/ 5457825 h 5594462"/>
              <a:gd name="connsiteX48" fmla="*/ 1173008 w 4387696"/>
              <a:gd name="connsiteY48" fmla="*/ 5472112 h 5594462"/>
              <a:gd name="connsiteX49" fmla="*/ 2558896 w 4387696"/>
              <a:gd name="connsiteY49" fmla="*/ 5472112 h 5594462"/>
              <a:gd name="connsiteX50" fmla="*/ 2716058 w 4387696"/>
              <a:gd name="connsiteY50" fmla="*/ 5443537 h 5594462"/>
              <a:gd name="connsiteX51" fmla="*/ 2830358 w 4387696"/>
              <a:gd name="connsiteY51" fmla="*/ 5414962 h 5594462"/>
              <a:gd name="connsiteX52" fmla="*/ 2916083 w 4387696"/>
              <a:gd name="connsiteY52" fmla="*/ 5386387 h 5594462"/>
              <a:gd name="connsiteX53" fmla="*/ 3044671 w 4387696"/>
              <a:gd name="connsiteY53" fmla="*/ 5314950 h 5594462"/>
              <a:gd name="connsiteX54" fmla="*/ 3130396 w 4387696"/>
              <a:gd name="connsiteY54" fmla="*/ 5257800 h 5594462"/>
              <a:gd name="connsiteX55" fmla="*/ 3173258 w 4387696"/>
              <a:gd name="connsiteY55" fmla="*/ 5229225 h 5594462"/>
              <a:gd name="connsiteX56" fmla="*/ 3216121 w 4387696"/>
              <a:gd name="connsiteY56" fmla="*/ 5214937 h 5594462"/>
              <a:gd name="connsiteX57" fmla="*/ 3258983 w 4387696"/>
              <a:gd name="connsiteY57" fmla="*/ 5186362 h 5594462"/>
              <a:gd name="connsiteX58" fmla="*/ 3330421 w 4387696"/>
              <a:gd name="connsiteY58" fmla="*/ 5172075 h 5594462"/>
              <a:gd name="connsiteX59" fmla="*/ 3416146 w 4387696"/>
              <a:gd name="connsiteY59" fmla="*/ 5143500 h 5594462"/>
              <a:gd name="connsiteX60" fmla="*/ 3501871 w 4387696"/>
              <a:gd name="connsiteY60" fmla="*/ 5086350 h 5594462"/>
              <a:gd name="connsiteX61" fmla="*/ 3587596 w 4387696"/>
              <a:gd name="connsiteY61" fmla="*/ 5057775 h 5594462"/>
              <a:gd name="connsiteX62" fmla="*/ 3630458 w 4387696"/>
              <a:gd name="connsiteY62" fmla="*/ 5043487 h 5594462"/>
              <a:gd name="connsiteX63" fmla="*/ 3673321 w 4387696"/>
              <a:gd name="connsiteY63" fmla="*/ 5014912 h 5594462"/>
              <a:gd name="connsiteX64" fmla="*/ 3730471 w 4387696"/>
              <a:gd name="connsiteY64" fmla="*/ 4943475 h 5594462"/>
              <a:gd name="connsiteX65" fmla="*/ 3759046 w 4387696"/>
              <a:gd name="connsiteY65" fmla="*/ 4900612 h 5594462"/>
              <a:gd name="connsiteX66" fmla="*/ 3844771 w 4387696"/>
              <a:gd name="connsiteY66" fmla="*/ 4829175 h 5594462"/>
              <a:gd name="connsiteX67" fmla="*/ 3887633 w 4387696"/>
              <a:gd name="connsiteY67" fmla="*/ 4772025 h 5594462"/>
              <a:gd name="connsiteX68" fmla="*/ 3973358 w 4387696"/>
              <a:gd name="connsiteY68" fmla="*/ 4714875 h 5594462"/>
              <a:gd name="connsiteX69" fmla="*/ 4001933 w 4387696"/>
              <a:gd name="connsiteY69" fmla="*/ 4672012 h 5594462"/>
              <a:gd name="connsiteX70" fmla="*/ 4044796 w 4387696"/>
              <a:gd name="connsiteY70" fmla="*/ 4643437 h 5594462"/>
              <a:gd name="connsiteX71" fmla="*/ 4059083 w 4387696"/>
              <a:gd name="connsiteY71" fmla="*/ 4600575 h 5594462"/>
              <a:gd name="connsiteX72" fmla="*/ 4116233 w 4387696"/>
              <a:gd name="connsiteY72" fmla="*/ 4457700 h 5594462"/>
              <a:gd name="connsiteX73" fmla="*/ 4144808 w 4387696"/>
              <a:gd name="connsiteY73" fmla="*/ 4329112 h 5594462"/>
              <a:gd name="connsiteX74" fmla="*/ 4130521 w 4387696"/>
              <a:gd name="connsiteY74" fmla="*/ 4000500 h 5594462"/>
              <a:gd name="connsiteX75" fmla="*/ 4073371 w 4387696"/>
              <a:gd name="connsiteY75" fmla="*/ 3871912 h 5594462"/>
              <a:gd name="connsiteX76" fmla="*/ 4044796 w 4387696"/>
              <a:gd name="connsiteY76" fmla="*/ 3786187 h 5594462"/>
              <a:gd name="connsiteX77" fmla="*/ 4030508 w 4387696"/>
              <a:gd name="connsiteY77" fmla="*/ 3743325 h 5594462"/>
              <a:gd name="connsiteX78" fmla="*/ 4001933 w 4387696"/>
              <a:gd name="connsiteY78" fmla="*/ 3700462 h 5594462"/>
              <a:gd name="connsiteX79" fmla="*/ 3973358 w 4387696"/>
              <a:gd name="connsiteY79" fmla="*/ 3614737 h 5594462"/>
              <a:gd name="connsiteX80" fmla="*/ 3959071 w 4387696"/>
              <a:gd name="connsiteY80" fmla="*/ 3571875 h 5594462"/>
              <a:gd name="connsiteX81" fmla="*/ 3916208 w 4387696"/>
              <a:gd name="connsiteY81" fmla="*/ 3514725 h 5594462"/>
              <a:gd name="connsiteX82" fmla="*/ 3873346 w 4387696"/>
              <a:gd name="connsiteY82" fmla="*/ 3429000 h 5594462"/>
              <a:gd name="connsiteX83" fmla="*/ 3830483 w 4387696"/>
              <a:gd name="connsiteY83" fmla="*/ 3386137 h 5594462"/>
              <a:gd name="connsiteX84" fmla="*/ 3759046 w 4387696"/>
              <a:gd name="connsiteY84" fmla="*/ 3314700 h 5594462"/>
              <a:gd name="connsiteX85" fmla="*/ 3730471 w 4387696"/>
              <a:gd name="connsiteY85" fmla="*/ 3271837 h 5594462"/>
              <a:gd name="connsiteX86" fmla="*/ 3687608 w 4387696"/>
              <a:gd name="connsiteY86" fmla="*/ 3243262 h 5594462"/>
              <a:gd name="connsiteX87" fmla="*/ 3673321 w 4387696"/>
              <a:gd name="connsiteY87" fmla="*/ 3200400 h 5594462"/>
              <a:gd name="connsiteX88" fmla="*/ 3644746 w 4387696"/>
              <a:gd name="connsiteY88" fmla="*/ 3157537 h 5594462"/>
              <a:gd name="connsiteX89" fmla="*/ 3616171 w 4387696"/>
              <a:gd name="connsiteY89" fmla="*/ 3071812 h 5594462"/>
              <a:gd name="connsiteX90" fmla="*/ 3601883 w 4387696"/>
              <a:gd name="connsiteY90" fmla="*/ 3028950 h 5594462"/>
              <a:gd name="connsiteX91" fmla="*/ 3587596 w 4387696"/>
              <a:gd name="connsiteY91" fmla="*/ 2986087 h 5594462"/>
              <a:gd name="connsiteX92" fmla="*/ 3516158 w 4387696"/>
              <a:gd name="connsiteY92" fmla="*/ 2900362 h 5594462"/>
              <a:gd name="connsiteX93" fmla="*/ 3473296 w 4387696"/>
              <a:gd name="connsiteY93" fmla="*/ 2814637 h 5594462"/>
              <a:gd name="connsiteX94" fmla="*/ 3444721 w 4387696"/>
              <a:gd name="connsiteY94" fmla="*/ 2757487 h 5594462"/>
              <a:gd name="connsiteX95" fmla="*/ 3344708 w 4387696"/>
              <a:gd name="connsiteY95" fmla="*/ 2628900 h 5594462"/>
              <a:gd name="connsiteX96" fmla="*/ 3301846 w 4387696"/>
              <a:gd name="connsiteY96" fmla="*/ 2543175 h 5594462"/>
              <a:gd name="connsiteX97" fmla="*/ 3244696 w 4387696"/>
              <a:gd name="connsiteY97" fmla="*/ 2457450 h 5594462"/>
              <a:gd name="connsiteX98" fmla="*/ 3201833 w 4387696"/>
              <a:gd name="connsiteY98" fmla="*/ 2271712 h 5594462"/>
              <a:gd name="connsiteX99" fmla="*/ 3158971 w 4387696"/>
              <a:gd name="connsiteY99" fmla="*/ 2228850 h 5594462"/>
              <a:gd name="connsiteX100" fmla="*/ 3073246 w 4387696"/>
              <a:gd name="connsiteY100" fmla="*/ 2100262 h 5594462"/>
              <a:gd name="connsiteX101" fmla="*/ 3044671 w 4387696"/>
              <a:gd name="connsiteY101" fmla="*/ 2057400 h 5594462"/>
              <a:gd name="connsiteX102" fmla="*/ 2987521 w 4387696"/>
              <a:gd name="connsiteY102" fmla="*/ 1928812 h 5594462"/>
              <a:gd name="connsiteX103" fmla="*/ 2901796 w 4387696"/>
              <a:gd name="connsiteY103" fmla="*/ 1871662 h 5594462"/>
              <a:gd name="connsiteX104" fmla="*/ 2844646 w 4387696"/>
              <a:gd name="connsiteY104" fmla="*/ 1828800 h 5594462"/>
              <a:gd name="connsiteX105" fmla="*/ 2801783 w 4387696"/>
              <a:gd name="connsiteY105" fmla="*/ 1800225 h 5594462"/>
              <a:gd name="connsiteX106" fmla="*/ 2673196 w 4387696"/>
              <a:gd name="connsiteY106" fmla="*/ 1700212 h 5594462"/>
              <a:gd name="connsiteX107" fmla="*/ 2473171 w 4387696"/>
              <a:gd name="connsiteY107" fmla="*/ 1657350 h 5594462"/>
              <a:gd name="connsiteX108" fmla="*/ 2087408 w 4387696"/>
              <a:gd name="connsiteY108" fmla="*/ 1628775 h 5594462"/>
              <a:gd name="connsiteX109" fmla="*/ 2001683 w 4387696"/>
              <a:gd name="connsiteY109" fmla="*/ 1600200 h 5594462"/>
              <a:gd name="connsiteX110" fmla="*/ 1915958 w 4387696"/>
              <a:gd name="connsiteY110" fmla="*/ 1571625 h 5594462"/>
              <a:gd name="connsiteX111" fmla="*/ 1873096 w 4387696"/>
              <a:gd name="connsiteY111" fmla="*/ 1557337 h 5594462"/>
              <a:gd name="connsiteX112" fmla="*/ 1787371 w 4387696"/>
              <a:gd name="connsiteY112" fmla="*/ 1514475 h 5594462"/>
              <a:gd name="connsiteX113" fmla="*/ 1773083 w 4387696"/>
              <a:gd name="connsiteY113" fmla="*/ 1471612 h 5594462"/>
              <a:gd name="connsiteX114" fmla="*/ 1730221 w 4387696"/>
              <a:gd name="connsiteY114" fmla="*/ 1443037 h 5594462"/>
              <a:gd name="connsiteX115" fmla="*/ 1687358 w 4387696"/>
              <a:gd name="connsiteY115" fmla="*/ 1400175 h 5594462"/>
              <a:gd name="connsiteX116" fmla="*/ 1773083 w 4387696"/>
              <a:gd name="connsiteY116" fmla="*/ 1357312 h 5594462"/>
              <a:gd name="connsiteX117" fmla="*/ 1815946 w 4387696"/>
              <a:gd name="connsiteY117" fmla="*/ 1343025 h 5594462"/>
              <a:gd name="connsiteX118" fmla="*/ 1858808 w 4387696"/>
              <a:gd name="connsiteY118" fmla="*/ 1314450 h 5594462"/>
              <a:gd name="connsiteX119" fmla="*/ 1915958 w 4387696"/>
              <a:gd name="connsiteY119" fmla="*/ 1300162 h 5594462"/>
              <a:gd name="connsiteX120" fmla="*/ 2244571 w 4387696"/>
              <a:gd name="connsiteY120" fmla="*/ 1271587 h 5594462"/>
              <a:gd name="connsiteX121" fmla="*/ 2330296 w 4387696"/>
              <a:gd name="connsiteY121" fmla="*/ 1243012 h 5594462"/>
              <a:gd name="connsiteX122" fmla="*/ 2373158 w 4387696"/>
              <a:gd name="connsiteY122" fmla="*/ 1214437 h 5594462"/>
              <a:gd name="connsiteX123" fmla="*/ 2458883 w 4387696"/>
              <a:gd name="connsiteY123" fmla="*/ 1200150 h 5594462"/>
              <a:gd name="connsiteX124" fmla="*/ 2630333 w 4387696"/>
              <a:gd name="connsiteY124" fmla="*/ 1143000 h 5594462"/>
              <a:gd name="connsiteX125" fmla="*/ 2716058 w 4387696"/>
              <a:gd name="connsiteY125" fmla="*/ 1114425 h 5594462"/>
              <a:gd name="connsiteX126" fmla="*/ 2816071 w 4387696"/>
              <a:gd name="connsiteY126" fmla="*/ 1085850 h 5594462"/>
              <a:gd name="connsiteX127" fmla="*/ 2944658 w 4387696"/>
              <a:gd name="connsiteY127" fmla="*/ 1028700 h 5594462"/>
              <a:gd name="connsiteX128" fmla="*/ 2987521 w 4387696"/>
              <a:gd name="connsiteY128" fmla="*/ 1014412 h 5594462"/>
              <a:gd name="connsiteX129" fmla="*/ 3030383 w 4387696"/>
              <a:gd name="connsiteY129" fmla="*/ 985837 h 5594462"/>
              <a:gd name="connsiteX130" fmla="*/ 3116108 w 4387696"/>
              <a:gd name="connsiteY130" fmla="*/ 957262 h 5594462"/>
              <a:gd name="connsiteX131" fmla="*/ 3158971 w 4387696"/>
              <a:gd name="connsiteY131" fmla="*/ 942975 h 5594462"/>
              <a:gd name="connsiteX132" fmla="*/ 3201833 w 4387696"/>
              <a:gd name="connsiteY132" fmla="*/ 914400 h 5594462"/>
              <a:gd name="connsiteX133" fmla="*/ 3287558 w 4387696"/>
              <a:gd name="connsiteY133" fmla="*/ 871537 h 5594462"/>
              <a:gd name="connsiteX134" fmla="*/ 3316133 w 4387696"/>
              <a:gd name="connsiteY134" fmla="*/ 828675 h 5594462"/>
              <a:gd name="connsiteX135" fmla="*/ 3401858 w 4387696"/>
              <a:gd name="connsiteY135" fmla="*/ 800100 h 5594462"/>
              <a:gd name="connsiteX136" fmla="*/ 3530446 w 4387696"/>
              <a:gd name="connsiteY136" fmla="*/ 700087 h 5594462"/>
              <a:gd name="connsiteX137" fmla="*/ 3573308 w 4387696"/>
              <a:gd name="connsiteY137" fmla="*/ 671512 h 5594462"/>
              <a:gd name="connsiteX138" fmla="*/ 3616171 w 4387696"/>
              <a:gd name="connsiteY138" fmla="*/ 642937 h 5594462"/>
              <a:gd name="connsiteX139" fmla="*/ 3687608 w 4387696"/>
              <a:gd name="connsiteY139" fmla="*/ 557212 h 5594462"/>
              <a:gd name="connsiteX140" fmla="*/ 3730471 w 4387696"/>
              <a:gd name="connsiteY140" fmla="*/ 542925 h 5594462"/>
              <a:gd name="connsiteX141" fmla="*/ 3859058 w 4387696"/>
              <a:gd name="connsiteY141" fmla="*/ 485775 h 5594462"/>
              <a:gd name="connsiteX142" fmla="*/ 3901921 w 4387696"/>
              <a:gd name="connsiteY142" fmla="*/ 471487 h 5594462"/>
              <a:gd name="connsiteX143" fmla="*/ 3944783 w 4387696"/>
              <a:gd name="connsiteY143" fmla="*/ 428625 h 5594462"/>
              <a:gd name="connsiteX144" fmla="*/ 3987646 w 4387696"/>
              <a:gd name="connsiteY144" fmla="*/ 414337 h 5594462"/>
              <a:gd name="connsiteX145" fmla="*/ 4030508 w 4387696"/>
              <a:gd name="connsiteY145" fmla="*/ 385762 h 5594462"/>
              <a:gd name="connsiteX146" fmla="*/ 4073371 w 4387696"/>
              <a:gd name="connsiteY146" fmla="*/ 371475 h 5594462"/>
              <a:gd name="connsiteX147" fmla="*/ 4130521 w 4387696"/>
              <a:gd name="connsiteY147" fmla="*/ 342900 h 5594462"/>
              <a:gd name="connsiteX148" fmla="*/ 4216246 w 4387696"/>
              <a:gd name="connsiteY148" fmla="*/ 314325 h 5594462"/>
              <a:gd name="connsiteX149" fmla="*/ 4259108 w 4387696"/>
              <a:gd name="connsiteY149" fmla="*/ 285750 h 5594462"/>
              <a:gd name="connsiteX150" fmla="*/ 4344833 w 4387696"/>
              <a:gd name="connsiteY150" fmla="*/ 257175 h 5594462"/>
              <a:gd name="connsiteX151" fmla="*/ 4387696 w 4387696"/>
              <a:gd name="connsiteY151" fmla="*/ 228600 h 5594462"/>
              <a:gd name="connsiteX152" fmla="*/ 4344833 w 4387696"/>
              <a:gd name="connsiteY152" fmla="*/ 200025 h 5594462"/>
              <a:gd name="connsiteX153" fmla="*/ 4330546 w 4387696"/>
              <a:gd name="connsiteY153" fmla="*/ 157162 h 5594462"/>
              <a:gd name="connsiteX154" fmla="*/ 4244821 w 4387696"/>
              <a:gd name="connsiteY154" fmla="*/ 114300 h 5594462"/>
              <a:gd name="connsiteX155" fmla="*/ 4201958 w 4387696"/>
              <a:gd name="connsiteY155" fmla="*/ 85725 h 5594462"/>
              <a:gd name="connsiteX156" fmla="*/ 4101946 w 4387696"/>
              <a:gd name="connsiteY156" fmla="*/ 57150 h 5594462"/>
              <a:gd name="connsiteX157" fmla="*/ 4016221 w 4387696"/>
              <a:gd name="connsiteY157" fmla="*/ 28575 h 5594462"/>
              <a:gd name="connsiteX158" fmla="*/ 3901921 w 4387696"/>
              <a:gd name="connsiteY158" fmla="*/ 0 h 5594462"/>
              <a:gd name="connsiteX159" fmla="*/ 2444596 w 4387696"/>
              <a:gd name="connsiteY159" fmla="*/ 14287 h 5594462"/>
              <a:gd name="connsiteX160" fmla="*/ 2387446 w 4387696"/>
              <a:gd name="connsiteY160" fmla="*/ 28575 h 5594462"/>
              <a:gd name="connsiteX161" fmla="*/ 2344583 w 4387696"/>
              <a:gd name="connsiteY161" fmla="*/ 42862 h 5594462"/>
              <a:gd name="connsiteX162" fmla="*/ 2301721 w 4387696"/>
              <a:gd name="connsiteY162" fmla="*/ 71437 h 5594462"/>
              <a:gd name="connsiteX163" fmla="*/ 2215996 w 4387696"/>
              <a:gd name="connsiteY163" fmla="*/ 100012 h 5594462"/>
              <a:gd name="connsiteX164" fmla="*/ 2173133 w 4387696"/>
              <a:gd name="connsiteY164" fmla="*/ 114300 h 5594462"/>
              <a:gd name="connsiteX165" fmla="*/ 2030258 w 4387696"/>
              <a:gd name="connsiteY165" fmla="*/ 128587 h 5594462"/>
              <a:gd name="connsiteX166" fmla="*/ 1930246 w 4387696"/>
              <a:gd name="connsiteY166" fmla="*/ 157162 h 5594462"/>
              <a:gd name="connsiteX167" fmla="*/ 1887383 w 4387696"/>
              <a:gd name="connsiteY167" fmla="*/ 171450 h 5594462"/>
              <a:gd name="connsiteX168" fmla="*/ 1758796 w 4387696"/>
              <a:gd name="connsiteY168" fmla="*/ 257175 h 5594462"/>
              <a:gd name="connsiteX169" fmla="*/ 1715933 w 4387696"/>
              <a:gd name="connsiteY169" fmla="*/ 285750 h 5594462"/>
              <a:gd name="connsiteX170" fmla="*/ 1630208 w 4387696"/>
              <a:gd name="connsiteY170" fmla="*/ 314325 h 5594462"/>
              <a:gd name="connsiteX171" fmla="*/ 1573058 w 4387696"/>
              <a:gd name="connsiteY171" fmla="*/ 400050 h 5594462"/>
              <a:gd name="connsiteX172" fmla="*/ 1558771 w 4387696"/>
              <a:gd name="connsiteY172" fmla="*/ 442912 h 5594462"/>
              <a:gd name="connsiteX173" fmla="*/ 1487333 w 4387696"/>
              <a:gd name="connsiteY173" fmla="*/ 571500 h 5594462"/>
              <a:gd name="connsiteX174" fmla="*/ 1501621 w 4387696"/>
              <a:gd name="connsiteY174" fmla="*/ 657225 h 5594462"/>
              <a:gd name="connsiteX175" fmla="*/ 1515908 w 4387696"/>
              <a:gd name="connsiteY175" fmla="*/ 1042987 h 5594462"/>
              <a:gd name="connsiteX176" fmla="*/ 1544483 w 4387696"/>
              <a:gd name="connsiteY176" fmla="*/ 1128712 h 5594462"/>
              <a:gd name="connsiteX177" fmla="*/ 1573058 w 4387696"/>
              <a:gd name="connsiteY177" fmla="*/ 1171575 h 5594462"/>
              <a:gd name="connsiteX178" fmla="*/ 1630208 w 4387696"/>
              <a:gd name="connsiteY178" fmla="*/ 1243012 h 5594462"/>
              <a:gd name="connsiteX179" fmla="*/ 1644496 w 4387696"/>
              <a:gd name="connsiteY179" fmla="*/ 1285875 h 5594462"/>
              <a:gd name="connsiteX180" fmla="*/ 1687358 w 4387696"/>
              <a:gd name="connsiteY180" fmla="*/ 1314450 h 5594462"/>
              <a:gd name="connsiteX181" fmla="*/ 1658783 w 4387696"/>
              <a:gd name="connsiteY181" fmla="*/ 1271587 h 5594462"/>
              <a:gd name="connsiteX182" fmla="*/ 1573058 w 4387696"/>
              <a:gd name="connsiteY182" fmla="*/ 1243012 h 5594462"/>
              <a:gd name="connsiteX183" fmla="*/ 1530196 w 4387696"/>
              <a:gd name="connsiteY183" fmla="*/ 1228725 h 5594462"/>
              <a:gd name="connsiteX184" fmla="*/ 1487333 w 4387696"/>
              <a:gd name="connsiteY184" fmla="*/ 1214437 h 5594462"/>
              <a:gd name="connsiteX185" fmla="*/ 1315883 w 4387696"/>
              <a:gd name="connsiteY185" fmla="*/ 1200150 h 5594462"/>
              <a:gd name="connsiteX186" fmla="*/ 1230158 w 4387696"/>
              <a:gd name="connsiteY186" fmla="*/ 1157287 h 5594462"/>
              <a:gd name="connsiteX187" fmla="*/ 1187296 w 4387696"/>
              <a:gd name="connsiteY187" fmla="*/ 1143000 h 5594462"/>
              <a:gd name="connsiteX188" fmla="*/ 1115858 w 4387696"/>
              <a:gd name="connsiteY188" fmla="*/ 1028700 h 5594462"/>
              <a:gd name="connsiteX189" fmla="*/ 1101571 w 4387696"/>
              <a:gd name="connsiteY189" fmla="*/ 985837 h 5594462"/>
              <a:gd name="connsiteX190" fmla="*/ 1058708 w 4387696"/>
              <a:gd name="connsiteY190" fmla="*/ 942975 h 5594462"/>
              <a:gd name="connsiteX191" fmla="*/ 1030133 w 4387696"/>
              <a:gd name="connsiteY191" fmla="*/ 900112 h 5594462"/>
              <a:gd name="connsiteX192" fmla="*/ 987271 w 4387696"/>
              <a:gd name="connsiteY192" fmla="*/ 857250 h 5594462"/>
              <a:gd name="connsiteX193" fmla="*/ 958696 w 4387696"/>
              <a:gd name="connsiteY193" fmla="*/ 814387 h 5594462"/>
              <a:gd name="connsiteX194" fmla="*/ 872971 w 4387696"/>
              <a:gd name="connsiteY194" fmla="*/ 728662 h 5594462"/>
              <a:gd name="connsiteX195" fmla="*/ 830108 w 4387696"/>
              <a:gd name="connsiteY195" fmla="*/ 685800 h 5594462"/>
              <a:gd name="connsiteX196" fmla="*/ 787246 w 4387696"/>
              <a:gd name="connsiteY196" fmla="*/ 671512 h 5594462"/>
              <a:gd name="connsiteX197" fmla="*/ 758671 w 4387696"/>
              <a:gd name="connsiteY197" fmla="*/ 628650 h 5594462"/>
              <a:gd name="connsiteX198" fmla="*/ 715808 w 4387696"/>
              <a:gd name="connsiteY198" fmla="*/ 614362 h 5594462"/>
              <a:gd name="connsiteX199" fmla="*/ 444346 w 4387696"/>
              <a:gd name="connsiteY199" fmla="*/ 628650 h 5594462"/>
              <a:gd name="connsiteX200" fmla="*/ 401483 w 4387696"/>
              <a:gd name="connsiteY200" fmla="*/ 642937 h 5594462"/>
              <a:gd name="connsiteX201" fmla="*/ 372908 w 4387696"/>
              <a:gd name="connsiteY201" fmla="*/ 728662 h 5594462"/>
              <a:gd name="connsiteX202" fmla="*/ 401483 w 4387696"/>
              <a:gd name="connsiteY202" fmla="*/ 871537 h 5594462"/>
              <a:gd name="connsiteX203" fmla="*/ 444346 w 4387696"/>
              <a:gd name="connsiteY203" fmla="*/ 914400 h 5594462"/>
              <a:gd name="connsiteX204" fmla="*/ 572933 w 4387696"/>
              <a:gd name="connsiteY204" fmla="*/ 971550 h 5594462"/>
              <a:gd name="connsiteX205" fmla="*/ 644371 w 4387696"/>
              <a:gd name="connsiteY205" fmla="*/ 1057275 h 5594462"/>
              <a:gd name="connsiteX206" fmla="*/ 687233 w 4387696"/>
              <a:gd name="connsiteY206" fmla="*/ 1085850 h 5594462"/>
              <a:gd name="connsiteX207" fmla="*/ 730096 w 4387696"/>
              <a:gd name="connsiteY207" fmla="*/ 1128712 h 5594462"/>
              <a:gd name="connsiteX208" fmla="*/ 815821 w 4387696"/>
              <a:gd name="connsiteY208" fmla="*/ 1171575 h 5594462"/>
              <a:gd name="connsiteX209" fmla="*/ 858683 w 4387696"/>
              <a:gd name="connsiteY209" fmla="*/ 1214437 h 5594462"/>
              <a:gd name="connsiteX210" fmla="*/ 944408 w 4387696"/>
              <a:gd name="connsiteY210" fmla="*/ 1243012 h 5594462"/>
              <a:gd name="connsiteX211" fmla="*/ 1030133 w 4387696"/>
              <a:gd name="connsiteY211" fmla="*/ 1300162 h 5594462"/>
              <a:gd name="connsiteX212" fmla="*/ 1072996 w 4387696"/>
              <a:gd name="connsiteY212" fmla="*/ 1314450 h 5594462"/>
              <a:gd name="connsiteX213" fmla="*/ 1158721 w 4387696"/>
              <a:gd name="connsiteY213" fmla="*/ 1371600 h 5594462"/>
              <a:gd name="connsiteX214" fmla="*/ 1201583 w 4387696"/>
              <a:gd name="connsiteY214" fmla="*/ 1400175 h 5594462"/>
              <a:gd name="connsiteX215" fmla="*/ 1215871 w 4387696"/>
              <a:gd name="connsiteY215" fmla="*/ 1443037 h 5594462"/>
              <a:gd name="connsiteX216" fmla="*/ 1301596 w 4387696"/>
              <a:gd name="connsiteY216" fmla="*/ 1471612 h 5594462"/>
              <a:gd name="connsiteX217" fmla="*/ 1387321 w 4387696"/>
              <a:gd name="connsiteY217" fmla="*/ 1528762 h 5594462"/>
              <a:gd name="connsiteX218" fmla="*/ 1473046 w 4387696"/>
              <a:gd name="connsiteY218" fmla="*/ 1600200 h 5594462"/>
              <a:gd name="connsiteX219" fmla="*/ 1530196 w 4387696"/>
              <a:gd name="connsiteY219" fmla="*/ 1685925 h 5594462"/>
              <a:gd name="connsiteX220" fmla="*/ 1615921 w 4387696"/>
              <a:gd name="connsiteY220" fmla="*/ 1714500 h 5594462"/>
              <a:gd name="connsiteX221" fmla="*/ 1673071 w 4387696"/>
              <a:gd name="connsiteY221" fmla="*/ 1785937 h 5594462"/>
              <a:gd name="connsiteX222" fmla="*/ 1687358 w 4387696"/>
              <a:gd name="connsiteY222" fmla="*/ 1828800 h 5594462"/>
              <a:gd name="connsiteX223" fmla="*/ 1715933 w 4387696"/>
              <a:gd name="connsiteY223" fmla="*/ 1871662 h 5594462"/>
              <a:gd name="connsiteX224" fmla="*/ 1687358 w 4387696"/>
              <a:gd name="connsiteY224" fmla="*/ 1914525 h 5594462"/>
              <a:gd name="connsiteX225" fmla="*/ 1587346 w 4387696"/>
              <a:gd name="connsiteY225" fmla="*/ 1943100 h 5594462"/>
              <a:gd name="connsiteX226" fmla="*/ 1544483 w 4387696"/>
              <a:gd name="connsiteY226" fmla="*/ 1957387 h 5594462"/>
              <a:gd name="connsiteX227" fmla="*/ 1415896 w 4387696"/>
              <a:gd name="connsiteY227" fmla="*/ 1985962 h 5594462"/>
              <a:gd name="connsiteX228" fmla="*/ 1687358 w 4387696"/>
              <a:gd name="connsiteY228" fmla="*/ 2014537 h 5594462"/>
              <a:gd name="connsiteX229" fmla="*/ 1730221 w 4387696"/>
              <a:gd name="connsiteY229" fmla="*/ 2057400 h 559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</a:cxnLst>
            <a:rect l="l" t="t" r="r" b="b"/>
            <a:pathLst>
              <a:path w="4387696" h="5594462">
                <a:moveTo>
                  <a:pt x="1373033" y="2014537"/>
                </a:moveTo>
                <a:cubicBezTo>
                  <a:pt x="1368271" y="2209800"/>
                  <a:pt x="1366877" y="2405174"/>
                  <a:pt x="1358746" y="2600325"/>
                </a:cubicBezTo>
                <a:cubicBezTo>
                  <a:pt x="1357344" y="2633972"/>
                  <a:pt x="1347143" y="2666768"/>
                  <a:pt x="1344458" y="2700337"/>
                </a:cubicBezTo>
                <a:cubicBezTo>
                  <a:pt x="1343911" y="2707175"/>
                  <a:pt x="1354765" y="2922611"/>
                  <a:pt x="1315883" y="3000375"/>
                </a:cubicBezTo>
                <a:cubicBezTo>
                  <a:pt x="1308204" y="3015733"/>
                  <a:pt x="1296833" y="3028950"/>
                  <a:pt x="1287308" y="3043237"/>
                </a:cubicBezTo>
                <a:cubicBezTo>
                  <a:pt x="1253303" y="3145252"/>
                  <a:pt x="1275441" y="3103900"/>
                  <a:pt x="1230158" y="3171825"/>
                </a:cubicBezTo>
                <a:cubicBezTo>
                  <a:pt x="1225579" y="3190142"/>
                  <a:pt x="1211834" y="3251335"/>
                  <a:pt x="1201583" y="3271837"/>
                </a:cubicBezTo>
                <a:cubicBezTo>
                  <a:pt x="1193904" y="3287196"/>
                  <a:pt x="1182533" y="3300412"/>
                  <a:pt x="1173008" y="3314700"/>
                </a:cubicBezTo>
                <a:cubicBezTo>
                  <a:pt x="1161388" y="3349561"/>
                  <a:pt x="1157843" y="3372728"/>
                  <a:pt x="1130146" y="3400425"/>
                </a:cubicBezTo>
                <a:cubicBezTo>
                  <a:pt x="1118004" y="3412567"/>
                  <a:pt x="1100475" y="3418007"/>
                  <a:pt x="1087283" y="3429000"/>
                </a:cubicBezTo>
                <a:cubicBezTo>
                  <a:pt x="1071761" y="3441935"/>
                  <a:pt x="1062084" y="3462049"/>
                  <a:pt x="1044421" y="3471862"/>
                </a:cubicBezTo>
                <a:cubicBezTo>
                  <a:pt x="1018091" y="3486490"/>
                  <a:pt x="987271" y="3490912"/>
                  <a:pt x="958696" y="3500437"/>
                </a:cubicBezTo>
                <a:lnTo>
                  <a:pt x="915833" y="3514725"/>
                </a:lnTo>
                <a:lnTo>
                  <a:pt x="872971" y="3529012"/>
                </a:lnTo>
                <a:cubicBezTo>
                  <a:pt x="774715" y="3594516"/>
                  <a:pt x="819826" y="3575302"/>
                  <a:pt x="744383" y="3600450"/>
                </a:cubicBezTo>
                <a:cubicBezTo>
                  <a:pt x="734858" y="3614737"/>
                  <a:pt x="729216" y="3632585"/>
                  <a:pt x="715808" y="3643312"/>
                </a:cubicBezTo>
                <a:cubicBezTo>
                  <a:pt x="704048" y="3652720"/>
                  <a:pt x="685477" y="3649246"/>
                  <a:pt x="672946" y="3657600"/>
                </a:cubicBezTo>
                <a:cubicBezTo>
                  <a:pt x="656134" y="3668808"/>
                  <a:pt x="644371" y="3686175"/>
                  <a:pt x="630083" y="3700462"/>
                </a:cubicBezTo>
                <a:cubicBezTo>
                  <a:pt x="596078" y="3802477"/>
                  <a:pt x="618216" y="3761125"/>
                  <a:pt x="572933" y="3829050"/>
                </a:cubicBezTo>
                <a:cubicBezTo>
                  <a:pt x="568171" y="3843337"/>
                  <a:pt x="562783" y="3857431"/>
                  <a:pt x="558646" y="3871912"/>
                </a:cubicBezTo>
                <a:cubicBezTo>
                  <a:pt x="553251" y="3890793"/>
                  <a:pt x="552093" y="3911013"/>
                  <a:pt x="544358" y="3929062"/>
                </a:cubicBezTo>
                <a:cubicBezTo>
                  <a:pt x="537594" y="3944845"/>
                  <a:pt x="525308" y="3957637"/>
                  <a:pt x="515783" y="3971925"/>
                </a:cubicBezTo>
                <a:cubicBezTo>
                  <a:pt x="506258" y="4000500"/>
                  <a:pt x="508507" y="4036351"/>
                  <a:pt x="487208" y="4057650"/>
                </a:cubicBezTo>
                <a:cubicBezTo>
                  <a:pt x="389341" y="4155517"/>
                  <a:pt x="435107" y="4120959"/>
                  <a:pt x="358621" y="4171950"/>
                </a:cubicBezTo>
                <a:cubicBezTo>
                  <a:pt x="349096" y="4186237"/>
                  <a:pt x="343455" y="4204085"/>
                  <a:pt x="330046" y="4214812"/>
                </a:cubicBezTo>
                <a:cubicBezTo>
                  <a:pt x="318286" y="4224220"/>
                  <a:pt x="300654" y="4222365"/>
                  <a:pt x="287183" y="4229100"/>
                </a:cubicBezTo>
                <a:cubicBezTo>
                  <a:pt x="176403" y="4284490"/>
                  <a:pt x="309189" y="4236053"/>
                  <a:pt x="201458" y="4271962"/>
                </a:cubicBezTo>
                <a:cubicBezTo>
                  <a:pt x="187171" y="4286250"/>
                  <a:pt x="176259" y="4305012"/>
                  <a:pt x="158596" y="4314825"/>
                </a:cubicBezTo>
                <a:cubicBezTo>
                  <a:pt x="132266" y="4329453"/>
                  <a:pt x="97933" y="4326692"/>
                  <a:pt x="72871" y="4343400"/>
                </a:cubicBezTo>
                <a:lnTo>
                  <a:pt x="30008" y="4371975"/>
                </a:lnTo>
                <a:cubicBezTo>
                  <a:pt x="20483" y="4400550"/>
                  <a:pt x="0" y="4427613"/>
                  <a:pt x="1433" y="4457700"/>
                </a:cubicBezTo>
                <a:cubicBezTo>
                  <a:pt x="6196" y="4557712"/>
                  <a:pt x="7406" y="4657957"/>
                  <a:pt x="15721" y="4757737"/>
                </a:cubicBezTo>
                <a:cubicBezTo>
                  <a:pt x="18690" y="4793366"/>
                  <a:pt x="72226" y="4878859"/>
                  <a:pt x="87158" y="4886325"/>
                </a:cubicBezTo>
                <a:cubicBezTo>
                  <a:pt x="106208" y="4895850"/>
                  <a:pt x="126977" y="4902521"/>
                  <a:pt x="144308" y="4914900"/>
                </a:cubicBezTo>
                <a:cubicBezTo>
                  <a:pt x="160750" y="4926644"/>
                  <a:pt x="170359" y="4946554"/>
                  <a:pt x="187171" y="4957762"/>
                </a:cubicBezTo>
                <a:cubicBezTo>
                  <a:pt x="199702" y="4966116"/>
                  <a:pt x="216563" y="4965315"/>
                  <a:pt x="230033" y="4972050"/>
                </a:cubicBezTo>
                <a:cubicBezTo>
                  <a:pt x="245392" y="4979729"/>
                  <a:pt x="257537" y="4992946"/>
                  <a:pt x="272896" y="5000625"/>
                </a:cubicBezTo>
                <a:cubicBezTo>
                  <a:pt x="286366" y="5007360"/>
                  <a:pt x="301916" y="5008980"/>
                  <a:pt x="315758" y="5014912"/>
                </a:cubicBezTo>
                <a:cubicBezTo>
                  <a:pt x="335334" y="5023302"/>
                  <a:pt x="353858" y="5033962"/>
                  <a:pt x="372908" y="5043487"/>
                </a:cubicBezTo>
                <a:cubicBezTo>
                  <a:pt x="449105" y="5157784"/>
                  <a:pt x="349098" y="5019678"/>
                  <a:pt x="444346" y="5114925"/>
                </a:cubicBezTo>
                <a:cubicBezTo>
                  <a:pt x="539599" y="5210177"/>
                  <a:pt x="401480" y="5110159"/>
                  <a:pt x="515783" y="5186362"/>
                </a:cubicBezTo>
                <a:cubicBezTo>
                  <a:pt x="563408" y="5257800"/>
                  <a:pt x="530071" y="5219700"/>
                  <a:pt x="630083" y="5286375"/>
                </a:cubicBezTo>
                <a:cubicBezTo>
                  <a:pt x="644371" y="5295900"/>
                  <a:pt x="656656" y="5309520"/>
                  <a:pt x="672946" y="5314950"/>
                </a:cubicBezTo>
                <a:cubicBezTo>
                  <a:pt x="701521" y="5324475"/>
                  <a:pt x="733609" y="5326817"/>
                  <a:pt x="758671" y="5343525"/>
                </a:cubicBezTo>
                <a:cubicBezTo>
                  <a:pt x="826594" y="5388807"/>
                  <a:pt x="785244" y="5366671"/>
                  <a:pt x="887258" y="5400675"/>
                </a:cubicBezTo>
                <a:lnTo>
                  <a:pt x="972983" y="5429250"/>
                </a:lnTo>
                <a:cubicBezTo>
                  <a:pt x="987271" y="5434013"/>
                  <a:pt x="1000902" y="5441669"/>
                  <a:pt x="1015846" y="5443537"/>
                </a:cubicBezTo>
                <a:lnTo>
                  <a:pt x="1130146" y="5457825"/>
                </a:lnTo>
                <a:cubicBezTo>
                  <a:pt x="1144433" y="5462587"/>
                  <a:pt x="1158527" y="5467975"/>
                  <a:pt x="1173008" y="5472112"/>
                </a:cubicBezTo>
                <a:cubicBezTo>
                  <a:pt x="1601232" y="5594462"/>
                  <a:pt x="2533228" y="5472388"/>
                  <a:pt x="2558896" y="5472112"/>
                </a:cubicBezTo>
                <a:cubicBezTo>
                  <a:pt x="2659910" y="5438441"/>
                  <a:pt x="2531422" y="5478157"/>
                  <a:pt x="2716058" y="5443537"/>
                </a:cubicBezTo>
                <a:cubicBezTo>
                  <a:pt x="2754658" y="5436299"/>
                  <a:pt x="2793101" y="5427381"/>
                  <a:pt x="2830358" y="5414962"/>
                </a:cubicBezTo>
                <a:cubicBezTo>
                  <a:pt x="2858933" y="5405437"/>
                  <a:pt x="2891021" y="5403095"/>
                  <a:pt x="2916083" y="5386387"/>
                </a:cubicBezTo>
                <a:cubicBezTo>
                  <a:pt x="3014339" y="5320883"/>
                  <a:pt x="2969227" y="5340097"/>
                  <a:pt x="3044671" y="5314950"/>
                </a:cubicBezTo>
                <a:lnTo>
                  <a:pt x="3130396" y="5257800"/>
                </a:lnTo>
                <a:cubicBezTo>
                  <a:pt x="3144683" y="5248275"/>
                  <a:pt x="3156968" y="5234655"/>
                  <a:pt x="3173258" y="5229225"/>
                </a:cubicBezTo>
                <a:cubicBezTo>
                  <a:pt x="3187546" y="5224462"/>
                  <a:pt x="3202650" y="5221672"/>
                  <a:pt x="3216121" y="5214937"/>
                </a:cubicBezTo>
                <a:cubicBezTo>
                  <a:pt x="3231479" y="5207258"/>
                  <a:pt x="3242905" y="5192391"/>
                  <a:pt x="3258983" y="5186362"/>
                </a:cubicBezTo>
                <a:cubicBezTo>
                  <a:pt x="3281721" y="5177835"/>
                  <a:pt x="3306992" y="5178465"/>
                  <a:pt x="3330421" y="5172075"/>
                </a:cubicBezTo>
                <a:cubicBezTo>
                  <a:pt x="3359480" y="5164150"/>
                  <a:pt x="3416146" y="5143500"/>
                  <a:pt x="3416146" y="5143500"/>
                </a:cubicBezTo>
                <a:cubicBezTo>
                  <a:pt x="3444721" y="5124450"/>
                  <a:pt x="3469290" y="5097210"/>
                  <a:pt x="3501871" y="5086350"/>
                </a:cubicBezTo>
                <a:lnTo>
                  <a:pt x="3587596" y="5057775"/>
                </a:lnTo>
                <a:cubicBezTo>
                  <a:pt x="3601883" y="5053012"/>
                  <a:pt x="3617927" y="5051841"/>
                  <a:pt x="3630458" y="5043487"/>
                </a:cubicBezTo>
                <a:lnTo>
                  <a:pt x="3673321" y="5014912"/>
                </a:lnTo>
                <a:cubicBezTo>
                  <a:pt x="3701135" y="4931468"/>
                  <a:pt x="3665845" y="5008101"/>
                  <a:pt x="3730471" y="4943475"/>
                </a:cubicBezTo>
                <a:cubicBezTo>
                  <a:pt x="3742613" y="4931333"/>
                  <a:pt x="3748053" y="4913804"/>
                  <a:pt x="3759046" y="4900612"/>
                </a:cubicBezTo>
                <a:cubicBezTo>
                  <a:pt x="3793423" y="4859359"/>
                  <a:pt x="3802626" y="4857271"/>
                  <a:pt x="3844771" y="4829175"/>
                </a:cubicBezTo>
                <a:cubicBezTo>
                  <a:pt x="3859058" y="4810125"/>
                  <a:pt x="3869835" y="4787845"/>
                  <a:pt x="3887633" y="4772025"/>
                </a:cubicBezTo>
                <a:cubicBezTo>
                  <a:pt x="3913301" y="4749209"/>
                  <a:pt x="3973358" y="4714875"/>
                  <a:pt x="3973358" y="4714875"/>
                </a:cubicBezTo>
                <a:cubicBezTo>
                  <a:pt x="3982883" y="4700587"/>
                  <a:pt x="3989791" y="4684154"/>
                  <a:pt x="4001933" y="4672012"/>
                </a:cubicBezTo>
                <a:cubicBezTo>
                  <a:pt x="4014075" y="4659870"/>
                  <a:pt x="4034069" y="4656846"/>
                  <a:pt x="4044796" y="4643437"/>
                </a:cubicBezTo>
                <a:cubicBezTo>
                  <a:pt x="4054204" y="4631677"/>
                  <a:pt x="4053151" y="4614417"/>
                  <a:pt x="4059083" y="4600575"/>
                </a:cubicBezTo>
                <a:cubicBezTo>
                  <a:pt x="4084523" y="4541215"/>
                  <a:pt x="4104407" y="4528656"/>
                  <a:pt x="4116233" y="4457700"/>
                </a:cubicBezTo>
                <a:cubicBezTo>
                  <a:pt x="4132997" y="4357119"/>
                  <a:pt x="4121361" y="4399458"/>
                  <a:pt x="4144808" y="4329112"/>
                </a:cubicBezTo>
                <a:cubicBezTo>
                  <a:pt x="4140046" y="4219575"/>
                  <a:pt x="4141803" y="4109559"/>
                  <a:pt x="4130521" y="4000500"/>
                </a:cubicBezTo>
                <a:cubicBezTo>
                  <a:pt x="4119050" y="3889615"/>
                  <a:pt x="4105807" y="3944894"/>
                  <a:pt x="4073371" y="3871912"/>
                </a:cubicBezTo>
                <a:cubicBezTo>
                  <a:pt x="4061138" y="3844387"/>
                  <a:pt x="4054321" y="3814762"/>
                  <a:pt x="4044796" y="3786187"/>
                </a:cubicBezTo>
                <a:cubicBezTo>
                  <a:pt x="4040033" y="3771900"/>
                  <a:pt x="4038862" y="3755856"/>
                  <a:pt x="4030508" y="3743325"/>
                </a:cubicBezTo>
                <a:lnTo>
                  <a:pt x="4001933" y="3700462"/>
                </a:lnTo>
                <a:lnTo>
                  <a:pt x="3973358" y="3614737"/>
                </a:lnTo>
                <a:cubicBezTo>
                  <a:pt x="3968596" y="3600450"/>
                  <a:pt x="3968107" y="3583923"/>
                  <a:pt x="3959071" y="3571875"/>
                </a:cubicBezTo>
                <a:lnTo>
                  <a:pt x="3916208" y="3514725"/>
                </a:lnTo>
                <a:cubicBezTo>
                  <a:pt x="3901889" y="3471765"/>
                  <a:pt x="3904121" y="3465930"/>
                  <a:pt x="3873346" y="3429000"/>
                </a:cubicBezTo>
                <a:cubicBezTo>
                  <a:pt x="3860411" y="3413478"/>
                  <a:pt x="3843418" y="3401659"/>
                  <a:pt x="3830483" y="3386137"/>
                </a:cubicBezTo>
                <a:cubicBezTo>
                  <a:pt x="3770952" y="3314700"/>
                  <a:pt x="3837627" y="3367088"/>
                  <a:pt x="3759046" y="3314700"/>
                </a:cubicBezTo>
                <a:cubicBezTo>
                  <a:pt x="3749521" y="3300412"/>
                  <a:pt x="3742613" y="3283979"/>
                  <a:pt x="3730471" y="3271837"/>
                </a:cubicBezTo>
                <a:cubicBezTo>
                  <a:pt x="3718329" y="3259695"/>
                  <a:pt x="3698335" y="3256671"/>
                  <a:pt x="3687608" y="3243262"/>
                </a:cubicBezTo>
                <a:cubicBezTo>
                  <a:pt x="3678200" y="3231502"/>
                  <a:pt x="3680056" y="3213870"/>
                  <a:pt x="3673321" y="3200400"/>
                </a:cubicBezTo>
                <a:cubicBezTo>
                  <a:pt x="3665642" y="3185041"/>
                  <a:pt x="3651720" y="3173229"/>
                  <a:pt x="3644746" y="3157537"/>
                </a:cubicBezTo>
                <a:cubicBezTo>
                  <a:pt x="3632513" y="3130012"/>
                  <a:pt x="3625696" y="3100387"/>
                  <a:pt x="3616171" y="3071812"/>
                </a:cubicBezTo>
                <a:lnTo>
                  <a:pt x="3601883" y="3028950"/>
                </a:lnTo>
                <a:cubicBezTo>
                  <a:pt x="3597120" y="3014662"/>
                  <a:pt x="3595950" y="2998618"/>
                  <a:pt x="3587596" y="2986087"/>
                </a:cubicBezTo>
                <a:cubicBezTo>
                  <a:pt x="3547813" y="2926413"/>
                  <a:pt x="3571163" y="2955367"/>
                  <a:pt x="3516158" y="2900362"/>
                </a:cubicBezTo>
                <a:cubicBezTo>
                  <a:pt x="3489964" y="2821778"/>
                  <a:pt x="3517610" y="2892187"/>
                  <a:pt x="3473296" y="2814637"/>
                </a:cubicBezTo>
                <a:cubicBezTo>
                  <a:pt x="3462729" y="2796145"/>
                  <a:pt x="3455679" y="2775750"/>
                  <a:pt x="3444721" y="2757487"/>
                </a:cubicBezTo>
                <a:cubicBezTo>
                  <a:pt x="3393452" y="2672038"/>
                  <a:pt x="3401801" y="2685992"/>
                  <a:pt x="3344708" y="2628900"/>
                </a:cubicBezTo>
                <a:cubicBezTo>
                  <a:pt x="3308799" y="2521169"/>
                  <a:pt x="3357236" y="2653955"/>
                  <a:pt x="3301846" y="2543175"/>
                </a:cubicBezTo>
                <a:cubicBezTo>
                  <a:pt x="3260491" y="2460466"/>
                  <a:pt x="3325948" y="2538702"/>
                  <a:pt x="3244696" y="2457450"/>
                </a:cubicBezTo>
                <a:cubicBezTo>
                  <a:pt x="3240767" y="2429946"/>
                  <a:pt x="3227982" y="2297861"/>
                  <a:pt x="3201833" y="2271712"/>
                </a:cubicBezTo>
                <a:cubicBezTo>
                  <a:pt x="3187546" y="2257425"/>
                  <a:pt x="3171376" y="2244799"/>
                  <a:pt x="3158971" y="2228850"/>
                </a:cubicBezTo>
                <a:cubicBezTo>
                  <a:pt x="3158963" y="2228840"/>
                  <a:pt x="3087537" y="2121698"/>
                  <a:pt x="3073246" y="2100262"/>
                </a:cubicBezTo>
                <a:cubicBezTo>
                  <a:pt x="3063721" y="2085975"/>
                  <a:pt x="3050101" y="2073690"/>
                  <a:pt x="3044671" y="2057400"/>
                </a:cubicBezTo>
                <a:cubicBezTo>
                  <a:pt x="3034028" y="2025472"/>
                  <a:pt x="3019485" y="1956781"/>
                  <a:pt x="2987521" y="1928812"/>
                </a:cubicBezTo>
                <a:cubicBezTo>
                  <a:pt x="2961675" y="1906197"/>
                  <a:pt x="2929270" y="1892268"/>
                  <a:pt x="2901796" y="1871662"/>
                </a:cubicBezTo>
                <a:cubicBezTo>
                  <a:pt x="2882746" y="1857375"/>
                  <a:pt x="2864023" y="1842641"/>
                  <a:pt x="2844646" y="1828800"/>
                </a:cubicBezTo>
                <a:cubicBezTo>
                  <a:pt x="2830673" y="1818819"/>
                  <a:pt x="2814975" y="1811218"/>
                  <a:pt x="2801783" y="1800225"/>
                </a:cubicBezTo>
                <a:cubicBezTo>
                  <a:pt x="2752471" y="1759131"/>
                  <a:pt x="2745421" y="1724287"/>
                  <a:pt x="2673196" y="1700212"/>
                </a:cubicBezTo>
                <a:cubicBezTo>
                  <a:pt x="2551045" y="1659495"/>
                  <a:pt x="2617359" y="1675373"/>
                  <a:pt x="2473171" y="1657350"/>
                </a:cubicBezTo>
                <a:cubicBezTo>
                  <a:pt x="2309999" y="1602958"/>
                  <a:pt x="2534839" y="1673518"/>
                  <a:pt x="2087408" y="1628775"/>
                </a:cubicBezTo>
                <a:cubicBezTo>
                  <a:pt x="2057437" y="1625778"/>
                  <a:pt x="2030258" y="1609725"/>
                  <a:pt x="2001683" y="1600200"/>
                </a:cubicBezTo>
                <a:lnTo>
                  <a:pt x="1915958" y="1571625"/>
                </a:lnTo>
                <a:cubicBezTo>
                  <a:pt x="1901671" y="1566863"/>
                  <a:pt x="1885627" y="1565691"/>
                  <a:pt x="1873096" y="1557337"/>
                </a:cubicBezTo>
                <a:cubicBezTo>
                  <a:pt x="1817702" y="1520408"/>
                  <a:pt x="1846523" y="1534192"/>
                  <a:pt x="1787371" y="1514475"/>
                </a:cubicBezTo>
                <a:cubicBezTo>
                  <a:pt x="1782608" y="1500187"/>
                  <a:pt x="1782491" y="1483372"/>
                  <a:pt x="1773083" y="1471612"/>
                </a:cubicBezTo>
                <a:cubicBezTo>
                  <a:pt x="1762356" y="1458203"/>
                  <a:pt x="1743412" y="1454030"/>
                  <a:pt x="1730221" y="1443037"/>
                </a:cubicBezTo>
                <a:cubicBezTo>
                  <a:pt x="1714699" y="1430102"/>
                  <a:pt x="1701646" y="1414462"/>
                  <a:pt x="1687358" y="1400175"/>
                </a:cubicBezTo>
                <a:cubicBezTo>
                  <a:pt x="1795103" y="1364259"/>
                  <a:pt x="1662288" y="1412709"/>
                  <a:pt x="1773083" y="1357312"/>
                </a:cubicBezTo>
                <a:cubicBezTo>
                  <a:pt x="1786554" y="1350577"/>
                  <a:pt x="1801658" y="1347787"/>
                  <a:pt x="1815946" y="1343025"/>
                </a:cubicBezTo>
                <a:cubicBezTo>
                  <a:pt x="1830233" y="1333500"/>
                  <a:pt x="1843025" y="1321214"/>
                  <a:pt x="1858808" y="1314450"/>
                </a:cubicBezTo>
                <a:cubicBezTo>
                  <a:pt x="1876857" y="1306715"/>
                  <a:pt x="1897077" y="1305556"/>
                  <a:pt x="1915958" y="1300162"/>
                </a:cubicBezTo>
                <a:cubicBezTo>
                  <a:pt x="2076226" y="1254371"/>
                  <a:pt x="1773251" y="1295154"/>
                  <a:pt x="2244571" y="1271587"/>
                </a:cubicBezTo>
                <a:cubicBezTo>
                  <a:pt x="2273146" y="1262062"/>
                  <a:pt x="2305234" y="1259720"/>
                  <a:pt x="2330296" y="1243012"/>
                </a:cubicBezTo>
                <a:cubicBezTo>
                  <a:pt x="2344583" y="1233487"/>
                  <a:pt x="2356868" y="1219867"/>
                  <a:pt x="2373158" y="1214437"/>
                </a:cubicBezTo>
                <a:cubicBezTo>
                  <a:pt x="2400641" y="1205276"/>
                  <a:pt x="2430308" y="1204912"/>
                  <a:pt x="2458883" y="1200150"/>
                </a:cubicBezTo>
                <a:lnTo>
                  <a:pt x="2630333" y="1143000"/>
                </a:lnTo>
                <a:cubicBezTo>
                  <a:pt x="2630343" y="1142997"/>
                  <a:pt x="2716047" y="1114428"/>
                  <a:pt x="2716058" y="1114425"/>
                </a:cubicBezTo>
                <a:cubicBezTo>
                  <a:pt x="2787819" y="1096484"/>
                  <a:pt x="2754579" y="1106346"/>
                  <a:pt x="2816071" y="1085850"/>
                </a:cubicBezTo>
                <a:cubicBezTo>
                  <a:pt x="2883995" y="1040567"/>
                  <a:pt x="2842642" y="1062706"/>
                  <a:pt x="2944658" y="1028700"/>
                </a:cubicBezTo>
                <a:cubicBezTo>
                  <a:pt x="2958946" y="1023937"/>
                  <a:pt x="2974990" y="1022766"/>
                  <a:pt x="2987521" y="1014412"/>
                </a:cubicBezTo>
                <a:cubicBezTo>
                  <a:pt x="3001808" y="1004887"/>
                  <a:pt x="3014692" y="992811"/>
                  <a:pt x="3030383" y="985837"/>
                </a:cubicBezTo>
                <a:cubicBezTo>
                  <a:pt x="3057908" y="973604"/>
                  <a:pt x="3087533" y="966787"/>
                  <a:pt x="3116108" y="957262"/>
                </a:cubicBezTo>
                <a:lnTo>
                  <a:pt x="3158971" y="942975"/>
                </a:lnTo>
                <a:cubicBezTo>
                  <a:pt x="3173258" y="933450"/>
                  <a:pt x="3186475" y="922079"/>
                  <a:pt x="3201833" y="914400"/>
                </a:cubicBezTo>
                <a:cubicBezTo>
                  <a:pt x="3320138" y="855247"/>
                  <a:pt x="3164723" y="953428"/>
                  <a:pt x="3287558" y="871537"/>
                </a:cubicBezTo>
                <a:cubicBezTo>
                  <a:pt x="3297083" y="857250"/>
                  <a:pt x="3301572" y="837776"/>
                  <a:pt x="3316133" y="828675"/>
                </a:cubicBezTo>
                <a:cubicBezTo>
                  <a:pt x="3341675" y="812711"/>
                  <a:pt x="3401858" y="800100"/>
                  <a:pt x="3401858" y="800100"/>
                </a:cubicBezTo>
                <a:cubicBezTo>
                  <a:pt x="3469006" y="732952"/>
                  <a:pt x="3427908" y="768446"/>
                  <a:pt x="3530446" y="700087"/>
                </a:cubicBezTo>
                <a:lnTo>
                  <a:pt x="3573308" y="671512"/>
                </a:lnTo>
                <a:lnTo>
                  <a:pt x="3616171" y="642937"/>
                </a:lnTo>
                <a:cubicBezTo>
                  <a:pt x="3637255" y="611312"/>
                  <a:pt x="3654608" y="579212"/>
                  <a:pt x="3687608" y="557212"/>
                </a:cubicBezTo>
                <a:cubicBezTo>
                  <a:pt x="3700139" y="548858"/>
                  <a:pt x="3716183" y="547687"/>
                  <a:pt x="3730471" y="542925"/>
                </a:cubicBezTo>
                <a:cubicBezTo>
                  <a:pt x="3798395" y="497642"/>
                  <a:pt x="3757042" y="519781"/>
                  <a:pt x="3859058" y="485775"/>
                </a:cubicBezTo>
                <a:lnTo>
                  <a:pt x="3901921" y="471487"/>
                </a:lnTo>
                <a:cubicBezTo>
                  <a:pt x="3916208" y="457200"/>
                  <a:pt x="3927971" y="439833"/>
                  <a:pt x="3944783" y="428625"/>
                </a:cubicBezTo>
                <a:cubicBezTo>
                  <a:pt x="3957314" y="420271"/>
                  <a:pt x="3974175" y="421072"/>
                  <a:pt x="3987646" y="414337"/>
                </a:cubicBezTo>
                <a:cubicBezTo>
                  <a:pt x="4003004" y="406658"/>
                  <a:pt x="4015149" y="393441"/>
                  <a:pt x="4030508" y="385762"/>
                </a:cubicBezTo>
                <a:cubicBezTo>
                  <a:pt x="4043979" y="379027"/>
                  <a:pt x="4059528" y="377408"/>
                  <a:pt x="4073371" y="371475"/>
                </a:cubicBezTo>
                <a:cubicBezTo>
                  <a:pt x="4092948" y="363085"/>
                  <a:pt x="4110746" y="350810"/>
                  <a:pt x="4130521" y="342900"/>
                </a:cubicBezTo>
                <a:cubicBezTo>
                  <a:pt x="4158487" y="331713"/>
                  <a:pt x="4216246" y="314325"/>
                  <a:pt x="4216246" y="314325"/>
                </a:cubicBezTo>
                <a:cubicBezTo>
                  <a:pt x="4230533" y="304800"/>
                  <a:pt x="4243417" y="292724"/>
                  <a:pt x="4259108" y="285750"/>
                </a:cubicBezTo>
                <a:cubicBezTo>
                  <a:pt x="4286633" y="273517"/>
                  <a:pt x="4344833" y="257175"/>
                  <a:pt x="4344833" y="257175"/>
                </a:cubicBezTo>
                <a:cubicBezTo>
                  <a:pt x="4359121" y="247650"/>
                  <a:pt x="4387696" y="245772"/>
                  <a:pt x="4387696" y="228600"/>
                </a:cubicBezTo>
                <a:cubicBezTo>
                  <a:pt x="4387696" y="211428"/>
                  <a:pt x="4355560" y="213434"/>
                  <a:pt x="4344833" y="200025"/>
                </a:cubicBezTo>
                <a:cubicBezTo>
                  <a:pt x="4335425" y="188265"/>
                  <a:pt x="4339954" y="168922"/>
                  <a:pt x="4330546" y="157162"/>
                </a:cubicBezTo>
                <a:cubicBezTo>
                  <a:pt x="4310403" y="131983"/>
                  <a:pt x="4273057" y="123712"/>
                  <a:pt x="4244821" y="114300"/>
                </a:cubicBezTo>
                <a:cubicBezTo>
                  <a:pt x="4230533" y="104775"/>
                  <a:pt x="4217317" y="93404"/>
                  <a:pt x="4201958" y="85725"/>
                </a:cubicBezTo>
                <a:cubicBezTo>
                  <a:pt x="4177944" y="73718"/>
                  <a:pt x="4124843" y="64019"/>
                  <a:pt x="4101946" y="57150"/>
                </a:cubicBezTo>
                <a:cubicBezTo>
                  <a:pt x="4073096" y="48495"/>
                  <a:pt x="4045757" y="34482"/>
                  <a:pt x="4016221" y="28575"/>
                </a:cubicBezTo>
                <a:cubicBezTo>
                  <a:pt x="3930015" y="11333"/>
                  <a:pt x="3967821" y="21966"/>
                  <a:pt x="3901921" y="0"/>
                </a:cubicBezTo>
                <a:lnTo>
                  <a:pt x="2444596" y="14287"/>
                </a:lnTo>
                <a:cubicBezTo>
                  <a:pt x="2424963" y="14657"/>
                  <a:pt x="2406327" y="23181"/>
                  <a:pt x="2387446" y="28575"/>
                </a:cubicBezTo>
                <a:cubicBezTo>
                  <a:pt x="2372965" y="32712"/>
                  <a:pt x="2358871" y="38100"/>
                  <a:pt x="2344583" y="42862"/>
                </a:cubicBezTo>
                <a:cubicBezTo>
                  <a:pt x="2330296" y="52387"/>
                  <a:pt x="2317412" y="64463"/>
                  <a:pt x="2301721" y="71437"/>
                </a:cubicBezTo>
                <a:cubicBezTo>
                  <a:pt x="2274196" y="83670"/>
                  <a:pt x="2244571" y="90487"/>
                  <a:pt x="2215996" y="100012"/>
                </a:cubicBezTo>
                <a:cubicBezTo>
                  <a:pt x="2201708" y="104775"/>
                  <a:pt x="2188119" y="112801"/>
                  <a:pt x="2173133" y="114300"/>
                </a:cubicBezTo>
                <a:lnTo>
                  <a:pt x="2030258" y="128587"/>
                </a:lnTo>
                <a:cubicBezTo>
                  <a:pt x="1927496" y="162843"/>
                  <a:pt x="2055819" y="121284"/>
                  <a:pt x="1930246" y="157162"/>
                </a:cubicBezTo>
                <a:cubicBezTo>
                  <a:pt x="1915765" y="161299"/>
                  <a:pt x="1900548" y="164136"/>
                  <a:pt x="1887383" y="171450"/>
                </a:cubicBezTo>
                <a:cubicBezTo>
                  <a:pt x="1887373" y="171456"/>
                  <a:pt x="1780232" y="242884"/>
                  <a:pt x="1758796" y="257175"/>
                </a:cubicBezTo>
                <a:cubicBezTo>
                  <a:pt x="1744508" y="266700"/>
                  <a:pt x="1732223" y="280320"/>
                  <a:pt x="1715933" y="285750"/>
                </a:cubicBezTo>
                <a:lnTo>
                  <a:pt x="1630208" y="314325"/>
                </a:lnTo>
                <a:cubicBezTo>
                  <a:pt x="1611158" y="342900"/>
                  <a:pt x="1583918" y="367469"/>
                  <a:pt x="1573058" y="400050"/>
                </a:cubicBezTo>
                <a:cubicBezTo>
                  <a:pt x="1568296" y="414337"/>
                  <a:pt x="1566085" y="429747"/>
                  <a:pt x="1558771" y="442912"/>
                </a:cubicBezTo>
                <a:cubicBezTo>
                  <a:pt x="1476890" y="590299"/>
                  <a:pt x="1519663" y="474511"/>
                  <a:pt x="1487333" y="571500"/>
                </a:cubicBezTo>
                <a:cubicBezTo>
                  <a:pt x="1492096" y="600075"/>
                  <a:pt x="1499869" y="628309"/>
                  <a:pt x="1501621" y="657225"/>
                </a:cubicBezTo>
                <a:cubicBezTo>
                  <a:pt x="1509405" y="785665"/>
                  <a:pt x="1504258" y="914840"/>
                  <a:pt x="1515908" y="1042987"/>
                </a:cubicBezTo>
                <a:cubicBezTo>
                  <a:pt x="1518635" y="1072984"/>
                  <a:pt x="1527775" y="1103650"/>
                  <a:pt x="1544483" y="1128712"/>
                </a:cubicBezTo>
                <a:cubicBezTo>
                  <a:pt x="1554008" y="1143000"/>
                  <a:pt x="1565379" y="1156216"/>
                  <a:pt x="1573058" y="1171575"/>
                </a:cubicBezTo>
                <a:cubicBezTo>
                  <a:pt x="1607564" y="1240585"/>
                  <a:pt x="1557955" y="1194843"/>
                  <a:pt x="1630208" y="1243012"/>
                </a:cubicBezTo>
                <a:cubicBezTo>
                  <a:pt x="1634971" y="1257300"/>
                  <a:pt x="1635088" y="1274115"/>
                  <a:pt x="1644496" y="1285875"/>
                </a:cubicBezTo>
                <a:cubicBezTo>
                  <a:pt x="1655223" y="1299284"/>
                  <a:pt x="1675216" y="1326592"/>
                  <a:pt x="1687358" y="1314450"/>
                </a:cubicBezTo>
                <a:cubicBezTo>
                  <a:pt x="1699500" y="1302307"/>
                  <a:pt x="1673344" y="1280688"/>
                  <a:pt x="1658783" y="1271587"/>
                </a:cubicBezTo>
                <a:cubicBezTo>
                  <a:pt x="1633241" y="1255623"/>
                  <a:pt x="1601633" y="1252537"/>
                  <a:pt x="1573058" y="1243012"/>
                </a:cubicBezTo>
                <a:lnTo>
                  <a:pt x="1530196" y="1228725"/>
                </a:lnTo>
                <a:cubicBezTo>
                  <a:pt x="1515908" y="1223962"/>
                  <a:pt x="1502342" y="1215688"/>
                  <a:pt x="1487333" y="1214437"/>
                </a:cubicBezTo>
                <a:lnTo>
                  <a:pt x="1315883" y="1200150"/>
                </a:lnTo>
                <a:cubicBezTo>
                  <a:pt x="1208142" y="1164235"/>
                  <a:pt x="1340952" y="1212684"/>
                  <a:pt x="1230158" y="1157287"/>
                </a:cubicBezTo>
                <a:cubicBezTo>
                  <a:pt x="1216688" y="1150552"/>
                  <a:pt x="1201583" y="1147762"/>
                  <a:pt x="1187296" y="1143000"/>
                </a:cubicBezTo>
                <a:cubicBezTo>
                  <a:pt x="1153291" y="1040985"/>
                  <a:pt x="1183783" y="1073983"/>
                  <a:pt x="1115858" y="1028700"/>
                </a:cubicBezTo>
                <a:cubicBezTo>
                  <a:pt x="1111096" y="1014412"/>
                  <a:pt x="1109925" y="998368"/>
                  <a:pt x="1101571" y="985837"/>
                </a:cubicBezTo>
                <a:cubicBezTo>
                  <a:pt x="1090363" y="969025"/>
                  <a:pt x="1071643" y="958497"/>
                  <a:pt x="1058708" y="942975"/>
                </a:cubicBezTo>
                <a:cubicBezTo>
                  <a:pt x="1047715" y="929783"/>
                  <a:pt x="1041126" y="913304"/>
                  <a:pt x="1030133" y="900112"/>
                </a:cubicBezTo>
                <a:cubicBezTo>
                  <a:pt x="1017198" y="884590"/>
                  <a:pt x="1000206" y="872772"/>
                  <a:pt x="987271" y="857250"/>
                </a:cubicBezTo>
                <a:cubicBezTo>
                  <a:pt x="976278" y="844058"/>
                  <a:pt x="970104" y="827221"/>
                  <a:pt x="958696" y="814387"/>
                </a:cubicBezTo>
                <a:cubicBezTo>
                  <a:pt x="931848" y="784183"/>
                  <a:pt x="901546" y="757237"/>
                  <a:pt x="872971" y="728662"/>
                </a:cubicBezTo>
                <a:cubicBezTo>
                  <a:pt x="858683" y="714375"/>
                  <a:pt x="849277" y="692190"/>
                  <a:pt x="830108" y="685800"/>
                </a:cubicBezTo>
                <a:lnTo>
                  <a:pt x="787246" y="671512"/>
                </a:lnTo>
                <a:cubicBezTo>
                  <a:pt x="777721" y="657225"/>
                  <a:pt x="772080" y="639377"/>
                  <a:pt x="758671" y="628650"/>
                </a:cubicBezTo>
                <a:cubicBezTo>
                  <a:pt x="746911" y="619242"/>
                  <a:pt x="730869" y="614362"/>
                  <a:pt x="715808" y="614362"/>
                </a:cubicBezTo>
                <a:cubicBezTo>
                  <a:pt x="625195" y="614362"/>
                  <a:pt x="534833" y="623887"/>
                  <a:pt x="444346" y="628650"/>
                </a:cubicBezTo>
                <a:cubicBezTo>
                  <a:pt x="430058" y="633412"/>
                  <a:pt x="410237" y="630682"/>
                  <a:pt x="401483" y="642937"/>
                </a:cubicBezTo>
                <a:cubicBezTo>
                  <a:pt x="383976" y="667447"/>
                  <a:pt x="372908" y="728662"/>
                  <a:pt x="372908" y="728662"/>
                </a:cubicBezTo>
                <a:cubicBezTo>
                  <a:pt x="374117" y="737127"/>
                  <a:pt x="383348" y="844335"/>
                  <a:pt x="401483" y="871537"/>
                </a:cubicBezTo>
                <a:cubicBezTo>
                  <a:pt x="412691" y="888349"/>
                  <a:pt x="426683" y="904587"/>
                  <a:pt x="444346" y="914400"/>
                </a:cubicBezTo>
                <a:cubicBezTo>
                  <a:pt x="556492" y="976703"/>
                  <a:pt x="499234" y="910135"/>
                  <a:pt x="572933" y="971550"/>
                </a:cubicBezTo>
                <a:cubicBezTo>
                  <a:pt x="713366" y="1088577"/>
                  <a:pt x="531988" y="944890"/>
                  <a:pt x="644371" y="1057275"/>
                </a:cubicBezTo>
                <a:cubicBezTo>
                  <a:pt x="656513" y="1069417"/>
                  <a:pt x="674042" y="1074857"/>
                  <a:pt x="687233" y="1085850"/>
                </a:cubicBezTo>
                <a:cubicBezTo>
                  <a:pt x="702755" y="1098785"/>
                  <a:pt x="713284" y="1117504"/>
                  <a:pt x="730096" y="1128712"/>
                </a:cubicBezTo>
                <a:cubicBezTo>
                  <a:pt x="858966" y="1214626"/>
                  <a:pt x="680935" y="1059171"/>
                  <a:pt x="815821" y="1171575"/>
                </a:cubicBezTo>
                <a:cubicBezTo>
                  <a:pt x="831343" y="1184510"/>
                  <a:pt x="841020" y="1204624"/>
                  <a:pt x="858683" y="1214437"/>
                </a:cubicBezTo>
                <a:cubicBezTo>
                  <a:pt x="885013" y="1229065"/>
                  <a:pt x="944408" y="1243012"/>
                  <a:pt x="944408" y="1243012"/>
                </a:cubicBezTo>
                <a:cubicBezTo>
                  <a:pt x="972983" y="1262062"/>
                  <a:pt x="997553" y="1289302"/>
                  <a:pt x="1030133" y="1300162"/>
                </a:cubicBezTo>
                <a:cubicBezTo>
                  <a:pt x="1044421" y="1304925"/>
                  <a:pt x="1059831" y="1307136"/>
                  <a:pt x="1072996" y="1314450"/>
                </a:cubicBezTo>
                <a:cubicBezTo>
                  <a:pt x="1103017" y="1331128"/>
                  <a:pt x="1130146" y="1352550"/>
                  <a:pt x="1158721" y="1371600"/>
                </a:cubicBezTo>
                <a:lnTo>
                  <a:pt x="1201583" y="1400175"/>
                </a:lnTo>
                <a:cubicBezTo>
                  <a:pt x="1206346" y="1414462"/>
                  <a:pt x="1203616" y="1434283"/>
                  <a:pt x="1215871" y="1443037"/>
                </a:cubicBezTo>
                <a:cubicBezTo>
                  <a:pt x="1240381" y="1460544"/>
                  <a:pt x="1301596" y="1471612"/>
                  <a:pt x="1301596" y="1471612"/>
                </a:cubicBezTo>
                <a:cubicBezTo>
                  <a:pt x="1330171" y="1490662"/>
                  <a:pt x="1363037" y="1504478"/>
                  <a:pt x="1387321" y="1528762"/>
                </a:cubicBezTo>
                <a:cubicBezTo>
                  <a:pt x="1442325" y="1583767"/>
                  <a:pt x="1413371" y="1560417"/>
                  <a:pt x="1473046" y="1600200"/>
                </a:cubicBezTo>
                <a:cubicBezTo>
                  <a:pt x="1492096" y="1628775"/>
                  <a:pt x="1497615" y="1675065"/>
                  <a:pt x="1530196" y="1685925"/>
                </a:cubicBezTo>
                <a:lnTo>
                  <a:pt x="1615921" y="1714500"/>
                </a:lnTo>
                <a:cubicBezTo>
                  <a:pt x="1651832" y="1822236"/>
                  <a:pt x="1599213" y="1693613"/>
                  <a:pt x="1673071" y="1785937"/>
                </a:cubicBezTo>
                <a:cubicBezTo>
                  <a:pt x="1682479" y="1797697"/>
                  <a:pt x="1680623" y="1815329"/>
                  <a:pt x="1687358" y="1828800"/>
                </a:cubicBezTo>
                <a:cubicBezTo>
                  <a:pt x="1695037" y="1844159"/>
                  <a:pt x="1706408" y="1857375"/>
                  <a:pt x="1715933" y="1871662"/>
                </a:cubicBezTo>
                <a:cubicBezTo>
                  <a:pt x="1706408" y="1885950"/>
                  <a:pt x="1700767" y="1903798"/>
                  <a:pt x="1687358" y="1914525"/>
                </a:cubicBezTo>
                <a:cubicBezTo>
                  <a:pt x="1677844" y="1922136"/>
                  <a:pt x="1591336" y="1941960"/>
                  <a:pt x="1587346" y="1943100"/>
                </a:cubicBezTo>
                <a:cubicBezTo>
                  <a:pt x="1572865" y="1947237"/>
                  <a:pt x="1559185" y="1954120"/>
                  <a:pt x="1544483" y="1957387"/>
                </a:cubicBezTo>
                <a:cubicBezTo>
                  <a:pt x="1393616" y="1990913"/>
                  <a:pt x="1512383" y="1953800"/>
                  <a:pt x="1415896" y="1985962"/>
                </a:cubicBezTo>
                <a:cubicBezTo>
                  <a:pt x="1557317" y="2033105"/>
                  <a:pt x="1311266" y="1955155"/>
                  <a:pt x="1687358" y="2014537"/>
                </a:cubicBezTo>
                <a:cubicBezTo>
                  <a:pt x="1734184" y="2021930"/>
                  <a:pt x="1730221" y="2032548"/>
                  <a:pt x="1730221" y="2057400"/>
                </a:cubicBezTo>
              </a:path>
            </a:pathLst>
          </a:cu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628800"/>
            <a:ext cx="3240360" cy="439248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861048"/>
            <a:ext cx="8596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556792"/>
            <a:ext cx="8374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6876256" y="404664"/>
            <a:ext cx="15648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</a:t>
            </a:r>
            <a:r>
              <a:rPr lang="ar-S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انا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32656"/>
            <a:ext cx="16859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4664"/>
            <a:ext cx="4063727" cy="789770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140968"/>
            <a:ext cx="2075178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32656"/>
            <a:ext cx="167550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140968"/>
            <a:ext cx="192878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ular Callout 8"/>
          <p:cNvSpPr/>
          <p:nvPr/>
        </p:nvSpPr>
        <p:spPr>
          <a:xfrm>
            <a:off x="6012160" y="1340768"/>
            <a:ext cx="2520280" cy="936104"/>
          </a:xfrm>
          <a:prstGeom prst="wedgeRoundRectCallout">
            <a:avLst>
              <a:gd name="adj1" fmla="val 13791"/>
              <a:gd name="adj2" fmla="val 13397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000" b="1" dirty="0" smtClean="0">
              <a:solidFill>
                <a:srgbClr val="0000FF"/>
              </a:solidFill>
            </a:endParaRPr>
          </a:p>
          <a:p>
            <a:pPr algn="ctr"/>
            <a:endParaRPr lang="ar-SA" sz="2000" b="1" dirty="0" smtClean="0">
              <a:solidFill>
                <a:srgbClr val="0000FF"/>
              </a:solidFill>
            </a:endParaRPr>
          </a:p>
          <a:p>
            <a:pPr algn="ctr"/>
            <a:endParaRPr lang="ar-SA" dirty="0" smtClean="0">
              <a:solidFill>
                <a:srgbClr val="0000FF"/>
              </a:solidFill>
            </a:endParaRPr>
          </a:p>
          <a:p>
            <a:pPr algn="ctr"/>
            <a:endParaRPr lang="ar-SA" dirty="0">
              <a:solidFill>
                <a:srgbClr val="0000FF"/>
              </a:solidFill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5517232"/>
            <a:ext cx="3249366" cy="878759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1" name="Rounded Rectangular Callout 10"/>
          <p:cNvSpPr/>
          <p:nvPr/>
        </p:nvSpPr>
        <p:spPr>
          <a:xfrm>
            <a:off x="395536" y="1340768"/>
            <a:ext cx="2736304" cy="1080120"/>
          </a:xfrm>
          <a:prstGeom prst="wedgeRoundRectCallout">
            <a:avLst>
              <a:gd name="adj1" fmla="val -13075"/>
              <a:gd name="adj2" fmla="val 11117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000" b="1" dirty="0" smtClean="0">
              <a:solidFill>
                <a:srgbClr val="0000FF"/>
              </a:solidFill>
            </a:endParaRPr>
          </a:p>
          <a:p>
            <a:pPr algn="ctr"/>
            <a:endParaRPr lang="ar-SA" dirty="0" smtClean="0">
              <a:solidFill>
                <a:srgbClr val="0000FF"/>
              </a:solidFill>
            </a:endParaRPr>
          </a:p>
          <a:p>
            <a:pPr algn="ctr"/>
            <a:endParaRPr lang="ar-SA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13016" y="2708920"/>
            <a:ext cx="5118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cap="none" spc="0" dirty="0" smtClean="0">
                <a:ln w="11430"/>
              </a:rPr>
              <a:t>ماذا لو قلنا يأكل أحلام؟ </a:t>
            </a:r>
            <a:r>
              <a:rPr lang="ar-SA" sz="2400" b="1" cap="none" spc="0" dirty="0" err="1" smtClean="0">
                <a:ln w="11430"/>
              </a:rPr>
              <a:t>اوقلنا</a:t>
            </a:r>
            <a:r>
              <a:rPr lang="ar-SA" sz="2400" b="1" cap="none" spc="0" dirty="0" smtClean="0">
                <a:ln w="11430"/>
              </a:rPr>
              <a:t> تأكل عمر التفاحة </a:t>
            </a:r>
            <a:r>
              <a:rPr lang="ar-SA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؟ 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5373216"/>
            <a:ext cx="3168352" cy="891530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228184" y="1412776"/>
            <a:ext cx="2138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rgbClr val="0000FF"/>
                </a:solidFill>
              </a:rPr>
              <a:t>ماذا تشاهدين في الصورة؟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020272" y="1772816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rgbClr val="0000FF"/>
                </a:solidFill>
              </a:rPr>
              <a:t>ماذا يفعل عمر؟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3568" y="1412776"/>
            <a:ext cx="2138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rgbClr val="0000FF"/>
                </a:solidFill>
              </a:rPr>
              <a:t>ماذا تشاهدين في الصورة؟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31640" y="1844824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rgbClr val="0000FF"/>
                </a:solidFill>
              </a:rPr>
              <a:t>ماذا تفعل أحلام؟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923928" y="3645024"/>
            <a:ext cx="12961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لماذا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؟</a:t>
            </a:r>
            <a:endParaRPr lang="en-US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1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052737"/>
            <a:ext cx="214019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2366367" cy="201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2843808" y="260648"/>
            <a:ext cx="3888432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هنا يطبق الإجراء السابق في المشهدين للفعل </a:t>
            </a:r>
            <a:r>
              <a:rPr lang="ar-SA" b="1" u="sng" dirty="0" smtClean="0">
                <a:solidFill>
                  <a:srgbClr val="FF0000"/>
                </a:solidFill>
              </a:rPr>
              <a:t>يشرب  وتشرب</a:t>
            </a:r>
          </a:p>
          <a:p>
            <a:pPr algn="ctr"/>
            <a:r>
              <a:rPr lang="ar-SA" b="1" dirty="0" smtClean="0">
                <a:solidFill>
                  <a:srgbClr val="0000FF"/>
                </a:solidFill>
              </a:rPr>
              <a:t>المناقشة حول المشاهد الثلاثة حتى نصل  </a:t>
            </a:r>
            <a:r>
              <a:rPr lang="ar-SA" b="1" dirty="0" err="1" smtClean="0">
                <a:solidFill>
                  <a:srgbClr val="0000FF"/>
                </a:solidFill>
              </a:rPr>
              <a:t>بهن</a:t>
            </a:r>
            <a:r>
              <a:rPr lang="ar-SA" b="1" dirty="0" smtClean="0">
                <a:solidFill>
                  <a:srgbClr val="0000FF"/>
                </a:solidFill>
              </a:rPr>
              <a:t> إلى نطق الفعل  مذكراً في مواضيع التذكير ومؤنثاً في مواضيع التأنيث  </a:t>
            </a:r>
            <a:endParaRPr lang="ar-SA" b="1" dirty="0">
              <a:solidFill>
                <a:srgbClr val="0000FF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284984"/>
            <a:ext cx="2770508" cy="648072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212976"/>
            <a:ext cx="2736304" cy="792088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133920"/>
            <a:ext cx="2232248" cy="234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221088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437112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123728" y="3356992"/>
            <a:ext cx="888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تشرب</a:t>
            </a:r>
            <a:endParaRPr lang="ar-SA" sz="2800" dirty="0"/>
          </a:p>
        </p:txBody>
      </p:sp>
      <p:sp>
        <p:nvSpPr>
          <p:cNvPr id="15" name="Rectangle 14"/>
          <p:cNvSpPr/>
          <p:nvPr/>
        </p:nvSpPr>
        <p:spPr>
          <a:xfrm>
            <a:off x="7760154" y="3284984"/>
            <a:ext cx="888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يشرب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32656"/>
            <a:ext cx="237209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60648"/>
            <a:ext cx="454204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980728"/>
            <a:ext cx="4680520" cy="123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204864"/>
            <a:ext cx="4676775" cy="115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2420888"/>
            <a:ext cx="1852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356992"/>
            <a:ext cx="46767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437112"/>
            <a:ext cx="467677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445224"/>
            <a:ext cx="467677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3645025"/>
            <a:ext cx="2307774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4653136"/>
            <a:ext cx="2497063" cy="55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5661248"/>
            <a:ext cx="2898560" cy="565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http://t1.gstatic.com/images?q=tbn:ANd9GcRhIqpF_msZ3V_yczPIizqrVTYLArxlUgaiSqxUSGJTd46QUXAsM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3569" y="5517232"/>
            <a:ext cx="648072" cy="108012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971600" y="2276872"/>
            <a:ext cx="432048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Oval 19"/>
          <p:cNvSpPr/>
          <p:nvPr/>
        </p:nvSpPr>
        <p:spPr>
          <a:xfrm>
            <a:off x="683568" y="2924944"/>
            <a:ext cx="936104" cy="10081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207" name="Picture 15" descr="http://t3.gstatic.com/images?q=tbn:ANd9GcQxu_tYUQQE76QpPjcpnvMQRa3UbnkIYuj0hw3-gIed2HsmObJ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35696" y="548680"/>
            <a:ext cx="6376708" cy="5631766"/>
          </a:xfrm>
          <a:prstGeom prst="rect">
            <a:avLst/>
          </a:prstGeom>
          <a:noFill/>
        </p:spPr>
      </p:pic>
      <p:pic>
        <p:nvPicPr>
          <p:cNvPr id="8209" name="Picture 17" descr="http://t2.gstatic.com/images?q=tbn:ANd9GcS60rKksyX0gjEgZAVbFiS3ClLluuORN-wJ9bqDMpftaAUZgum-bQ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4149080"/>
            <a:ext cx="1656184" cy="1368152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3131840" y="5229200"/>
            <a:ext cx="353013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نعم </a:t>
            </a:r>
            <a:r>
              <a:rPr lang="ar-SA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انا</a:t>
            </a:r>
            <a:r>
              <a:rPr lang="ar-SA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الطماطة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211" name="Picture 19" descr="http://t0.gstatic.com/images?q=tbn:ANd9GcQqYS20EclS91JaRt_IaWKcMutjJA3GmROgrirmh1otH7yoYIc0Y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868158"/>
            <a:ext cx="1584176" cy="11206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4258498" y="980728"/>
            <a:ext cx="156485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</a:t>
            </a:r>
            <a:r>
              <a:rPr lang="ar-SA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انا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800" decel="100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3" grpId="0" animBg="1"/>
      <p:bldP spid="21" grpId="0" animBg="1"/>
      <p:bldP spid="2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ounded Rectangle 4"/>
          <p:cNvSpPr/>
          <p:nvPr/>
        </p:nvSpPr>
        <p:spPr>
          <a:xfrm>
            <a:off x="1259632" y="260648"/>
            <a:ext cx="6624736" cy="144016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r>
              <a:rPr lang="ar-SA" sz="2000" dirty="0" smtClean="0"/>
              <a:t>(ابحث ) نشاط لا صفي </a:t>
            </a:r>
          </a:p>
          <a:p>
            <a:pPr algn="ctr"/>
            <a:r>
              <a:rPr lang="ar-SA" sz="2000" dirty="0" smtClean="0"/>
              <a:t>مناقشة الطالبات حول المصادر التي يمكن  </a:t>
            </a:r>
            <a:r>
              <a:rPr lang="ar-SA" sz="2000" dirty="0" err="1" smtClean="0"/>
              <a:t>ان</a:t>
            </a:r>
            <a:r>
              <a:rPr lang="ar-SA" sz="2000" dirty="0" smtClean="0"/>
              <a:t> يحصلن على محتوى المكون مثال/ </a:t>
            </a:r>
          </a:p>
          <a:p>
            <a:pPr algn="ctr"/>
            <a:r>
              <a:rPr lang="ar-SA" sz="2000" dirty="0" smtClean="0"/>
              <a:t>المجلات الصحف شبكة الانترنت مع مشاركة الوالدين</a:t>
            </a:r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endParaRPr lang="ar-SA" dirty="0" smtClean="0"/>
          </a:p>
          <a:p>
            <a:pPr algn="ctr"/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6150" name="Picture 6" descr="http://www.saudinokia.com/vb/images/uploads/30283_2519147440e06e29b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4"/>
            <a:ext cx="4495800" cy="47625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7272808" cy="4563888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988840"/>
            <a:ext cx="3312368" cy="62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858194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314" name="Picture 2" descr="http://t3.gstatic.com/images?q=tbn:ANd9GcSmu4EsncoaYjuXUOTtAFTPSI1oFigJR6SJU83K8zCxeKN9NRf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268760"/>
            <a:ext cx="2160240" cy="160580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316" name="Picture 4" descr="http://t0.gstatic.com/images?q=tbn:ANd9GcQ3Q8iHuiIY1LAPr5xFWi6y2tL9UAaU6oQ8FXmopOCl0jzmwGG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700808"/>
            <a:ext cx="1541044" cy="118588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318" name="Picture 6" descr="http://t0.gstatic.com/images?q=tbn:ANd9GcQpW4r9E5s-TvmUTSm_Xgn5hooIcRvjRq-oqSwl23nialF4CsT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140968"/>
            <a:ext cx="1368152" cy="110546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322" name="Picture 10" descr="http://t3.gstatic.com/images?q=tbn:ANd9GcQSHiUHrI0BmV6wnLr7GQ5TKVyNOclkwDWfnMM1oStHI6flqGwba-0iBsg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3068960"/>
            <a:ext cx="1368152" cy="115212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3324" name="AutoShape 12" descr="http://t1.gstatic.com/images?q=tbn:ANd9GcSyskdATcqO5g0BaeYcaRYBDZV9RobxUKbzk9OPSfqUhSY53rkU"/>
          <p:cNvSpPr>
            <a:spLocks noChangeAspect="1" noChangeArrowheads="1"/>
          </p:cNvSpPr>
          <p:nvPr/>
        </p:nvSpPr>
        <p:spPr bwMode="auto">
          <a:xfrm>
            <a:off x="8736013" y="-547688"/>
            <a:ext cx="76200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0" name="AutoShape 18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2" name="AutoShape 20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4" name="AutoShape 22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336" name="AutoShape 24" descr="data:image/jpg;base64,/9j/4AAQSkZJRgABAQAAAQABAAD/2wCEAAkGBhISERQUEhQVFBUUFxUVFxgVFRcUFBUYFBYXFBQVFBUXHCYeFxkjGRQUHy8gIycpLCwsFR4xNTAqNSYrLCkBCQoKDgwOGg8PGiwkHyQsLCwpLCwtLCksLCksLCwsLCwsLCwsLCksKSwsLCwsLCwsLCwsLCwpLCwsLCwsLCwsLP/AABEIALYBFgMBIgACEQEDEQH/xAAbAAABBQEBAAAAAAAAAAAAAAAFAgMEBgcAAf/EAEgQAAEDAgQDBQQGCAIIBwAAAAEAAhEDIQQFEjEGQVETImFxgZGhscEHFCMyUtEzQmJykrLh8ILCJENTY3Oi0vEVFhdUdIOT/8QAGgEAAgMBAQAAAAAAAAAAAAAAAwQBAgUABv/EAC4RAAICAQMDAQYHAQEAAAAAAAABAhEDBBIhEzFBUSIyM3GBkQUUYaGxwfAj0f/aAAwDAQACEQMRAD8AoeX4bU4dBdWSlUjkiWS8IkMbJAJufBWXL8gp09xqPUrZwbMUP1EulOTKjEjvA+xN1GjktArZfTcILQoFfI6QabR4o0dRHyWlp5eCmCinOwRt2Qu3BBChvw+ne3mjLIn2F3jce5CFBKFBSRUZP32/xBTcPhg7YhUeaC7tF44m+yBgopTqFj5FFTgmzGtn8QXhwkdD5GQq9WMuzLdJruigijc9ZM+1LeybGVZsbw3qJcwwTuOSgnh2oPvPY0eJj4rAy6PIpWjdxarFsSZP4JcQajeVirfVqholV3KaNOk3Sxwc47kXJ9iJ1KD3C5dH7rvyT+PbGKUpISnK23FD2JzcBjiNwDCzPES9xeTc39qvb6lMWL2jzt8UJqcLteZpVBflIcPchajF1EumwuDLGD9tFZw9GHtJvDh8VptHC0hDoEkIJgeDQ0hz3aovEQETrZhRZ3S9g8Jk+wXU6eDxRqbIzzjOVxRKdgGu2sg2YZYAZmT4qwZa19T7lOo5vUMIB9sJzMMpeLmhVPkG/wDUmI6iKfcBLFaKRToGfuyp1KmZktgIlTzNgfo7GrPQMBPuKmUcVScS3Zw3a4FrvYVdavHJ0miiwNcgLGN1fcsoLqb5s5GsdiqbAdgNvPooX1aqG9qKPdO2pwBPoJVp6jHi990V6UpvgTRoVfxFO1MBWcLO9pR/J8rxWIAMUqY8nOPyR0cFvj9M2f8AhmP5kH85Et0kuGyk4Fjo01WievVVjirJwx3aMHdO/gVd8+y3E4ckgU6n+FzfmVUMbnpeHU6lKJF9Lpj2oWTPjmqbo6WN0VWEnSpFeiWmE1CTFew2WpBanXJBUE2NFqRpTxSCFxKYjSuXOlcuosanhs0cDupNXOHR3SENbSTjaS9A4RBrJIW7PMRyATec5o80W3gzdPNppGY4Eml6hJ65JYJVwOaKb60d3KEZFmLuwcJlzZj2WVbe01HF9dxdMxFx6DZH8mw+gvB/eQjH4plR5cHADkPmsqU4z08Jbh7JB9eSS4LFkGcYeiABR1OHMkAekArUcrzMVKWsAQBPddPKY2WGYWoyZm/mVduHca4UqmljnNLYlp58pnkhYtvZEZMcmuUFc64toPJY+g4+PdPyVbxz8AwEOpua431MMObPkZQzHYkaidj5mVErM1tnUL2uZQMm2T7ho42l2CeBx+plbS8vazTDol4ad5tcgSjTMBRqtaaVIbXc77xPXmUP4fxbezDO60thpgTqn9b4q1YKjTaABJ8/yCNleOSipTukDhGUbe2iXkzhSaAGifP0RkY7uzHpKEU2t6Kd9UGmUSEotcApwV8gjNj2tnNAG+8obXZh20tNSiJFw9oAdbmDYovWaDyQ/GYZpaRB9qWyTxsPCPgqFPPqRdFYufTE6Wxd8ON3dbCL9ETxmcYeo1jqOH0hkTAa34ILnrWtHZt3nVPMAbR5ygr6rgBJMHa6HkcN1qTlwv4CxxOuVXc1XJeMiQG9m1gkNku2HX+ik5/xM+m8tY5h23ExI96y/JqLqjw0GPG5jxRDiXAVKLhqqGrI3MiwgDdHWR7N1cfMG8Ed1X+xJxOfPbUNQ6JAP3WkX5b8tlCwWJr47FsdDNNMhz9PdIFwJkmZ6Kt1qxnaylZPm7qFYPZIFg4dW8weqFjlBZFJotLFKqRdeI+HHuozR0h7CHd7aGySgGFz+u9uipVdAbYNAAnlsNkR+kDiR9KgwUzHaOIJ6gDb3hZ3U4hrwIeW/u2+C0NSt0065E4NRRouW5xVbY1KpHQEj5q44ziFv1ZhAe114ggE8isQy3M69R4BqvP+I28Vfs34NNLBHEGs8uIDgJPPcKsIz/QhyiRsyzqq4nvVvVxPzQGnD3O1kzyJEX5XVcq5tV5VHj/EQmBnFb/aP/iJ+KHsb7kb0XHNMmd2IdYubvp2hVsqx4DOCMM3UZdHu5KtF5MnaSmZNNKlQrnx7XuXk8JSHLiV4ShCwkpJK9KQVBZHpK5JXLrLGs0aTeacNEck42knWUlvtkJcEUgCZ5CV5SBfSnqJ9iRmrtIcOrUSwtEdm2NtI+CxMcp5dRmjJ+zVUaTjGGKEkubBVRven8THD3FUXDNEu1Ce66L7GLFXmvWA0+BI9tlTqNLvkDo73ArFxTfRUH4bX8GvDHcnL1S/s8wbJcAVrH0d1Gvw1VkDofUWWV4emTtutP8AozwRbSqudzi3gJmU3pW9wPVwSxmf57Q0V6jfwuI9iYYPsQf2j8AinFFMCvUIiJKg02n6uOmsj3SgZVUpIYhG4pkjhr7z55aCPaQtCoGw8lnvDrJqO82fzR81oLBZvl8ylm3+39lMyp0TqJRYT2SD0Ubpn7JP6bszNzeALVUd7JY49NPvKk10y8/Z1P8AD8Uu17T+oZdjPM7b9sfEJjMstihh3/jD5HQtfHwhT86HfB8Xf5V7jjOFoeDqrf5Hf5kCD2qXy/8ADV6alt/3hjPDdOKjbcxbr4Kz/SFgyezIBADIPRA+GzFZhO2oK68efo2eI/qn8S3YGmAy+zqIJfqZPVwxTeIwhB26H3IjWF0jGukj90fBZ25o0OlFsX9J1PTSojxJHq0Ss+e6wV9+kmvqoYef77oVIxZGmlH4TP8AE5bWK65PMahVIcyysWvaQLreM/c52Ttc6A4saTyAnwWHZLhnPqta0S4kALcuMabhlbG8w1sxtYbJqH9ipgGMd3iow3UjGfeKjN3CGQWjDNDmi9mtE+oXuM0twzbSS7dJyzL3ua936pa33BN4pj3UCNJgbK3FBnFuPbwQCVyTRpkNEpZahszGNkJBTjgm3hVJR4vF6SuXFjbGU0saRuQrFiMRhWiGsbve0ARugub5lhHseGCk1wBgx3gYtBWos6kMPG0AOKaB0NeOVj6pOTZ400od95ojzQFvGr9GirT1jYnqodPEUHm1QsnkRss/UY82HM8mNWpenJo6fNgy4ljyumuxKr4svqaeRcBI8SkZFQnFsZAOpzm3E7tc2Y9ZRjAYzA0mAF2txIMx0KFjFinju0aJAqagPPl71nT008NSmqtmlDUwzbo4/CIOGMELW+BGzRffcLI6JutV+jer3KgPRX0j5aKa5f8AOymcUYUh7jHMqBSp/wCiz/vf8v8ARTeJcfqeR0JHvsmaDZwFQ9K7PfTf+SHmpzlQaFqKs94Yb33u5NNP3uIV7e4dyNtPzKoGR1dJqN66f+V4/NXypZlL9w/zuCTb4fy/srnXtL/eCbhjdHqQ+zVbw9RH6L/sin9K7iZmoXYF4s7qG9/cf6fFO4qooFWr3XeMfFLZJ+2/qHhHgred0B2bX/tuHuH5KJUdOGaOlR3/ADNb/wBKk5xWPZgctU+ve+UIX232cftT7kC0n9DXxJuK+Yb4cogvE9QrtxfhQaQPQQqDw9iQKrZ6haNxPVAwsnwWrpmni+5n6q1ngZRi23Kj4tpAbbdoPxCexdWSUrMzLKJ/3ZHlDyFlSSe42E+xC+kl32WG8j/Ky6pmIokNpn8TZHtI+StvHcmhhSTMi3sAPwVeztkMwtx+gG3jUqG/ituHKv5fwjy2p9//AHqFuD2t7Vs9RHitr4spgYEDlp+Sw3hJ/wBszzC2X6R8UWYEeI+QTMX2FTAcz++7zUGmO8PMKRjKsklRWOuEIg0PDnRSYwc2MJ/xAO+ajZvWDW9m077qDjMe4VWMbsadGfSm0JypQQZTpchs2Wo7YgwsXGlZTnYdejDoXVRnbGDTSKQ6gin1dNPoLuqidjB5oLxEHUFyjqE7Wadn7KtM1DTpvqFzjpABIubz4bJ/DZJQqU2dsypr0gFsEADc7b7qz4ioRsCfQpIrtAuHA+R39i0E0k/1H3bab8FB4k4Ycx7fqlJxZp709Z8fBB2cL4j7xw8gXgiPNa32s/qu/hQrG8U4aiSys9zSBeabufjEIy1FegJ4UzJauALHTp7pOwvCk5g1rMVBnRLTbeC0HmrBjs0wJgtfJIvANlUc2xE1387+7kk9flllUU/A9oIRxOVPue03wtP+i+rq7S9w2IWTU6y0v6LMS7W4bgiCem6S0yamO6ualjZXuJGsbUcBvJnwubKNhsV/odVv+8pu9zh80xxXWjFVROzioWFrnsqg6lp9k/mh5H7b+oaEk4r6EzB1yK/SSZ9s/JaEa0tp/un3ucVmmDrE12nmSr/Rqy1vl8ykMjq1/u5bJzTCdB9wrFh3fZG6rFB4R/DYgCkU5opdzO1EewJxdS6H4h9ipOKq3KH16likskvaYzCPBXs1xw09nz1avSIQ8u7vqo+cVYxA/dPxTT8ZYrqbr5GjinGK+oUy2rD2+a0PiVzvqrADdwFuQsswy3Hw8ERIiFoubYgnAse4yYkecrU0nw5Jiuqknkg16mf4kQ4iVMzAf6Phj+zVHsfPzQPGY6CVIxWNccLQM/6yu33Uz80ksbe7/eUNSzwuPz/pkLinEl1CgD+oSB7SUM4kIDMHH/tmE+ZqVEvPaxNOn5lN8UNAbhP/AItI+1zz81q4Pc+38IwdbXUf+8sVwq931inH4mn3rYvpbxJGDZtLt/ZNlivDNWMRT/eHxWvfTFUjCUfh6BNR7fcQMNrOummm6VUN0lu6GcW7LKWt2sj9VoH+ER8kb+rKLw7hppMJ6fNWB2gC5WFqNQ97Q/DBuVgWphPBcMHZEn128hKSHE7NS/WZf8qwccEUzUwRRV1N3gEzUoeKlZ2d+UBGIAaY3O65Ta+WhxnVyjaVybhmw7VufIJ6aV8Gytd+wf4inQ4H9Q+1OlcFr0KdQVS0zGkj1ss54xxVU4l7cO0loABJbILovHgtGa5UzHYgAukgXPOOaW1EnFKhnBUm7KFVwuMd/q2/wgIRmlMtruBsZWgVcWz8bf4gqFmNR1So5xBBBjazgLBwPklVOUu43FJPghMKuvAnELKL++4NbBmfJVTBYdryQ9xZYwQ3UJ5A3tJi6jPgWJRYZHF2i8oqSphHPcQ19eo5pkFxIPW6i0KtiEzhsSwPEgOAIJbJEgcjFwn6tUuktZDZ5Aw2ZgTv7UOdthItIVRr6HscfxAe2yvGFxMgLOcRhalQgMaTeZ+Ct+AdUa1upjpi4jmlNTi9lSReGVSk4llpYtTGZjAVdbiDBMEX2IPxUatnjWfeMeaUg5rsXcEyxVcWoWJxVkJw2eMqHunV5ApOMdVItTffwKnZJvk5UuQJmFTXWJHKyiYmyJYbh+u4mWGTflPuTOKyqu11mOt4R8VqShtUa9KAQy2mmvNkTDVrjwV+qcUUTg+y3dF5Fp8FS/qFRjS11KHWcHbmI2sYjnKjVaxYQ1wI1bbmfJdHJOFqIRKE+ZnmOOpxIFkgYl2htMxDXOeJ/aa1p/lCn0MFV7KoeyMOhut7SGtuDZxFidvVIwXC2Jqu7lNz7TLe9bbfpK6LbBzcU7A2dnuM8C75f1Q3G4x1QMn9RjaY8A2Y+K0TG/RxjH0wOwfbwE/FU/FcH4im7TUb2e/37CyehUI1ZnZ5PJPcDMtxvZva7oZVr41+kL69Tps0ABg38Yg/BDsRkWIxZL6VDVoaA91MNDDAA1AWgm8oIzLapqdmKbi8W0gSZRI5VXcA4NeCI5yXRb3h5o5Q4SxQh78NWDA6CdFvKUZyr6NcZUeHNouLJkGW3E2m9vJV6i8HLG/JIyqi4taBsAjP1ZrR3iiJ4NxtNsNoEwORb/1Ku5jmTqDiKtF8jqRYrEy4csndGzDNijGrCTXfhak1Q4C5AQmhxL2lmtc0+ke2U9TaXXcUrLFKHvcDOOUJq0x5+IA8VzsZ0ak62DYSkVMUeQAUVfgJtXoeuxbvwhchVbDYusT2AJDd7wBOy9T+PQznHckJT1EIS2tG9SvSV6AvA1bZ58gcQYOrVw72UTDyLGY87+Sx3C5M5zyHtMg3kdN91suc5h2FF1TpYeZsFlz8+qEkyGk7kf1BSWomovvyO6fFKatBbKsVgKBHa0g93QU59pNldKGb4A0XVDRYxjInVSZz2iNysv7Vzzd5J/vwViNHFOwRp6XmmHatQMtjmHDndDxZm74/YZng4XI1mvFOXOOmkx3esQ2kAD6IVnfEGCMCnhZhsElrW362mShr8uAdIdBGxDQCPVeV8raIJLnTcE+/3ygTywn3CrDOPZg3g/OMKzEONalqDnDSC0OgC8XRfPs0oOq6mU30qZM6QBonqGiyrGPoNZW1NF3RAG0mxgeKRmGOk6Tq7toM2OxtKZUIye5C73RTjI17h7jnLmMYzs3agAP0TTJ85lFeKOMqVGmPsXkuEiWhogidysRyo6nWMeZAv1lWbivL8RSp06lYtDS0AaavaGw3Mm0zyTHNdgNRu2x3AcQsqYgPdRdDSXkB1u7e4XcX/SBTrUqjG4bTqEanFpI5TACozsaJ2nzKcxNY3iAC0bQZDhsUB4ot8oKm32ZcuBeOKNCiGVKBcWn7zdN56z5qbis9pisXihUMmwLgG+Yvss1wGKIcGyGi4k2A5ySFIbxBUtc+pk+G6J0UnaBdXjk3zhTiU1hp7HRHPWCoHFPFlIAsdRe7cSHMHzVF4Nxbqt3V6lMCAdDWzeyGcXYt1GqWtqmoORcAD7AmXF7Slq7LNlXFAw7atRlEB1hD3TqB3u3ZVHiXi99bEU3imwOZsBJF7bIBSzEl0ONj5kDxgbqVlFYveCYOmXDwOyUnjjFbpLsGhJze2Pkv+H49r1KRpPpUQDYySJt5rso4wqUe5SZTZcy4AuO8xcwhNHGw0y1pNolo9qdw2Mv91no0Sk45dvYe/L+ppdLi+o2h2jqlF5Fi2CHDrsYWf8T8Vvru71OnB5gOn4qwuwFL6vq7be+js7T5z4qoYnFQSA1u/wCEfkmc2RxSTBY8EXdEpmfVcPRAw1VokS4NaCSfGRMKrYDiHEtr1K8NDyRqJbABHKEYbmLwHCYB6AA+VuSr+aY3Q/7ocDczNzty8kHFtk3Fq7OzY3FbroumF+lDEluhzKBG5J1CfYYRvh76UKp7nZ0GjqXObuf6rKH5w3QAKYDpMnlHKOfVT8iz9rXw+nqad4MEQQ4wfSE3GDj2Qk5Rfc2firjerhtOh1Fwc0Oieo8tllmfcU1cSSXtoyfwhyMcW53hTSY6lh3TABmo47eCodfN2k/cA8JU5ITuqOUoJBrKaZcSREgSQLGPBEn1Hn8gqlgc5LKgIaInbkrU2uT3ut/BIanHKNNmpockZXFDlM7yITVRzhykJZqSu7RpEGyUNFjdPEvH3SWzvB3jb4rl6WjqFyIptdgLjFvk3RpXutRBi7TpPsXhxv7J67Lfo8ttfoQONBOEf5t+Ky3sFpvE2J1YZ1jeDPKxWelqxNdJxy/Q3vw6F43fqMtpInh6zxTLdR09AT8FDhP0wQNvVJRyNM0HjRGexIe1POCQVTcX2IrPENKC0oPXCtOaMmJHVDuyHQLUwZqghTLpN8m0+4MwAOoKx5/V1UWNvAHPkVEoMEiB7kVzAywSPcmln4YF6GqVlJNO6dAMIuWjokPQ+vfgvHQqPkrb7OKSHJ3HfpHJgJ+PKMLItsmv1LVwpjSwuF+8IsofEk9p3nSSJ3mPApHC+ILcRTNom+raOcpnOC4u71zzRW/YoGDAbo1w02XnyQQKw8J0S57yP1WyfKQPiQk9T8Jjmj+KiwignaVKCE40JTQvPb2ek2oN1an2EQPC91XqlHqjJrDs0OqI2bK5Vz4B44JWQvqwVa4npaXN8vmrdCrHFrbt8vn/AFRtHJ9VANZFdFlblPYStpdO6ZKk4BzC4NqWbMz08/Bbx5pk7MMyLqbWiw38UIJRLMms1OFKS0Gx6jqhp2UsqKw33h5haBgazTTaDyCz+ge8PMK64XDEsBHis7XpNKzV/Da3MnOwrT90wmamCd5pkseOq76zUHMrMSfhmzz6jb8G48iuVyw8aG+QXqYVijz/AKF/q4lsgWl3/b2JLGAkEyDtba15CbOGBqNeeQ0jzKmhsWO3KOnRb5igbiWj/o7jMDoNjdZ8VoXEVdpoVGiLAc7i/RZ6VgfiXxF8ja/D/hv5nNCINfFOEPBT1KoZCz4Oh+SsZem3FOVd00VUsR87ZFKkeuv4/wBEECN5zUmlTHQuHz+aCBPYfcIQ/h3wQieY6SwFvTZB2IhVqjsxf0R4vhoiS5TBrk29OOSHBVRd9gFnDIrGOjT7WgqEp2cumqf3WD2NA+SgrWx+6jyWo4yS+bCeS1g18kT4dUvNiJsIm5UTAgzI3CczGqS66JfAEgjdWzgRkmt/w/8ANPyVUCs/BGI0vqjrTPuISur+FIb0b/6osgSgkBKBXnD0xPpuIbaLiDYE+/ZQXhPCtaEy8qWyEhCAcX0h2VJ3PXUb7mEfNHlXeLqh0sHIFx9oaPkm9H8VCut+CyruXrElLaR6r0J5hljxpotoNa0CeZG89SearVSEYqZe80287E+W2/tQZ4iVeRB7S3CumFxjmtaAbRMepVLpD4K14NpLRHIR8/mkdZG4qzR/D5JTdhL/AMRPNqScY2LtUfS5JIKzFjXobDnD1Lhhqn2bfILkOw+a0wxoJuABsuV6YhaNLo4tz9JNgNR087bEBTaVaZMHnHogLcx7wIaNoTozN4iALLeszxOeuYadU6AHaQQed7FUMm6tOd5g59N9hcSSFSHYlYn4hHdkXyNfRSUYP5k5pUtlK0hCG4lSqeIcRbZIRgPOaPajk2XJirVgpp1VRsJ6iI2dYjS0He6ENzMdFKzx/cHmgDnrV02KLhyZup1U4TqIXZmY6KVUxrdKrzHKU6qdMFHeGIFa3J6kmpmY6Jo5oTyQ+o5eM3U9CFFfz2VurE4hxc4kpqE5VF0mEzHhGbkbcm2SsEYITuaYcNMzMifJNYIQ4FPZhBJgyreCgNRfhypFVCoU/Jf0gQM6vG0MaZ1kRd2vSg9Dm1UsV15/pnplkQRa8JNWoo9OpZM1Kq7pndREkvVd4rfIb6oi6qg/EBlrfVNaWFZUxXVZLxSSK+U5RF0mFzTC3jzbLAM2+z0vJkCAQb7QFX6pkz1T76stvP8AYUaFLdlRTQrXkwLqYKqjQrXkjD2Q6JfOriFxy2snkO8E289QlkSLLxwSvTD9UZM9JXJ59lynpkdQ0xtEWIO3LzTztI5hNaYIMkASP7CcYW3J38tvYtA4H50T2dQBojTv5dFQqgWk4tsscLSRGxMeipeKyp4M6THgJWbrIO1Ie080k0CAUQoVe7CYdSg3HuKdp1w0Ed2/hJSK7jTYxVuV4aakspF2wPsKl0sscdxHK5hV2Sl2RO9LuyrZ43uevw/7hAXMEK/YzJJaRAJ/Fyb4CVXa3DtYXDCR4X9bLUwwcIpGdmlvlYAaFJcRp2PnyRA5RViezf8AwlPjB1iwMioQDOnQQJPNEcvUpGD8NFeLDKcp0jO3JWXBcKYioHFlFxLY3tv0HNPUuC8UDJo1DO9r+1We5rsUpRdsqWKokaSeaQWK8Y/g3EOYAKL7bWFkNp8CYzY0Hx6W96IheSt2V7C0NTgNpS8Zgw1xAM+astHgLGAgimR6j807W+j/ABZN2H2t/NW5rsdtZT2U7H+90TyDCFzyQDYSjQ+j7FmwpQBzLmz8VZMk4QrURdhk85Hs3QMltVT+wXF7MrK8aS8LFba3Cz3Cwjwlp+ahnhXEDdjSP32g+l1l9Kd1tf2ZrdaL5sD0MPUcCWtkNEm4ty5qJUaVZafC9eP0f/Ow/NIdwrW/APWowfNXeGde6zurH1K2KJUDNsGXMMfq3jzsrn/5UrnfT6Pb+a48K1QD3WSeZqMvbzVsUJqVtP7MDmyrY0vJlIEJwUZuLj4K+4j6O6huDSv1qN/ND/8A06xAMh1L/wDVn5rTUm/D+xlOJW6pZ2YGkagTJvJ81EbTnYK7H6P8XFxSPnUZ+aQ/6OcUf9mP/sb+avub8P7FdjKjTZqhoj4K7ZflRbRabEHYi8HoehUfD/R9VaZcaZjl2rPzR/L8qxFE/wCqLT95pqNgj2qjdvlM5Wga6i5vT12UV8tMkj3EqxZll9MDUxzb7t1iW+oNwhj6LRtv7T4X6KzgSQX1dO/Pz+S5e1XOG5j4+srlWiLNXp4Ww5xtN/RJbRMmIG9+a5cjsON1aWppNv7uguIqaXTeAYjxjfdcuQpKy8XQ5g8EKp5gjx9U4/LIiIkH0+C5co2IJuY3h8A9zyNQBM7WHdOnpdN4vL6jS3vNhx02sfOYXi5RsVHOTIWJcWONM3de/L+9lMwWCdVYHtgAt5kz05C265cpx+hSTHH5BUeILm8wLmLCRySHZNUp6Gy1znEtkudFhPQleLkSiti8swVWq03a0NcQYc6THkAo5y+o0BxqO7zwz7zjEyNjYBcuU1wQwi7hh5kGp635newCjUsleKzqZqfdAMiYIdtIndcuU0VskYTJg6rpMHu67zcatPtUrEcOF1VxaWtBvF/ZGwXLlNEDX/gpFQs18m9Y70x/KpA4WqGPtdpG5XLlDRNtAnMcrrUXNIc1wJ5l0gm1jHgiTckeGai4OcYN5i/IQPkuXKOmi29icLkz3AmWAzFi4j5JbshcRBcOu3ouXLtiJ3sbrcOHbXFpsItPgoz+FO0h2uLzcTvbquXKNkSN7GKvC+l+nUIDXPBEza0Rz36rsTwsKTQ7VP3W7Ce84D/MvFylLkq+wrF5K5ugCobuDYIkd5siR0skUsiqanAvHdvaYmAbC3Ir1crtEHjeHHNJJe0iJJ094zsI5e1SX8LEu0l+wBm/jaP6rlyrRzEjhEadWsX3t7k1jeCmNYXahFv1b3ta9t1y5dRUF0eGmO1NJ06CBYBwOoagb7Ferly7aiaP/9k="/>
          <p:cNvSpPr>
            <a:spLocks noChangeAspect="1" noChangeArrowheads="1"/>
          </p:cNvSpPr>
          <p:nvPr/>
        </p:nvSpPr>
        <p:spPr bwMode="auto">
          <a:xfrm>
            <a:off x="8605838" y="-830263"/>
            <a:ext cx="2647950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1691680" y="260648"/>
            <a:ext cx="59378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هل تعرفين </a:t>
            </a:r>
            <a:r>
              <a:rPr lang="ar-SA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ماسم</a:t>
            </a:r>
            <a:r>
              <a:rPr lang="ar-SA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هذه الحشرة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7584" y="260648"/>
            <a:ext cx="23102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ماذا تعطينا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" name="Picture 14" descr="http://t1.gstatic.com/images?q=tbn:ANd9GcSyskdATcqO5g0BaeYcaRYBDZV9RobxUKbzk9OPSfqUhSY53rk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1196752"/>
            <a:ext cx="936104" cy="1404157"/>
          </a:xfrm>
          <a:prstGeom prst="rect">
            <a:avLst/>
          </a:prstGeom>
          <a:noFill/>
        </p:spPr>
      </p:pic>
      <p:pic>
        <p:nvPicPr>
          <p:cNvPr id="19" name="Picture 16" descr="http://t3.gstatic.com/images?q=tbn:ANd9GcQJF79KHAufzoJ9m_CBjymcTLPRgjhl-h1np7opdoBFqHxfT2ikxlfRAMyoP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552" y="1124745"/>
            <a:ext cx="1224136" cy="1440160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707904" y="404664"/>
            <a:ext cx="36295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كيف تصنع العسل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" name="Picture 8" descr="http://t3.gstatic.com/images?q=tbn:ANd9GcR07wg0hedbYaYCNTPZtTsAEctqQvP77U3Ul40dQMPvh7kJFFoj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7984" y="4437112"/>
            <a:ext cx="3028181" cy="2016224"/>
          </a:xfrm>
          <a:prstGeom prst="rect">
            <a:avLst/>
          </a:prstGeom>
          <a:noFill/>
        </p:spPr>
      </p:pic>
      <p:pic>
        <p:nvPicPr>
          <p:cNvPr id="22" name="Picture 21" descr="http://t2.gstatic.com/images?q=tbn:ANd9GcQqTRJqwKcDDwOljgDani32iKtx-3Fe0yav8Ui5QdJlyWQKxSQu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568" y="3429000"/>
            <a:ext cx="1962150" cy="2333626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4550702" y="980728"/>
            <a:ext cx="2840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ar-SA" sz="2800" dirty="0" smtClean="0"/>
          </a:p>
        </p:txBody>
      </p:sp>
      <p:sp>
        <p:nvSpPr>
          <p:cNvPr id="17410" name="AutoShape 2" descr="data:image/jpg;base64,/9j/4AAQSkZJRgABAQAAAQABAAD/2wBDAAkGBwgHBgkIBwgKCgkLDRYPDQwMDRsUFRAWIB0iIiAdHx8kKDQsJCYxJx8fLT0tMTU3Ojo6Iys/RD84QzQ5Ojf/2wBDAQoKCg0MDRoPDxo3JR8lNzc3Nzc3Nzc3Nzc3Nzc3Nzc3Nzc3Nzc3Nzc3Nzc3Nzc3Nzc3Nzc3Nzc3Nzc3Nzc3Nzf/wAARCABOAGYDASIAAhEBAxEB/8QAHAABAAIDAQEBAAAAAAAAAAAAAAUGAgMHBAgB/8QAORAAAQMDAwIDBgMFCQAAAAAAAQIDBAAFEQYSITFBE1FhBxQiMoGRQnGxI1JiocEVFjM0crLR4fD/xAAaAQEAAwEBAQAAAAAAAAAAAAAAAgMEAQUG/8QAJxEAAwACAQMCBgMAAAAAAAAAAAECAxEhBBIxQaEiMmFx4fBCUbH/2gAMAwEAAhEDEQA/AO40rX7wz7x7v4qPG27/AA9w3bc4zjrjPetlAeW6zmrZbJc+RnwYrK3l4/dSCT+ladPOzn7HAeuqUpnOMIW+lKcBKyMkY9M4+laNVMpk2R6MsZQ+400sHulTiUkfYmpcUApSlAKUpQClKUApSlAKUpQEVebBb7upp6Q0UTGP8vMZOx5k/wAK+v0OQe4NflqmyG3zbbqU++ITubeSnamSgfiA7KGRuT2yCOCKlqj75FbfgqWp4R3WD4rMjGfCWAcK9RyQR3BI70BhqUH+wpq0glTTReSB3KPjH801IoUFoCkkFKhkEdxXHNRe2xqO0Y9ttqH3toDq3XMthXRQAHKh1wcjzxWnTntE1VBhx2J9pguMMtJCULkeDILfGCUknHAPJAB4NRqpnyzqls7XSoLS2qrZqeOtdvcUl5rHjR3Rhxonpkdx5EZBqdqRwUpSgFKUoBSlKAUpSgFUr2wuutaAuJYWpK1Ftsbc5VuWE44I8+/HoautQ2r7Uq86emQm0pU6pIW0FHAK0KCkjPbJSBn1owjlWmtJ2ywOsyJS48qYAcpcY3BCwRkhRB5SeOCOvQGpecuZa2MWWCh3xJAW40HFN+JuKitZUkhWenfueuAKxQm3zH7ZeNqiuJF92aIBKu6VBSB+IEqB8jmvYiWoLUhGPD42fAU7R655P/ua+ey2pyqvnfrvx+o9CMbqGta+xtTGZtmsLVcbXnbIkGI/v6rbcSVcnqratAIJ55PNdHzxXJbtKWxGJjPLMlr9o0snKkr6JPr8RAxUreL7cU292Qq4rYSygqJQkfF5dMdTitWDrljjVrnfoQydM3XDOi5rW/IZjtlx91DaB1UtWBXNrA6ufCak3mVclLWMltt8JT+mf51TtW6+gxVT7XbtNs+9MvKaTJmvl7gcbsefpnH51sxdS8rajW19fwU1hUeX7HVbxrm1W1hxaXUOFAJBUsIST5ZP/FUlj2o3uVd4iLdChS4s11aI6FJWwFFJ4SHVkJUs5HA4GQOprH2c+zyz3Jhi8X6am7yVpDiIpSUstA+aTgq+wHoete7W05mN7WdEwC234DSF4b2jaC5lCcDtgoGPLFXYlT+J1v7eCF9q4SL3pfUDOoYLj6GHYshh1TEqM8PjZdTjKT59eD3qZrwQLWzCnXCY0Vb5ziHHEnGApKAjj6JFe+rSsUpSgFKUoDnGrtH3SHJk3TSiW3veHC9Itzitm5Z+ZbSugJ7pPB61VlM3t2yRr5HSXob7e5XgDcppWSFJUn0IIJ6V2W6kptsopJCgyvBBwRwaokd9X92fcGN7jsuWpKElRUSBt8z54/nXndVGLv5nnRt6e8muHxsrNoZW4RIlcchQQpWSSPxKPp2A4HXk8jRe5Zul0Ys8c5aaUHJJ7E9kn9T/ANVK6rsN4s8dxVnAmLS2kvYwFNFW7JSn8QGPzGRwarummUw2lOuHc+skqUepPc88+nn1PfFYqxVi+K/Poa1U5XqC5KlMw4qnFnDLDZUon91Iya4FKkuTJT8pz/EfcU4oeqiT/Wuia+vPu9m9yaV+1mHacdkDlX34H1NVHR1qVdL5HQtB8Bkhx0kcYHQfU1p6GFhxVlr90Z+oW7UIv99mydNaPsz8N8s3CGprw1Y6nadyT5pI4IqA9peoFP64sd+QkoCIkWQlIPy4VvI++RWXtFnG5XeHZ4x3FKgFAfvq4/StHtEtDjkET4yd0e2uIhO4Hy7kBST+WSR9R51Z0LcqZf8ALbKs8ptv+tI+mG1pcbStBBSoZBHcVlVY9md0F30LZpRVuWIyWXD/ABI+A/7c/WrJ4qPE8PenfjO3POPyr0TIZ0pSgFKUoDB9AdaW2rotJSfrVU0ZZ3WVKmTEkKbKm2EqHTk7lffI+9W6vzFVVimrVP0Jzkcy5XqQ0mP4kyY2vgvjCPPBQE5++ajdQaXautvkSG4yW7oltSmloVt8ReMgK7EZ4yeatmBSu1jmvmWzk3Uvcs+Qbm7cbrelsvRnETArwfdik5bwflII885qxTbI3pq1Ilqu02NO2/JHX8KleWPKvoK66Zt1xfcl+ChictG0yW0DefLPnVBkexw3G6CZeNQuyWwfhaTGCAB5fMapvHkdKZ4le/0L5yRpuuaZzDT7Vw3q1G63HeWleECRvCnlnj4QnOVZ4HHeulxNKa1kadft5ZtEVue6p+Z7y4XFuFWMAgIIASAkY9Kvtn0jabS6080yXHWU7WlOYIb/ANKRwD69fWp7FTx43vupc/4ivJaa7Z8HzRBtOoC6Ez4t2bhpVw3B2t5HfHGE9uxqwO6cfU03M0ublFurqUl1mUpTjqSOpS7gZIGfhPBPTOcV3fFMV147fl+35OK5XhFa0VcZM1mW1JMhYjuJQlx9BCiduSMkDOP60qy4pU8cdkqW9kbpVW0tH//Z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7875588" y="-350838"/>
            <a:ext cx="9715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2" name="AutoShape 4" descr="data:image/jpg;base64,/9j/4AAQSkZJRgABAQAAAQABAAD/2wBDAAkGBwgHBgkIBwgKCgkLDRYPDQwMDRsUFRAWIB0iIiAdHx8kKDQsJCYxJx8fLT0tMTU3Ojo6Iys/RD84QzQ5Ojf/2wBDAQoKCg0MDRoPDxo3JR8lNzc3Nzc3Nzc3Nzc3Nzc3Nzc3Nzc3Nzc3Nzc3Nzc3Nzc3Nzc3Nzc3Nzc3Nzc3Nzc3Nzf/wAARCABOAGYDASIAAhEBAxEB/8QAHAABAAIDAQEBAAAAAAAAAAAAAAUGAgMHBAgB/8QAORAAAQMDAwIDBgMFCQAAAAAAAQIDBAAFEQYSITFBE1FhBxQiMoGRQnGxI1JiocEVFjM0crLR4fD/xAAaAQEAAwEBAQAAAAAAAAAAAAAAAgMEAQUG/8QAJxEAAwACAQMCBgMAAAAAAAAAAAECAxEhBBIxQaEiMmFx4fBCUbH/2gAMAwEAAhEDEQA/AO40rX7wz7x7v4qPG27/AA9w3bc4zjrjPetlAeW6zmrZbJc+RnwYrK3l4/dSCT+ladPOzn7HAeuqUpnOMIW+lKcBKyMkY9M4+laNVMpk2R6MsZQ+400sHulTiUkfYmpcUApSlAKUpQClKUApSlAKUpQEVebBb7upp6Q0UTGP8vMZOx5k/wAK+v0OQe4NflqmyG3zbbqU++ITubeSnamSgfiA7KGRuT2yCOCKlqj75FbfgqWp4R3WD4rMjGfCWAcK9RyQR3BI70BhqUH+wpq0glTTReSB3KPjH801IoUFoCkkFKhkEdxXHNRe2xqO0Y9ttqH3toDq3XMthXRQAHKh1wcjzxWnTntE1VBhx2J9pguMMtJCULkeDILfGCUknHAPJAB4NRqpnyzqls7XSoLS2qrZqeOtdvcUl5rHjR3Rhxonpkdx5EZBqdqRwUpSgFKUoBSlKAUpSgFUr2wuutaAuJYWpK1Ftsbc5VuWE44I8+/HoautQ2r7Uq86emQm0pU6pIW0FHAK0KCkjPbJSBn1owjlWmtJ2ywOsyJS48qYAcpcY3BCwRkhRB5SeOCOvQGpecuZa2MWWCh3xJAW40HFN+JuKitZUkhWenfueuAKxQm3zH7ZeNqiuJF92aIBKu6VBSB+IEqB8jmvYiWoLUhGPD42fAU7R655P/ua+ey2pyqvnfrvx+o9CMbqGta+xtTGZtmsLVcbXnbIkGI/v6rbcSVcnqratAIJ55PNdHzxXJbtKWxGJjPLMlr9o0snKkr6JPr8RAxUreL7cU292Qq4rYSygqJQkfF5dMdTitWDrljjVrnfoQydM3XDOi5rW/IZjtlx91DaB1UtWBXNrA6ufCak3mVclLWMltt8JT+mf51TtW6+gxVT7XbtNs+9MvKaTJmvl7gcbsefpnH51sxdS8rajW19fwU1hUeX7HVbxrm1W1hxaXUOFAJBUsIST5ZP/FUlj2o3uVd4iLdChS4s11aI6FJWwFFJ4SHVkJUs5HA4GQOprH2c+zyz3Jhi8X6am7yVpDiIpSUstA+aTgq+wHoete7W05mN7WdEwC234DSF4b2jaC5lCcDtgoGPLFXYlT+J1v7eCF9q4SL3pfUDOoYLj6GHYshh1TEqM8PjZdTjKT59eD3qZrwQLWzCnXCY0Vb5ziHHEnGApKAjj6JFe+rSsUpSgFKUoDnGrtH3SHJk3TSiW3veHC9Itzitm5Z+ZbSugJ7pPB61VlM3t2yRr5HSXob7e5XgDcppWSFJUn0IIJ6V2W6kptsopJCgyvBBwRwaokd9X92fcGN7jsuWpKElRUSBt8z54/nXndVGLv5nnRt6e8muHxsrNoZW4RIlcchQQpWSSPxKPp2A4HXk8jRe5Zul0Ys8c5aaUHJJ7E9kn9T/ANVK6rsN4s8dxVnAmLS2kvYwFNFW7JSn8QGPzGRwarummUw2lOuHc+skqUepPc88+nn1PfFYqxVi+K/Poa1U5XqC5KlMw4qnFnDLDZUon91Iya4FKkuTJT8pz/EfcU4oeqiT/Wuia+vPu9m9yaV+1mHacdkDlX34H1NVHR1qVdL5HQtB8Bkhx0kcYHQfU1p6GFhxVlr90Z+oW7UIv99mydNaPsz8N8s3CGprw1Y6nadyT5pI4IqA9peoFP64sd+QkoCIkWQlIPy4VvI++RWXtFnG5XeHZ4x3FKgFAfvq4/StHtEtDjkET4yd0e2uIhO4Hy7kBST+WSR9R51Z0LcqZf8ALbKs8ptv+tI+mG1pcbStBBSoZBHcVlVY9md0F30LZpRVuWIyWXD/ABI+A/7c/WrJ4qPE8PenfjO3POPyr0TIZ0pSgFKUoDB9AdaW2rotJSfrVU0ZZ3WVKmTEkKbKm2EqHTk7lffI+9W6vzFVVimrVP0Jzkcy5XqQ0mP4kyY2vgvjCPPBQE5++ajdQaXautvkSG4yW7oltSmloVt8ReMgK7EZ4yeatmBSu1jmvmWzk3Uvcs+Qbm7cbrelsvRnETArwfdik5bwflII885qxTbI3pq1Ilqu02NO2/JHX8KleWPKvoK66Zt1xfcl+ChictG0yW0DefLPnVBkexw3G6CZeNQuyWwfhaTGCAB5fMapvHkdKZ4le/0L5yRpuuaZzDT7Vw3q1G63HeWleECRvCnlnj4QnOVZ4HHeulxNKa1kadft5ZtEVue6p+Z7y4XFuFWMAgIIASAkY9Kvtn0jabS6080yXHWU7WlOYIb/ANKRwD69fWp7FTx43vupc/4ivJaa7Z8HzRBtOoC6Ez4t2bhpVw3B2t5HfHGE9uxqwO6cfU03M0ublFurqUl1mUpTjqSOpS7gZIGfhPBPTOcV3fFMV147fl+35OK5XhFa0VcZM1mW1JMhYjuJQlx9BCiduSMkDOP60qy4pU8cdkqW9kbpVW0tH//Z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7875588" y="-350838"/>
            <a:ext cx="9715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7414" name="AutoShape 6" descr="data:image/jpg;base64,/9j/4AAQSkZJRgABAQAAAQABAAD/2wBDAAkGBwgHBgkIBwgKCgkLDRYPDQwMDRsUFRAWIB0iIiAdHx8kKDQsJCYxJx8fLT0tMTU3Ojo6Iys/RD84QzQ5Ojf/2wBDAQoKCg0MDRoPDxo3JR8lNzc3Nzc3Nzc3Nzc3Nzc3Nzc3Nzc3Nzc3Nzc3Nzc3Nzc3Nzc3Nzc3Nzc3Nzc3Nzc3Nzf/wAARCABOAE4DASIAAhEBAxEB/8QAHAABAAIDAQEBAAAAAAAAAAAAAAUGAwQHAgEI/8QANBAAAQMDAwMCBAQFBQAAAAAAAQIDBAAFEQYSITFBURMiB2FxgRRCkaEVI4Kx0TIzcpLB/8QAGgEAAgMBAQAAAAAAAAAAAAAAAAMBBAUCBv/EACgRAAICAQMCBgIDAAAAAAAAAAECAAMRBBIhMUEFEyNRYXGR8CKB0f/aAAwDAQACEQMRAD8A7jSlKIRSlKIRVbvFzv0iRLh6XhwVuRClL0ie6pKN5SFbEpSMqO1SSSSAMjrziyVB2txMXUV2guZDkhSJrR7LQUIbVj5hTfP/ADT5qDCbtqenItDDt+EVmYEZkego+kk/IntjFbMaVHlIK4r7TyAcbm1hQ/UVXvwzWodS3Bu4NIft1rDbLcdxIU2t9SAta1JPBISpAGemVeaz2HRlh09cH51mhqiuvo2LSh5ZQRkH/STgcj7dqISwUpSphFKUohPC1hI5ryh4E4IxWFxWVGvNMCjErNad3E9vSwg4SM1CXcvLuNpnsN5cjSg25t7sujYofQK9NX9FfXbtB/GPRkSEqcaGXMA4RzjBPTOe1RNwdy8j1JjzTshakRSHCjCgCrCUg4JAGTnOfpxWXrPE6NOdgBZvjt9yzTRdYd3QfMmdKAiXqHd1/iy/09JrH7Yqw1QoT7jM5bkecXJjTiVSkFw4KVDgFGcD2jKe/t68k1d4khMlhLqO/UeD4qND4lVqiVAww5wfb3jraGr5PSZqUpWjExSlKITTUMKP1qC1HdVMgWyASq4yhsbCT/tg/mJ7d8fr2qxPI53D71R7ikWrWQuMnPovj2q7JGwJP3B7VxfYQgx34PxE1Veoc/Y+Zp2+zyLTMW3IbadBHtdQvhP2I/er68phq2EjbsDeE/UjFQF3ThbMgPJDLmFFSSCCnHXPjO3J8ZrGW8p2qVx4NeTfUtotTaCmc8DnoO35E2FUXVoSfuTL34U2YuNhslbaRuAGSRwM/SsGnHj677GfbtCh/b/FRZaS237TgDsKktIRVpYdlLKil1RDRUckoB658Ht8qZpb31evR0XAUY/rnr/ki1FrpYZzkyw0pSvVzOitS63CPardInzF7GI7ZWs/IePn2rZcVsQpWCrAzhIyT9K57q3WGnL9aplkhXD1pLragttDagpvB/NuAwQccHxS7rPLQt7TpV3MBNfS2t5upJlyWQGWGi36LQ/Kk7s5Pc8D/AqkfEWVLj6qS+HVbVR0EBXQ8qBGPtWzpUxNO3pptck7ZqfRKVkcK6pV8hnI/qqW+IticucBubEQVyIgO5A6qbPXHzB5+5ryr3FPEA1h/iw4z0/ciaIr9LgcicxnahmKurM2IpUZ6OnYgpXu4ySevGDnpjFXDR+vptwvMG0y0RWkPK2qfOQloBJOcZ4HA748YrmcqayqS2A0XW0q9+FFJWPAI/vX6Q0t8ONOsafily0rjy32w46tbqvWQSM7SrPbpjpkdK3X0VVygWJn9/Mpi1lOQZKSIdvhQnJtympkMtpKi01hKV/LGSTnxnB71raV1bJvl5XEEJlmMlpS07VEqTggDJ6d/FbMf4f2BlWXGX3/AAHH1cf9cVv2LS9tscp+RBS7vdTt/mOFWxOc4H7dc9K7p03k4FahR3xIawNnccmTdKUq9ExVc1ZZfxsVRgW+M5NdUkKfUEpWlPnd1Pj/AMqx0rl0DqVPeSp2nM4prb4c3luEq4RpUN9EdkqcaVltQ7nBwd33xWlp2+3lEBLWo2FBCMpZkoWFBeMe1XPJAI5/Xye4z4rc6E/Efz6Tzam1YPOCMcVGWHTsS0WwwSTKQpwuKL6Qck4HTGOgFUb9CloCYGPfuI9Lyp3d5UtH6Ssd4kI1FKtTYfbezHWRgLIx7yBwrnpnPIzXR6+JASkJSAABgAdq+1bpqFSBB2iXbc2YpSlNnMUpSiE//9k=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8129588" y="-350838"/>
            <a:ext cx="74295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2" name="Picture 10" descr="http://t2.gstatic.com/images?q=tbn:ANd9GcTjtOobBxH2FGal1iZpcLI13QFVch4M1g1yBwBwz32_38euynpmpw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1268760"/>
            <a:ext cx="3982856" cy="2736304"/>
          </a:xfrm>
          <a:prstGeom prst="rect">
            <a:avLst/>
          </a:prstGeom>
          <a:noFill/>
        </p:spPr>
      </p:pic>
      <p:pic>
        <p:nvPicPr>
          <p:cNvPr id="18434" name="Picture 2" descr="http://t1.gstatic.com/images?q=tbn:ANd9GcQOYXdO1D20lFnaBf1GFI1LoK_Ju20N_8FfSndBzXAshn9wF0D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6296" y="3140968"/>
            <a:ext cx="1389330" cy="1152128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827584" y="404664"/>
            <a:ext cx="293221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تصنع </a:t>
            </a:r>
            <a:r>
              <a:rPr lang="ar-SA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انواعاً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كثيرة مثل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80112" y="188640"/>
            <a:ext cx="8784376" cy="62646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8" name="10-Point Star 27"/>
          <p:cNvSpPr/>
          <p:nvPr/>
        </p:nvSpPr>
        <p:spPr>
          <a:xfrm>
            <a:off x="6660232" y="188640"/>
            <a:ext cx="2088232" cy="2088232"/>
          </a:xfrm>
          <a:prstGeom prst="star10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FFC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قال تعالي</a:t>
            </a:r>
          </a:p>
        </p:txBody>
      </p:sp>
      <p:sp>
        <p:nvSpPr>
          <p:cNvPr id="29" name="Explosion 2 28"/>
          <p:cNvSpPr/>
          <p:nvPr/>
        </p:nvSpPr>
        <p:spPr>
          <a:xfrm>
            <a:off x="1259632" y="4365104"/>
            <a:ext cx="6336704" cy="2160240"/>
          </a:xfrm>
          <a:prstGeom prst="irregularSeal2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err="1" smtClean="0">
                <a:solidFill>
                  <a:schemeClr val="tx1"/>
                </a:solidFill>
              </a:rPr>
              <a:t>اذا</a:t>
            </a:r>
            <a:r>
              <a:rPr lang="ar-SA" sz="3200" dirty="0" smtClean="0">
                <a:solidFill>
                  <a:schemeClr val="tx1"/>
                </a:solidFill>
              </a:rPr>
              <a:t> درسنا اليوم </a:t>
            </a:r>
            <a:endParaRPr lang="ar-SA" sz="3200" dirty="0">
              <a:solidFill>
                <a:schemeClr val="tx1"/>
              </a:solidFill>
            </a:endParaRPr>
          </a:p>
        </p:txBody>
      </p:sp>
      <p:pic>
        <p:nvPicPr>
          <p:cNvPr id="30" name="Picture 26" descr="http://t3.gstatic.com/images?q=tbn:ANd9GcSWgpNrM-hohdPViYq8v5o1J94G0Dky1jt2qLXZZDxZ4TDyDlIm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99592" y="723006"/>
            <a:ext cx="5472608" cy="3579932"/>
          </a:xfrm>
          <a:prstGeom prst="rect">
            <a:avLst/>
          </a:prstGeom>
          <a:noFill/>
        </p:spPr>
      </p:pic>
      <p:grpSp>
        <p:nvGrpSpPr>
          <p:cNvPr id="31" name="Group 30"/>
          <p:cNvGrpSpPr/>
          <p:nvPr/>
        </p:nvGrpSpPr>
        <p:grpSpPr>
          <a:xfrm>
            <a:off x="2915816" y="4077072"/>
            <a:ext cx="3240360" cy="2520280"/>
            <a:chOff x="2771800" y="4149080"/>
            <a:chExt cx="3240360" cy="2520280"/>
          </a:xfrm>
        </p:grpSpPr>
        <p:sp>
          <p:nvSpPr>
            <p:cNvPr id="33" name="12-Point Star 32"/>
            <p:cNvSpPr/>
            <p:nvPr/>
          </p:nvSpPr>
          <p:spPr>
            <a:xfrm>
              <a:off x="2771800" y="4149080"/>
              <a:ext cx="3240360" cy="2520280"/>
            </a:xfrm>
            <a:prstGeom prst="star12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dirty="0" smtClean="0"/>
                <a:t>فِـيـه  شِـفَـاء</a:t>
              </a:r>
              <a:endParaRPr lang="ar-SA" dirty="0"/>
            </a:p>
          </p:txBody>
        </p:sp>
        <p:pic>
          <p:nvPicPr>
            <p:cNvPr id="34" name="Picture 27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347864" y="5085184"/>
              <a:ext cx="1868592" cy="782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-0.00521 -0.829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4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8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7778E-6 -3.7037E-6 L -0.00018 -0.64537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4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5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8148E-6 L 0.00799 0.4305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6" grpId="2"/>
      <p:bldP spid="17" grpId="0"/>
      <p:bldP spid="17" grpId="1"/>
      <p:bldP spid="20" grpId="0"/>
      <p:bldP spid="20" grpId="1"/>
      <p:bldP spid="26" grpId="0"/>
      <p:bldP spid="25" grpId="0"/>
      <p:bldP spid="25" grpId="1"/>
      <p:bldP spid="27" grpId="0" animBg="1"/>
      <p:bldP spid="28" grpId="0" animBg="1"/>
      <p:bldP spid="28" grpId="1" animBg="1"/>
      <p:bldP spid="29" grpId="0" animBg="1"/>
      <p:bldP spid="2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33754" cy="240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164007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GwAAAQUBAQAAAAAAAAAAAAAABAECAwUGBwD/xABCEAABAwIEAwUGAwQIBwEAAAABAgMRAAQFEiExE0FRBiJhcZEUFSMygaFCUrEzYtHhcoKSk6LC0vAHFjVDo7PB8f/EABkBAAMBAQEAAAAAAAAAAAAAAAABAgMEBf/EACIRAAICAgICAwEBAAAAAAAAAAABAhESIQMxE1EiQWEEMv/aAAwDAQACEQMRAD8AuMe7G3TB9owdRuUgybZ0jMB0BOih4GDHM1QW92gBSFINu82rKtgyBPMCdUkc0q9fw11sLBEVRdpOzNjjyeIVG2vEjKm4aGpHIKH4h9xyIpS4/RUeSuzOYb2huLJIDb6VtAjuLkj+X0q7Z7ZMqZU69aFGUaniaE+Gk1zzG7HFsOuF292ApDMNBxLkpKSJETrEHaPCKjYKlJCSZAOZIPMxv4mslyOGmbeOMtmzuu1eJ3aittZtWuSGzB8yd6XDu277DoD6zdNZyggkZjAEkHfSQNT12jXE4hiKiRbW/eVI4hmIHNOm0+FF2DIaBecCQ4vU6RH+9aM32xuEekjrOG9pLG8SnOTbqOhz6pn+l/ECrsZSNDPlXEfeCM5TxeElKkgHhFQdObvgciAAQRtKhryOqw/tHd2rh4ZKWJ+Gws5gB012PlAHIRVrk9mMuLejoleOtVOF40ziFq09Ba4uicx7qz+6ef8AvlrVkF1qjIdrXhNIV03ieNMB5pi1RSFyolKJpARrcM09pymFE0oGWqAJC5pZofiAUhe8aVCsgCDTuGZA60oXNOJBpgcg7VXq8Qx66JJ4bbqkIHIBPd9dIqlfvvZEghAcWoEBJURGkZpHMfr4TWy7bYGqwuH8TYbLlrcLzugbtLUdZ5ZSTM7AmDAicC7bm/eQlbKYaJcWsTKpGiQfygTI5kk9K4ppqds7YSTjSCsOsotGr1x5Di3lLASFypCgd1JjmDII03pMZxMMt+yolTi/mUN0Dw8TTXrhFq2MscWISk8yBP2AnyFBYbaqeeVcP94zOp0UevlUPbyZX1Rc4W0UspccgqQnK2idGxJMAeZJ+pqZ3GGi8LdOdQQJcSnXiHkieXiekjnVXiOIG1b4bJ+Mr/COtJhbJbaS46ncymd/M0Kb/wBMK+jSYet21bTxHFzAJSszGn8K1OAdsAn4V6rOznDTa5lcxJ0/EkaDwJG+1c3u8TW4r2RDigI76hyG8UbhjDLcOheq+6gRW0J0rZEoKWjtybhDjaXG1pWhWykmQaYXh1rEdjMTW/cYha5syGsqo/KdRr5//D0rT8UztXVD5Kzjn8ZUWIdmnBwdarg4oU/iqqsSUw4uAVGt4UGXF9KjK1zrTxDIncdM6GouKetQqUelRlZmqoVluNqXNWYa7SsKTo4PWphj7J/GmjBjyRfrCVpUhaUqQoEKSoSFA7gjmK5z2j7LLwguXWGtKdsFErKEgldv5/mR47jnprWq9+s/nTSpxxonRQrOfDktlR5MXo5I/bJuicylocWMpSU93hHXQ+MD08aV8G3QAlslWyUp5npWvxrArZ1xd1g+VC16rtwdCf3f9PnH5ao8NcubW+W9b24dfQn4SVoIKFAglSddSCEkpiYHKuDl45QdM7ITUtozdpbLfunHLlKjkVC5HzEcvIUTiF5wG8jc8VXyj+VEufAa0lSp0nUqUfHqTzqC5sOGWS+pSrhwB1yD3UII7iY6kd7wBTzJiFT2y+tAuG25UC45O8z41Y3N4bZhKUEFZVKQBJHKYpkt27fhEJA50R2fdtmcUGI3ygU22rSVH5neRjonfzjoa0hBzlRM5YRs6Z2PwH3LgyGrkTevni3RJkhfJP8AVGnnmPOr0NCsPZ9srV5eXijN0q7Rj7RbBzjavRXHSpHnuVu2X2VI5ivAN9axGJ9rmWJhevKKrf8AnTMJSTNPH2ws6X8PrSZEHmK5s32zOaCFD6VaWvaxpQGZYHnRj+hf4bUsJ5U32YHlVNa480sAhaTNHDF2o+YetJxkgtHA2k34G6h9TU4948luetbZOHW46U/2K2HT1rDyM1wRiEqxMfjVUqF4olUhxfqa2YtbYc00vs9v4fajysMEZRN3iwEBR+utONzijram31LW0sgrRmICiNiRtPn/AArU8O2HMU7JbRqU0pTyVMcY4u0ZK4eeZW1wmlqVCSFpVlUFzoBGyp1FWl5hWLccqu7G+4zgBKlMleYxG6ZGm3LYaCrC4wy3xVy3tm7lNs6XQEOjkTsPWI6H61015Fq5bhClFLzzWbPHdBUNo5DXauR8SWkb+U4W7aPlwoykLAkIUkpMdYI229RUCsFuXPmJ8q6f2qcRa3DNo4scNILqUiQO9p1P5fvVH7VbeFa8awRnN59mPawK4QZSSDR6LG+SnKHVRV65e2yf/wAqE4lbg71tnIjFFL7mecVLhJ+tFtYKkDvfrVj7zYAmBUa8XZGwpZNhSRCMGbNKcHSBoYpDjSJ0ApFY0nlT+QUiZm0cYPcWaMCno1cNVCsbA2j0qI42SaecvYVEgTjK/GkcxhZ2mqwIHKl4YqLJthZxdydyPOm+9nuSqFLQ6V7hDpRYsmEe9X5+b7173m7HzGh+EByFNyjkKLFmyc4m+nvIUQtPeSehGorrK8btgUl/VxyClROiUqJIHnr9xXHSiZG1X5xXi3duw6gBjgNIeSZkkJEnwI09AeZpS/ClKw7/AIiXy3O0WVtUoRatAR4yr/NWX9pc5k1PiRdN86l90urRDYWTulIAH2AoUgU0JyocX1q503iLnevAV4kUWLIUvLjeml1RpwE0hSKQZChRIpCT1NeBApQZq70LIjPiTSQKmyikipCxoWetO4lQoE08ppEWSJXNPCqgCIqQCgLHq1qM70+mKEGlYCTFFuuG6dS8QAS22kwI+VCUT9h60FAWYSQVdAZNGWdrcErKWlKCBmUE6lIidRuJ3HXSk7Ki2DnvGedeAotrDMQdSFt2VwpCiYUGzBgxUvufEQkqVaLSkblSkiPU1STE+wCNKblmrD3VekfsR/fN/wCqlGD4jEptFqHULSf0NOmAAkRS0YrCsSTvY3EeDSj+lDususmHmnGz++gp/UUqY7IsteCa9mHUHyrwPjQFoWNKSK9PjXpoHkiJGlPmmJpwoMrFmj8Kwx3EnFBJUhpBAU4ltS4JmBA05EySAAN6rxvVjhl9dYb8RtSkNrk6juriQYnQ8waqKTeyo7ZJft4dYPm3t+JfvJOVRKsqAroMup9Y6E1E29dGOBZWjAmNLdJV6uZjVwGsPfuGLtLLSlTxBw8zYOX8ySCD0gRNFt49epMWDy7QHSE4UyqD/SJrTBo0xRTXDuMBLQQ/epSpoEhDmUEydYSY8PpUfAvHXmiGXF3CEy4spUpcFYyqJM+IG2g58tGjGO0DnfTi92Eg6lNm0j9Af1qW3Xit7cXC2L+/ecdYSha222ypSU59CkxoAokEdTWc1ouMNmUucKvEvlKkKulQnM4kFcHKDBJnUTETptURwq6GvsLn91/Ktha4he21s+8zd3lta8QFZtkNqTxFATObY7DSaT37cR/1vFj4ZmR/lNUkmuxPjfox4w65glNroAZmBH0oZllly4Q1cuMsIUe8taSQjxIAJ9BW7T2gcSnv4riSvBfAUP8A11X4hf2l8kpur67cB/Cppn7QkR9KHFewXE/QIjsd7Sy0vCMSw69dM5ksPJBT0gEgk77gVG7hPaTDFgOHEGwD+dZT9YJEeZoV+2wcnTju+ZSP40XZ48vCSE2PtwHJLt4pbf8AZ+X7UlQPja7A13F+Hw1dNsXOcwA9boWVeAUBM6cjRWMYTbMYUzftoVaXCikO2a1FWWZ2nUHQGDyPIiDYKxc3gFy7dfOChwNkIUmdiMsEjw1qstcL9uyMrfDSnSYkaN6d0qTM6k+cBW5EVTSquwcNFCVGkk9a8ZBIUIUNxMwaSayMDyVCn5qFCiKXiGgWITmANX1rfIOG2rTz3FbbCkltTQUGiVEgTIOo138tjGZzmjDb3FsAsBUkax9xoZ5ieUyNYp5Yqzbhi8jSAsONDh3FkmPkCnlojqBpGvSaczbPrQeHeMdCBiLaDHhI/Q1nG1Wqly64/brjUlAcT6pg/ajWWWnP2OKWKzOgW4UH/wAgFNcyZ1+Ouw9/DGm3UEPsvJ0ByPpcVMbaaRPjR7tkPh2tp8V0yoqbG5I+UD11qobs7xTmlu1coOkNXDapHmhUirG1w5tKlcbALsqCCUoW6ohfKBCJnnqQNKxnJtmkYpCYjZNMOpbLtupSU6qidfpt0oRLTE964bT5J/jRaLBomU9nrwp3jjH/AEVOLYoHw+zC/wCu46T9gKuKvtj0isWhpOrd42fAj+FRqWhScqnEq8gau0NXf4OzdsnxcS4fsTT82MN/Izh9mB+RDSY+pM08IhkUbOHO3Zi2tbh49UIJHqKm9zqYgXbtvb9UuvBSvolMn7UVee2XKSLzGWikbpLylD0TNVi/dbE8XEFunmhlrT1UR+lUlFEu2TOu2LAIaDtysdfgo+0rP+GgfbEtuNqdTDLa+Ipu3hAJnaU7bRJMgE77Fr19br+HZWKirfO84V/YQPWajtGW7m9bav7lTec6BKQf5c6zfLukJ8emVx0G3pTM1WOM2AtFpcYcQ40sbtzAOoMeEg6cjI5CqwedaNNM89xaexsg04DWmRFOjTelY2gi2CCsmCpSdQkGJHieQmJPLzijvbwptJ/aCcjS0/8AcPMgckiPHQfU1BBTcNLBMnQggEQDt96mbWVrtwvvKdbJUskzryHIVMpUjt4YpIOS2HiQVBZSApSk7CfE7fSkFpnEhwx1In7mvNaBQ5Az50azqhRJPOuCTp6O2kwQYctW/BWP3gRRNjhzedftTxtkZSUqZZ4pKukZkx5zRDKRkSecTUlumcpJJKtTrVRbFKJXJavB+zcd/tkU/JiUftHP72rBJgz41IBJJJJ8KtWvsWJVqt7t095WwjVdIMOfURLiEp8yas99zXsuk0b9joAOEoUe/cT/AFZ/Wp2MPtGt5Weebb7USKWBBjYcqTQUiF4tpt15GAI2IEVU3I4JWtLYX3gTvMcik/78asn1kLSj8KpB9DQL8qW2gkwSNt9jTTSeiWMXiDptXEXCg4ASsLWZKzlkHQylRToSRCoE6iaqULzNpJIBKRUt4gBa4JkJieZ1G9DJ+UeVdMZuSOH+iKR//9k="/>
          <p:cNvSpPr>
            <a:spLocks noChangeAspect="1" noChangeArrowheads="1"/>
          </p:cNvSpPr>
          <p:nvPr/>
        </p:nvSpPr>
        <p:spPr bwMode="auto">
          <a:xfrm>
            <a:off x="8693150" y="-639763"/>
            <a:ext cx="13335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6388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GwAAAQUBAQAAAAAAAAAAAAAABAECAwUGBwD/xABCEAABAwIEAwUGAwQIBwEAAAABAgMRAAQFEiExE0FRBiJhcZEUFSMygaFCUrEzYtHhcoKSk6LC0vAHFjVDo7PB8f/EABkBAAMBAQEAAAAAAAAAAAAAAAABAgMEBf/EACIRAAICAgICAwEBAAAAAAAAAAABAhESIQMxE1EiQWEEMv/aAAwDAQACEQMRAD8AuMe7G3TB9owdRuUgybZ0jMB0BOih4GDHM1QW92gBSFINu82rKtgyBPMCdUkc0q9fw11sLBEVRdpOzNjjyeIVG2vEjKm4aGpHIKH4h9xyIpS4/RUeSuzOYb2huLJIDb6VtAjuLkj+X0q7Z7ZMqZU69aFGUaniaE+Gk1zzG7HFsOuF292ApDMNBxLkpKSJETrEHaPCKjYKlJCSZAOZIPMxv4mslyOGmbeOMtmzuu1eJ3aittZtWuSGzB8yd6XDu277DoD6zdNZyggkZjAEkHfSQNT12jXE4hiKiRbW/eVI4hmIHNOm0+FF2DIaBecCQ4vU6RH+9aM32xuEekjrOG9pLG8SnOTbqOhz6pn+l/ECrsZSNDPlXEfeCM5TxeElKkgHhFQdObvgciAAQRtKhryOqw/tHd2rh4ZKWJ+Gws5gB012PlAHIRVrk9mMuLejoleOtVOF40ziFq09Ba4uicx7qz+6ef8AvlrVkF1qjIdrXhNIV03ieNMB5pi1RSFyolKJpARrcM09pymFE0oGWqAJC5pZofiAUhe8aVCsgCDTuGZA60oXNOJBpgcg7VXq8Qx66JJ4bbqkIHIBPd9dIqlfvvZEghAcWoEBJURGkZpHMfr4TWy7bYGqwuH8TYbLlrcLzugbtLUdZ5ZSTM7AmDAicC7bm/eQlbKYaJcWsTKpGiQfygTI5kk9K4ppqds7YSTjSCsOsotGr1x5Di3lLASFypCgd1JjmDII03pMZxMMt+yolTi/mUN0Dw8TTXrhFq2MscWISk8yBP2AnyFBYbaqeeVcP94zOp0UevlUPbyZX1Rc4W0UspccgqQnK2idGxJMAeZJ+pqZ3GGi8LdOdQQJcSnXiHkieXiekjnVXiOIG1b4bJ+Mr/COtJhbJbaS46ncymd/M0Kb/wBMK+jSYet21bTxHFzAJSszGn8K1OAdsAn4V6rOznDTa5lcxJ0/EkaDwJG+1c3u8TW4r2RDigI76hyG8UbhjDLcOheq+6gRW0J0rZEoKWjtybhDjaXG1pWhWykmQaYXh1rEdjMTW/cYha5syGsqo/KdRr5//D0rT8UztXVD5Kzjn8ZUWIdmnBwdarg4oU/iqqsSUw4uAVGt4UGXF9KjK1zrTxDIncdM6GouKetQqUelRlZmqoVluNqXNWYa7SsKTo4PWphj7J/GmjBjyRfrCVpUhaUqQoEKSoSFA7gjmK5z2j7LLwguXWGtKdsFErKEgldv5/mR47jnprWq9+s/nTSpxxonRQrOfDktlR5MXo5I/bJuicylocWMpSU93hHXQ+MD08aV8G3QAlslWyUp5npWvxrArZ1xd1g+VC16rtwdCf3f9PnH5ao8NcubW+W9b24dfQn4SVoIKFAglSddSCEkpiYHKuDl45QdM7ITUtozdpbLfunHLlKjkVC5HzEcvIUTiF5wG8jc8VXyj+VEufAa0lSp0nUqUfHqTzqC5sOGWS+pSrhwB1yD3UII7iY6kd7wBTzJiFT2y+tAuG25UC45O8z41Y3N4bZhKUEFZVKQBJHKYpkt27fhEJA50R2fdtmcUGI3ygU22rSVH5neRjonfzjoa0hBzlRM5YRs6Z2PwH3LgyGrkTevni3RJkhfJP8AVGnnmPOr0NCsPZ9srV5eXijN0q7Rj7RbBzjavRXHSpHnuVu2X2VI5ivAN9axGJ9rmWJhevKKrf8AnTMJSTNPH2ws6X8PrSZEHmK5s32zOaCFD6VaWvaxpQGZYHnRj+hf4bUsJ5U32YHlVNa480sAhaTNHDF2o+YetJxkgtHA2k34G6h9TU4948luetbZOHW46U/2K2HT1rDyM1wRiEqxMfjVUqF4olUhxfqa2YtbYc00vs9v4fajysMEZRN3iwEBR+utONzijram31LW0sgrRmICiNiRtPn/AArU8O2HMU7JbRqU0pTyVMcY4u0ZK4eeZW1wmlqVCSFpVlUFzoBGyp1FWl5hWLccqu7G+4zgBKlMleYxG6ZGm3LYaCrC4wy3xVy3tm7lNs6XQEOjkTsPWI6H61015Fq5bhClFLzzWbPHdBUNo5DXauR8SWkb+U4W7aPlwoykLAkIUkpMdYI229RUCsFuXPmJ8q6f2qcRa3DNo4scNILqUiQO9p1P5fvVH7VbeFa8awRnN59mPawK4QZSSDR6LG+SnKHVRV65e2yf/wAqE4lbg71tnIjFFL7mecVLhJ+tFtYKkDvfrVj7zYAmBUa8XZGwpZNhSRCMGbNKcHSBoYpDjSJ0ApFY0nlT+QUiZm0cYPcWaMCno1cNVCsbA2j0qI42SaecvYVEgTjK/GkcxhZ2mqwIHKl4YqLJthZxdydyPOm+9nuSqFLQ6V7hDpRYsmEe9X5+b7173m7HzGh+EByFNyjkKLFmyc4m+nvIUQtPeSehGorrK8btgUl/VxyClROiUqJIHnr9xXHSiZG1X5xXi3duw6gBjgNIeSZkkJEnwI09AeZpS/ClKw7/AIiXy3O0WVtUoRatAR4yr/NWX9pc5k1PiRdN86l90urRDYWTulIAH2AoUgU0JyocX1q503iLnevAV4kUWLIUvLjeml1RpwE0hSKQZChRIpCT1NeBApQZq70LIjPiTSQKmyikipCxoWetO4lQoE08ppEWSJXNPCqgCIqQCgLHq1qM70+mKEGlYCTFFuuG6dS8QAS22kwI+VCUT9h60FAWYSQVdAZNGWdrcErKWlKCBmUE6lIidRuJ3HXSk7Ki2DnvGedeAotrDMQdSFt2VwpCiYUGzBgxUvufEQkqVaLSkblSkiPU1STE+wCNKblmrD3VekfsR/fN/wCqlGD4jEptFqHULSf0NOmAAkRS0YrCsSTvY3EeDSj+lDususmHmnGz++gp/UUqY7IsteCa9mHUHyrwPjQFoWNKSK9PjXpoHkiJGlPmmJpwoMrFmj8Kwx3EnFBJUhpBAU4ltS4JmBA05EySAAN6rxvVjhl9dYb8RtSkNrk6juriQYnQ8waqKTeyo7ZJft4dYPm3t+JfvJOVRKsqAroMup9Y6E1E29dGOBZWjAmNLdJV6uZjVwGsPfuGLtLLSlTxBw8zYOX8ySCD0gRNFt49epMWDy7QHSE4UyqD/SJrTBo0xRTXDuMBLQQ/epSpoEhDmUEydYSY8PpUfAvHXmiGXF3CEy4spUpcFYyqJM+IG2g58tGjGO0DnfTi92Eg6lNm0j9Af1qW3Xit7cXC2L+/ecdYSha222ypSU59CkxoAokEdTWc1ouMNmUucKvEvlKkKulQnM4kFcHKDBJnUTETptURwq6GvsLn91/Ktha4he21s+8zd3lta8QFZtkNqTxFATObY7DSaT37cR/1vFj4ZmR/lNUkmuxPjfox4w65glNroAZmBH0oZllly4Q1cuMsIUe8taSQjxIAJ9BW7T2gcSnv4riSvBfAUP8A11X4hf2l8kpur67cB/Cppn7QkR9KHFewXE/QIjsd7Sy0vCMSw69dM5ksPJBT0gEgk77gVG7hPaTDFgOHEGwD+dZT9YJEeZoV+2wcnTju+ZSP40XZ48vCSE2PtwHJLt4pbf8AZ+X7UlQPja7A13F+Hw1dNsXOcwA9boWVeAUBM6cjRWMYTbMYUzftoVaXCikO2a1FWWZ2nUHQGDyPIiDYKxc3gFy7dfOChwNkIUmdiMsEjw1qstcL9uyMrfDSnSYkaN6d0qTM6k+cBW5EVTSquwcNFCVGkk9a8ZBIUIUNxMwaSayMDyVCn5qFCiKXiGgWITmANX1rfIOG2rTz3FbbCkltTQUGiVEgTIOo138tjGZzmjDb3FsAsBUkax9xoZ5ieUyNYp5Yqzbhi8jSAsONDh3FkmPkCnlojqBpGvSaczbPrQeHeMdCBiLaDHhI/Q1nG1Wqly64/brjUlAcT6pg/ajWWWnP2OKWKzOgW4UH/wAgFNcyZ1+Ouw9/DGm3UEPsvJ0ByPpcVMbaaRPjR7tkPh2tp8V0yoqbG5I+UD11qobs7xTmlu1coOkNXDapHmhUirG1w5tKlcbALsqCCUoW6ohfKBCJnnqQNKxnJtmkYpCYjZNMOpbLtupSU6qidfpt0oRLTE964bT5J/jRaLBomU9nrwp3jjH/AEVOLYoHw+zC/wCu46T9gKuKvtj0isWhpOrd42fAj+FRqWhScqnEq8gau0NXf4OzdsnxcS4fsTT82MN/Izh9mB+RDSY+pM08IhkUbOHO3Zi2tbh49UIJHqKm9zqYgXbtvb9UuvBSvolMn7UVee2XKSLzGWikbpLylD0TNVi/dbE8XEFunmhlrT1UR+lUlFEu2TOu2LAIaDtysdfgo+0rP+GgfbEtuNqdTDLa+Ipu3hAJnaU7bRJMgE77Fr19br+HZWKirfO84V/YQPWajtGW7m9bav7lTec6BKQf5c6zfLukJ8emVx0G3pTM1WOM2AtFpcYcQ40sbtzAOoMeEg6cjI5CqwedaNNM89xaexsg04DWmRFOjTelY2gi2CCsmCpSdQkGJHieQmJPLzijvbwptJ/aCcjS0/8AcPMgckiPHQfU1BBTcNLBMnQggEQDt96mbWVrtwvvKdbJUskzryHIVMpUjt4YpIOS2HiQVBZSApSk7CfE7fSkFpnEhwx1In7mvNaBQ5Az50azqhRJPOuCTp6O2kwQYctW/BWP3gRRNjhzedftTxtkZSUqZZ4pKukZkx5zRDKRkSecTUlumcpJJKtTrVRbFKJXJavB+zcd/tkU/JiUftHP72rBJgz41IBJJJJ8KtWvsWJVqt7t095WwjVdIMOfURLiEp8yas99zXsuk0b9joAOEoUe/cT/AFZ/Wp2MPtGt5Weebb7USKWBBjYcqTQUiF4tpt15GAI2IEVU3I4JWtLYX3gTvMcik/78asn1kLSj8KpB9DQL8qW2gkwSNt9jTTSeiWMXiDptXEXCg4ASsLWZKzlkHQylRToSRCoE6iaqULzNpJIBKRUt4gBa4JkJieZ1G9DJ+UeVdMZuSOH+iKR//9k="/>
          <p:cNvSpPr>
            <a:spLocks noChangeAspect="1" noChangeArrowheads="1"/>
          </p:cNvSpPr>
          <p:nvPr/>
        </p:nvSpPr>
        <p:spPr bwMode="auto">
          <a:xfrm>
            <a:off x="8693150" y="-639763"/>
            <a:ext cx="1333500" cy="1333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6392" name="Picture 8" descr="http://t2.gstatic.com/images?q=tbn:ANd9GcSZH2OCZiyZQszaK-mSZU9ndWC53ZT2P4UMfYQAbOrp-yqrCRV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212976"/>
            <a:ext cx="1074496" cy="1152128"/>
          </a:xfrm>
          <a:prstGeom prst="rect">
            <a:avLst/>
          </a:prstGeom>
          <a:noFill/>
        </p:spPr>
      </p:pic>
      <p:pic>
        <p:nvPicPr>
          <p:cNvPr id="16394" name="Picture 10" descr="http://t0.gstatic.com/images?q=tbn:ANd9GcQpW4r9E5s-TvmUTSm_Xgn5hooIcRvjRq-oqSwl23nialF4CsT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3212976"/>
            <a:ext cx="1030214" cy="1224137"/>
          </a:xfrm>
          <a:prstGeom prst="rect">
            <a:avLst/>
          </a:prstGeom>
          <a:noFill/>
        </p:spPr>
      </p:pic>
      <p:pic>
        <p:nvPicPr>
          <p:cNvPr id="16396" name="Picture 12" descr="http://t1.gstatic.com/images?q=tbn:ANd9GcT13n5cw-2B7ucbhwPcipb2L4D8FD1bmBrbEsbd3dLz7p949qtJG_tU1Ah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221088"/>
            <a:ext cx="962025" cy="1333501"/>
          </a:xfrm>
          <a:prstGeom prst="rect">
            <a:avLst/>
          </a:prstGeom>
          <a:noFill/>
        </p:spPr>
      </p:pic>
      <p:pic>
        <p:nvPicPr>
          <p:cNvPr id="16398" name="Picture 14" descr="http://t0.gstatic.com/images?q=tbn:ANd9GcQBssFQznwFyp2TSDgeBwlbQvIDhZpPfzht72R5Jz784bTVE2vHq_0IZh_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356992"/>
            <a:ext cx="2466975" cy="2855963"/>
          </a:xfrm>
          <a:prstGeom prst="rect">
            <a:avLst/>
          </a:prstGeom>
          <a:noFill/>
        </p:spPr>
      </p:pic>
      <p:pic>
        <p:nvPicPr>
          <p:cNvPr id="16400" name="Picture 16" descr="http://t2.gstatic.com/images?q=tbn:ANd9GcRALSKwH7cD3WvOw-QVX99Jo33IGD2G-oRAtHJI6uOf4eGZ_WKUqcxEljk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4293096"/>
            <a:ext cx="1019175" cy="124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246566"/>
            <a:ext cx="1008112" cy="108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60648"/>
            <a:ext cx="23202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492896"/>
            <a:ext cx="4204159" cy="1656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628800"/>
            <a:ext cx="3456384" cy="463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052736"/>
            <a:ext cx="4209628" cy="512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3588655" cy="37060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3209803" cy="32403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455522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3903687" cy="497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2708920"/>
            <a:ext cx="3822953" cy="21238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712968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4864" y="5517232"/>
            <a:ext cx="5458748" cy="737418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76672"/>
            <a:ext cx="6192858" cy="144016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5766498" cy="85000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717032"/>
            <a:ext cx="6312793" cy="1008112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645024"/>
            <a:ext cx="1224136" cy="1224136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60648"/>
            <a:ext cx="1224136" cy="1440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5157192"/>
            <a:ext cx="1296144" cy="13397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1988840"/>
            <a:ext cx="1185862" cy="139541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5400000">
            <a:off x="1115616" y="2420888"/>
            <a:ext cx="2160240" cy="115212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1475656" y="1196752"/>
            <a:ext cx="1584176" cy="14401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170" idx="1"/>
          </p:cNvCxnSpPr>
          <p:nvPr/>
        </p:nvCxnSpPr>
        <p:spPr>
          <a:xfrm rot="10800000">
            <a:off x="1547664" y="2852937"/>
            <a:ext cx="1627200" cy="303300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1511660" y="4905164"/>
            <a:ext cx="1368152" cy="115212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19872" y="404664"/>
            <a:ext cx="3241593" cy="206210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cap="none" spc="0" dirty="0" smtClean="0">
                <a:ln w="11430"/>
                <a:solidFill>
                  <a:srgbClr val="0000FF"/>
                </a:solidFill>
              </a:rPr>
              <a:t>استخرجي من النص </a:t>
            </a:r>
          </a:p>
          <a:p>
            <a:pPr algn="ctr"/>
            <a:r>
              <a:rPr lang="ar-SA" sz="3200" b="1" dirty="0" smtClean="0">
                <a:ln w="11430"/>
                <a:solidFill>
                  <a:srgbClr val="0000FF"/>
                </a:solidFill>
              </a:rPr>
              <a:t>اللام القمرية والشمسية</a:t>
            </a:r>
          </a:p>
          <a:p>
            <a:pPr algn="ctr"/>
            <a:r>
              <a:rPr lang="ar-SA" sz="3200" b="1" cap="none" spc="0" dirty="0" err="1" smtClean="0">
                <a:ln w="11430"/>
                <a:solidFill>
                  <a:srgbClr val="0000FF"/>
                </a:solidFill>
              </a:rPr>
              <a:t>المدود</a:t>
            </a:r>
            <a:r>
              <a:rPr lang="ar-SA" sz="3200" b="1" cap="none" spc="0" dirty="0" smtClean="0">
                <a:ln w="11430"/>
                <a:solidFill>
                  <a:srgbClr val="0000FF"/>
                </a:solidFill>
              </a:rPr>
              <a:t> والتنوين   </a:t>
            </a:r>
            <a:endParaRPr lang="ar-SA" sz="3200" b="1" dirty="0" smtClean="0">
              <a:ln w="11430"/>
              <a:solidFill>
                <a:srgbClr val="0000FF"/>
              </a:solidFill>
            </a:endParaRPr>
          </a:p>
          <a:p>
            <a:pPr algn="ctr"/>
            <a:r>
              <a:rPr lang="ar-SA" sz="3200" b="1" cap="none" spc="0" dirty="0" smtClean="0">
                <a:ln w="11430"/>
                <a:solidFill>
                  <a:srgbClr val="0000FF"/>
                </a:solidFill>
              </a:rPr>
              <a:t>جملة اسمية وفعلية</a:t>
            </a:r>
            <a:endParaRPr lang="en-US" sz="3200" b="1" cap="none" spc="0" dirty="0">
              <a:ln w="11430"/>
              <a:solidFill>
                <a:srgbClr val="0000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6372200" y="3068960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7596336" y="1700808"/>
            <a:ext cx="6480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7812360" y="3068960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6948264" y="4653136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6300192" y="4581128"/>
            <a:ext cx="5760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4499992" y="4581128"/>
            <a:ext cx="9361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2699792" y="4653136"/>
            <a:ext cx="10801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7668344" y="6237312"/>
            <a:ext cx="5760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00087 -0.5266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08712"/>
          </a:xfrm>
          <a:prstGeom prst="rect">
            <a:avLst/>
          </a:prstGeom>
          <a:noFill/>
          <a:ln w="12065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60648"/>
            <a:ext cx="1710752" cy="13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4664"/>
            <a:ext cx="713606" cy="97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04664"/>
            <a:ext cx="2088232" cy="81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0307" y="2348880"/>
            <a:ext cx="84681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3789040"/>
            <a:ext cx="78257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5301208"/>
            <a:ext cx="792033" cy="82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2492896"/>
            <a:ext cx="4435971" cy="57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3933056"/>
            <a:ext cx="4958838" cy="69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5445224"/>
            <a:ext cx="2648685" cy="73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95536" y="260648"/>
            <a:ext cx="25202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مع تحديد الصورة التي تجسد السؤال</a:t>
            </a:r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6012160" y="332656"/>
            <a:ext cx="720080" cy="720080"/>
          </a:xfrm>
          <a:prstGeom prst="ellipse">
            <a:avLst/>
          </a:prstGeom>
          <a:noFill/>
          <a:ln w="44450" cmpd="tri"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3608" y="1628800"/>
            <a:ext cx="1419225" cy="1501527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7584" y="3501008"/>
            <a:ext cx="1324421" cy="1368152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552" y="5517232"/>
            <a:ext cx="3629025" cy="768474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221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HIND</dc:creator>
  <cp:lastModifiedBy>HIND</cp:lastModifiedBy>
  <cp:revision>6</cp:revision>
  <dcterms:created xsi:type="dcterms:W3CDTF">2011-03-29T19:04:27Z</dcterms:created>
  <dcterms:modified xsi:type="dcterms:W3CDTF">2011-04-01T19:00:53Z</dcterms:modified>
</cp:coreProperties>
</file>